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092" r:id="rId4"/>
    <p:sldId id="8326" r:id="rId5"/>
    <p:sldId id="3775" r:id="rId6"/>
    <p:sldId id="4408" r:id="rId7"/>
    <p:sldId id="8333" r:id="rId8"/>
    <p:sldId id="8327" r:id="rId9"/>
    <p:sldId id="2090" r:id="rId10"/>
    <p:sldId id="2091" r:id="rId11"/>
    <p:sldId id="8334" r:id="rId12"/>
    <p:sldId id="257" r:id="rId13"/>
    <p:sldId id="8335" r:id="rId14"/>
    <p:sldId id="2076136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2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284348864994027E-2"/>
          <c:y val="4.368450841638185E-2"/>
          <c:w val="0.79928315412186379"/>
          <c:h val="0.912630983167236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B0-4870-90FA-4128E3D00E90}"/>
              </c:ext>
            </c:extLst>
          </c:dPt>
          <c:dPt>
            <c:idx val="5"/>
            <c:invertIfNegative val="0"/>
            <c:bubble3D val="0"/>
            <c:spPr>
              <a:solidFill>
                <a:srgbClr val="E8212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B0-4870-90FA-4128E3D00E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Average American Car Company</c:v>
                </c:pt>
                <c:pt idx="1">
                  <c:v>tesla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0.01</c:v>
                </c:pt>
                <c:pt idx="1">
                  <c:v>6.5703689244583252E-2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B0-4870-90FA-4128E3D00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27"/>
        <c:axId val="1938566704"/>
        <c:axId val="172625472"/>
      </c:barChart>
      <c:catAx>
        <c:axId val="1938566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625472"/>
        <c:crosses val="autoZero"/>
        <c:auto val="1"/>
        <c:lblAlgn val="ctr"/>
        <c:lblOffset val="100"/>
        <c:noMultiLvlLbl val="0"/>
      </c:catAx>
      <c:valAx>
        <c:axId val="172625472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193856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7A15E-0313-4355-8815-F5EFC7E0E87D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E71A3-46B4-42A4-83C6-46F6565D2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95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B61B-E6C7-4B3D-8093-336C977D0C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59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digital feedback loop.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DFL takes the signal from new software-infused sources, brings it together, and uses the insights to drive continuous innovation.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We’ve identified this key to success by studying these patterns and disruptions across industries and looking inward at our own business.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make this happen for your company, you need a partner to ease your company through this challenging evolution successfully. </a:t>
            </a:r>
          </a:p>
          <a:p>
            <a:endParaRPr lang="en-US" dirty="0"/>
          </a:p>
          <a:p>
            <a:r>
              <a:rPr lang="en-US" dirty="0"/>
              <a:t>MS offers partnership and guidance through every step of this process, because we understand the challenges you face. Not long ago, we faced them,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F8852D-A642-44AF-93F0-4A3BD6E66C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15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 drives important change using the digital feedback loop. </a:t>
            </a:r>
          </a:p>
          <a:p>
            <a:endParaRPr lang="en-US"/>
          </a:p>
          <a:p>
            <a:r>
              <a:rPr lang="en-US"/>
              <a:t>It captures important driving information from its cars and uses that to drive data-based innovation. </a:t>
            </a:r>
          </a:p>
          <a:p>
            <a:endParaRPr lang="en-US"/>
          </a:p>
          <a:p>
            <a:r>
              <a:rPr lang="en-US"/>
              <a:t>Through social media, free-trial marketing pilots, and telemetry tracking, Tesla makes decisions with a customer-focused mindset. They use customer complaints to fuel new ideas and improvements. </a:t>
            </a:r>
          </a:p>
          <a:p>
            <a:endParaRPr lang="en-US"/>
          </a:p>
          <a:p>
            <a:r>
              <a:rPr lang="en-US"/>
              <a:t>Where once German car giants once thought of themselves as untouchable, they can’t laugh off Tesla anymore. Through the DFL, Tesla now steers the vehicle revolution. </a:t>
            </a:r>
          </a:p>
          <a:p>
            <a:endParaRPr lang="en-US"/>
          </a:p>
          <a:p>
            <a:r>
              <a:rPr lang="en-US"/>
              <a:t>But in terms of the traditional successful business model, Tesla is missing the mark. (Manufacturing Model 3)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F8852D-A642-44AF-93F0-4A3BD6E66C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61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in the automotive industry, you can see the role of software where developers make up 1% of the overall headcount in the average America Car Company.</a:t>
            </a:r>
          </a:p>
          <a:p>
            <a:endParaRPr lang="en-US" dirty="0"/>
          </a:p>
          <a:p>
            <a:r>
              <a:rPr lang="en-US" dirty="0"/>
              <a:t>At Tesla, 6.6% of overall headcount is comprised of developer roles.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F8852D-A642-44AF-93F0-4A3BD6E66C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37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0DD3-52D4-472A-A1D7-B598F9787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E9547-EE48-446B-8ABF-19D0F92F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25723-C668-4D53-A292-FBC4D454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7BD7-599E-4CFF-8D5E-5B5A71DA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8D223-AF9D-4B76-8B71-63138C9A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7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4D2B-274E-46D3-A640-15E143C8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68DC8-959E-42C1-883D-3877FC92D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EBDEC-8BEB-440B-8477-85A837B3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19623-5D27-4110-B94D-95962E2D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16C82-1389-4229-AC16-C48BDD6A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96691-8FAA-4EB2-A849-F6313F9D8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2904F-43E0-46AF-B93C-7A02F5EA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8948-04F1-4C87-8994-17403BEF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586C-EC63-46D5-9B4F-6C38AF7E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DCD63-6D92-4DB5-8F66-1876BFFE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68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0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234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2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8" name="Picture 7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2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pic>
        <p:nvPicPr>
          <p:cNvPr id="8" name="Picture 7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5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7396ACE7-F558-4C66-AE7E-E2762CCA2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29BC94BA-9DA8-46D6-B832-8F1ABBEB6F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hat is standing in the dark&#10;&#10;Description generated with high confidence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6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6F91-E770-43E1-8672-3FFF1AE0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140D-73F4-494A-9649-80549308B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C3CC-4303-4CF5-ACBF-064732E5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5585D-6DDC-4476-A829-50ED178A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BEEDB-50C0-4618-9945-355AC884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5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1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20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3"/>
            <a:ext cx="4407422" cy="64696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100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pic>
        <p:nvPicPr>
          <p:cNvPr id="8" name="MS logo gray - EMF">
            <a:extLst>
              <a:ext uri="{FF2B5EF4-FFF2-40B4-BE49-F238E27FC236}">
                <a16:creationId xmlns:a16="http://schemas.microsoft.com/office/drawing/2014/main" id="{FEFE9EDC-0A9B-494D-9A27-FCFB36997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/Featur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239F997-94F7-4C6B-862D-E87A0013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4133088" cy="898708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None/>
              <a:defRPr sz="2000">
                <a:latin typeface="+mj-lt"/>
              </a:defRPr>
            </a:lvl1pPr>
            <a:lvl2pPr marL="0" indent="0">
              <a:buNone/>
              <a:defRPr sz="1800"/>
            </a:lvl2pPr>
            <a:lvl3pPr marL="171446" indent="-171446">
              <a:buFont typeface="Arial" panose="020B0604020202020204" pitchFamily="34" charset="0"/>
              <a:buChar char="•"/>
              <a:defRPr sz="14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899FBDC-634F-494E-8F1F-7E606439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82414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9F4DD6-B245-4647-A11A-23990508A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0775" y="474595"/>
            <a:ext cx="1887538" cy="738664"/>
          </a:xfrm>
        </p:spPr>
        <p:txBody>
          <a:bodyPr wrap="square" lIns="91440" tIns="45720" rIns="91440" bIns="45720">
            <a:spAutoFit/>
          </a:bodyPr>
          <a:lstStyle>
            <a:lvl1pPr marL="0" indent="0">
              <a:spcBef>
                <a:spcPts val="0"/>
              </a:spcBef>
              <a:buNone/>
              <a:defRPr lang="en-US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lvl="0"/>
            <a:r>
              <a:rPr lang="en-US"/>
              <a:t>Preview</a:t>
            </a:r>
          </a:p>
          <a:p>
            <a:pPr marL="0" lvl="0"/>
            <a:r>
              <a:rPr lang="en-US"/>
              <a:t>Release</a:t>
            </a:r>
          </a:p>
          <a:p>
            <a:pPr marL="0"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81172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1" indent="0">
              <a:buNone/>
              <a:defRPr/>
            </a:lvl2pPr>
            <a:lvl3pPr marL="457100" indent="0">
              <a:buNone/>
              <a:defRPr/>
            </a:lvl3pPr>
            <a:lvl4pPr marL="685651" indent="0">
              <a:buNone/>
              <a:defRPr/>
            </a:lvl4pPr>
            <a:lvl5pPr marL="9142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595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419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3" indent="0">
              <a:buFont typeface="Wingdings" panose="05000000000000000000" pitchFamily="2" charset="2"/>
              <a:buNone/>
              <a:defRPr sz="2000" b="0"/>
            </a:lvl2pPr>
            <a:lvl3pPr marL="450753" indent="0">
              <a:buFont typeface="Wingdings" panose="05000000000000000000" pitchFamily="2" charset="2"/>
              <a:buNone/>
              <a:tabLst/>
              <a:defRPr sz="1600" b="0"/>
            </a:lvl3pPr>
            <a:lvl4pPr marL="652321" indent="0">
              <a:buFont typeface="Wingdings" panose="05000000000000000000" pitchFamily="2" charset="2"/>
              <a:buNone/>
              <a:defRPr sz="1400" b="0"/>
            </a:lvl4pPr>
            <a:lvl5pPr marL="853890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3" indent="0">
              <a:buFont typeface="Wingdings" panose="05000000000000000000" pitchFamily="2" charset="2"/>
              <a:buNone/>
              <a:defRPr sz="2000" b="0"/>
            </a:lvl2pPr>
            <a:lvl3pPr marL="450753" indent="0">
              <a:buFont typeface="Wingdings" panose="05000000000000000000" pitchFamily="2" charset="2"/>
              <a:buNone/>
              <a:tabLst/>
              <a:defRPr sz="1600" b="0"/>
            </a:lvl3pPr>
            <a:lvl4pPr marL="652321" indent="0">
              <a:buFont typeface="Wingdings" panose="05000000000000000000" pitchFamily="2" charset="2"/>
              <a:buNone/>
              <a:defRPr sz="1400" b="0"/>
            </a:lvl4pPr>
            <a:lvl5pPr marL="853890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930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25" indent="-231725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45" indent="-171413">
              <a:buFont typeface="Wingdings" panose="05000000000000000000" pitchFamily="2" charset="2"/>
              <a:buChar char=""/>
              <a:defRPr sz="2000" b="0"/>
            </a:lvl2pPr>
            <a:lvl3pPr marL="639624" indent="-188871">
              <a:buFont typeface="Wingdings" panose="05000000000000000000" pitchFamily="2" charset="2"/>
              <a:buChar char=""/>
              <a:tabLst/>
              <a:defRPr sz="1600" b="0"/>
            </a:lvl3pPr>
            <a:lvl4pPr marL="828495" indent="-176176">
              <a:buFont typeface="Wingdings" panose="05000000000000000000" pitchFamily="2" charset="2"/>
              <a:buChar char=""/>
              <a:defRPr sz="1400" b="0"/>
            </a:lvl4pPr>
            <a:lvl5pPr marL="1023716" indent="-169826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25" indent="-231725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45" indent="-171413">
              <a:buFont typeface="Wingdings" panose="05000000000000000000" pitchFamily="2" charset="2"/>
              <a:buChar char=""/>
              <a:defRPr sz="2000" b="0"/>
            </a:lvl2pPr>
            <a:lvl3pPr marL="639624" indent="-188871">
              <a:buFont typeface="Wingdings" panose="05000000000000000000" pitchFamily="2" charset="2"/>
              <a:buChar char=""/>
              <a:tabLst/>
              <a:defRPr sz="1600" b="0"/>
            </a:lvl3pPr>
            <a:lvl4pPr marL="828495" indent="-176176">
              <a:buFont typeface="Wingdings" panose="05000000000000000000" pitchFamily="2" charset="2"/>
              <a:buChar char=""/>
              <a:defRPr sz="1400" b="0"/>
            </a:lvl4pPr>
            <a:lvl5pPr marL="1023716" indent="-169826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853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004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41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612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3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1" indent="0">
              <a:buNone/>
              <a:defRPr/>
            </a:lvl2pPr>
            <a:lvl3pPr marL="457100" indent="0">
              <a:buNone/>
              <a:defRPr/>
            </a:lvl3pPr>
            <a:lvl4pPr marL="661844" indent="0">
              <a:buNone/>
              <a:defRPr/>
            </a:lvl4pPr>
            <a:lvl5pPr marL="8554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87564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88A1-48A5-463C-A550-999CE9D9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7E1DA-FADE-4BD6-9D20-1192C0180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E820-BB0A-4D8C-9245-09696D5F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446-6327-46C3-81CB-3FB4EBC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A52E0-E368-4018-BB07-F86CBCA5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4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7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6873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63555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4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308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433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582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456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293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700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0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40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69"/>
            <a:r>
              <a:rPr lang="en-US">
                <a:solidFill>
                  <a:srgbClr val="FFFFFF">
                    <a:lumMod val="65000"/>
                  </a:srgb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2661055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5D23-FB49-4F77-89B9-2196D3B7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493E-02BA-47DA-9471-B5AA9FEDC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8A0B3-55E3-4BD9-BC61-A9C7DF9FE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6C23F-7A31-418A-874B-932A0BE5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061F1-A15F-4677-B050-C6FB78D8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2E236-7069-4A19-B40B-01A93265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12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9" cy="7580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801194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D5CD1-3DDD-495F-BE41-0AC404818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505" y="1857227"/>
            <a:ext cx="2194560" cy="855619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rgbClr val="0078D4"/>
                </a:solidFill>
              </a:defRPr>
            </a:lvl1pPr>
            <a:lvl2pPr marL="0" indent="0" algn="ctr">
              <a:buNone/>
              <a:defRPr sz="1200">
                <a:solidFill>
                  <a:srgbClr val="0078D4"/>
                </a:solidFill>
              </a:defRPr>
            </a:lvl2pPr>
            <a:lvl3pPr marL="0" indent="0" algn="ctr">
              <a:buNone/>
              <a:defRPr sz="1050">
                <a:solidFill>
                  <a:srgbClr val="0078D4"/>
                </a:solidFill>
              </a:defRPr>
            </a:lvl3pPr>
            <a:lvl4pPr marL="0" indent="0" algn="ctr">
              <a:buNone/>
              <a:defRPr sz="1200">
                <a:solidFill>
                  <a:srgbClr val="0078D4"/>
                </a:solidFill>
              </a:defRPr>
            </a:lvl4pPr>
            <a:lvl5pPr marL="0" indent="0" algn="ctr">
              <a:buNone/>
              <a:defRPr sz="1200">
                <a:solidFill>
                  <a:srgbClr val="0078D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43ACB6-B369-4578-9200-26694DB75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5710" y="1857227"/>
            <a:ext cx="2194560" cy="855619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rgbClr val="0078D4"/>
                </a:solidFill>
              </a:defRPr>
            </a:lvl1pPr>
            <a:lvl2pPr marL="0" indent="0" algn="ctr">
              <a:buNone/>
              <a:defRPr sz="1200">
                <a:solidFill>
                  <a:srgbClr val="0078D4"/>
                </a:solidFill>
              </a:defRPr>
            </a:lvl2pPr>
            <a:lvl3pPr marL="0" indent="0" algn="ctr">
              <a:buNone/>
              <a:defRPr sz="1050">
                <a:solidFill>
                  <a:srgbClr val="0078D4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02AF1F-3459-4B18-AB4E-EFCD0A724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9915" y="1857227"/>
            <a:ext cx="2194560" cy="855619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rgbClr val="0078D4"/>
                </a:solidFill>
              </a:defRPr>
            </a:lvl1pPr>
            <a:lvl2pPr marL="0" indent="0" algn="ctr">
              <a:buNone/>
              <a:defRPr sz="1200">
                <a:solidFill>
                  <a:srgbClr val="0078D4"/>
                </a:solidFill>
              </a:defRPr>
            </a:lvl2pPr>
            <a:lvl3pPr marL="0" indent="0" algn="ctr">
              <a:buNone/>
              <a:defRPr sz="1050">
                <a:solidFill>
                  <a:srgbClr val="0078D4"/>
                </a:solidFill>
              </a:defRPr>
            </a:lvl3pPr>
            <a:lvl4pPr marL="0" indent="0" algn="ctr">
              <a:buNone/>
              <a:defRPr sz="1200">
                <a:solidFill>
                  <a:srgbClr val="0078D4"/>
                </a:solidFill>
              </a:defRPr>
            </a:lvl4pPr>
            <a:lvl5pPr marL="0" indent="0" algn="ctr">
              <a:buNone/>
              <a:defRPr sz="1200">
                <a:solidFill>
                  <a:srgbClr val="0078D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08950C-6DE8-4C00-B295-6581ECC34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1505" y="4544784"/>
            <a:ext cx="2194560" cy="492443"/>
          </a:xfrm>
        </p:spPr>
        <p:txBody>
          <a:bodyPr/>
          <a:lstStyle>
            <a:lvl1pPr marL="0" indent="0" algn="ctr">
              <a:spcAft>
                <a:spcPts val="600"/>
              </a:spcAft>
              <a:buNone/>
              <a:defRPr sz="1600"/>
            </a:lvl1pPr>
            <a:lvl2pPr marL="0" indent="0" algn="ctr">
              <a:spcAft>
                <a:spcPts val="600"/>
              </a:spcAft>
              <a:buNone/>
              <a:defRPr sz="1200"/>
            </a:lvl2pPr>
            <a:lvl3pPr marL="0" indent="0" algn="ctr">
              <a:spcAft>
                <a:spcPts val="600"/>
              </a:spcAft>
              <a:buNone/>
              <a:defRPr sz="1050"/>
            </a:lvl3pPr>
            <a:lvl4pPr marL="0" indent="0" algn="ctr">
              <a:spcAft>
                <a:spcPts val="600"/>
              </a:spcAft>
              <a:buNone/>
              <a:defRPr sz="1000"/>
            </a:lvl4pPr>
            <a:lvl5pPr marL="0" indent="0" algn="ctr">
              <a:spcAft>
                <a:spcPts val="600"/>
              </a:spcAft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D624B7C-7ABB-44CA-BF48-65CA0629A5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3868" y="4544784"/>
            <a:ext cx="2194560" cy="492443"/>
          </a:xfrm>
        </p:spPr>
        <p:txBody>
          <a:bodyPr/>
          <a:lstStyle>
            <a:lvl1pPr marL="0" indent="0" algn="ctr">
              <a:spcAft>
                <a:spcPts val="600"/>
              </a:spcAft>
              <a:buNone/>
              <a:defRPr sz="1600"/>
            </a:lvl1pPr>
            <a:lvl2pPr marL="0" indent="0" algn="ctr">
              <a:spcAft>
                <a:spcPts val="600"/>
              </a:spcAft>
              <a:buNone/>
              <a:defRPr sz="1200"/>
            </a:lvl2pPr>
            <a:lvl3pPr marL="0" indent="0" algn="ctr">
              <a:spcAft>
                <a:spcPts val="600"/>
              </a:spcAft>
              <a:buNone/>
              <a:defRPr sz="1050"/>
            </a:lvl3pPr>
            <a:lvl4pPr marL="0" indent="0" algn="ctr">
              <a:spcAft>
                <a:spcPts val="600"/>
              </a:spcAft>
              <a:buNone/>
              <a:defRPr sz="1000"/>
            </a:lvl4pPr>
            <a:lvl5pPr marL="0" indent="0" algn="ctr">
              <a:spcAft>
                <a:spcPts val="600"/>
              </a:spcAft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575C75-3C17-43C3-84AF-A93B42395B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6231" y="4544784"/>
            <a:ext cx="2194560" cy="492443"/>
          </a:xfrm>
        </p:spPr>
        <p:txBody>
          <a:bodyPr/>
          <a:lstStyle>
            <a:lvl1pPr marL="0" indent="0" algn="ctr">
              <a:spcAft>
                <a:spcPts val="600"/>
              </a:spcAft>
              <a:buNone/>
              <a:defRPr sz="1600"/>
            </a:lvl1pPr>
            <a:lvl2pPr marL="0" indent="0" algn="ctr">
              <a:spcAft>
                <a:spcPts val="600"/>
              </a:spcAft>
              <a:buNone/>
              <a:defRPr sz="1200"/>
            </a:lvl2pPr>
            <a:lvl3pPr marL="0" indent="0" algn="ctr">
              <a:spcAft>
                <a:spcPts val="600"/>
              </a:spcAft>
              <a:buNone/>
              <a:defRPr sz="1050"/>
            </a:lvl3pPr>
            <a:lvl4pPr marL="0" indent="0" algn="ctr">
              <a:spcAft>
                <a:spcPts val="600"/>
              </a:spcAft>
              <a:buNone/>
              <a:defRPr sz="1000"/>
            </a:lvl4pPr>
            <a:lvl5pPr marL="0" indent="0" algn="ctr">
              <a:spcAft>
                <a:spcPts val="600"/>
              </a:spcAft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4D8784-5ED4-473A-BDCF-4677B366ED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4120" y="1857227"/>
            <a:ext cx="2194560" cy="855619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rgbClr val="0078D4"/>
                </a:solidFill>
              </a:defRPr>
            </a:lvl1pPr>
            <a:lvl2pPr marL="0" indent="0" algn="ctr">
              <a:buNone/>
              <a:defRPr sz="1200">
                <a:solidFill>
                  <a:srgbClr val="0078D4"/>
                </a:solidFill>
              </a:defRPr>
            </a:lvl2pPr>
            <a:lvl3pPr marL="0" indent="0" algn="ctr">
              <a:buNone/>
              <a:defRPr sz="1050">
                <a:solidFill>
                  <a:srgbClr val="0078D4"/>
                </a:solidFill>
              </a:defRPr>
            </a:lvl3pPr>
            <a:lvl4pPr marL="0" indent="0" algn="ctr">
              <a:buNone/>
              <a:defRPr sz="1200">
                <a:solidFill>
                  <a:srgbClr val="0078D4"/>
                </a:solidFill>
              </a:defRPr>
            </a:lvl4pPr>
            <a:lvl5pPr marL="0" indent="0" algn="ctr">
              <a:buNone/>
              <a:defRPr sz="1200">
                <a:solidFill>
                  <a:srgbClr val="0078D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11BF767-268A-4894-B84C-3EF7D7AB3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88594" y="4544784"/>
            <a:ext cx="2194560" cy="492443"/>
          </a:xfrm>
        </p:spPr>
        <p:txBody>
          <a:bodyPr/>
          <a:lstStyle>
            <a:lvl1pPr marL="0" indent="0" algn="ctr">
              <a:spcAft>
                <a:spcPts val="600"/>
              </a:spcAft>
              <a:buNone/>
              <a:defRPr sz="1600"/>
            </a:lvl1pPr>
            <a:lvl2pPr marL="0" indent="0" algn="ctr">
              <a:spcAft>
                <a:spcPts val="600"/>
              </a:spcAft>
              <a:buNone/>
              <a:defRPr sz="1200"/>
            </a:lvl2pPr>
            <a:lvl3pPr marL="0" indent="0" algn="ctr">
              <a:spcAft>
                <a:spcPts val="600"/>
              </a:spcAft>
              <a:buNone/>
              <a:defRPr sz="1050"/>
            </a:lvl3pPr>
            <a:lvl4pPr marL="0" indent="0" algn="ctr">
              <a:spcAft>
                <a:spcPts val="600"/>
              </a:spcAft>
              <a:buNone/>
              <a:defRPr sz="1000"/>
            </a:lvl4pPr>
            <a:lvl5pPr marL="0" indent="0" algn="ctr">
              <a:spcAft>
                <a:spcPts val="600"/>
              </a:spcAft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D32C240-CCEA-40E3-9681-936002399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011239"/>
            <a:ext cx="11521440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FB4FCD8-3F8F-46AB-96DA-9DA7CA9AD9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18327" y="1857227"/>
            <a:ext cx="2194560" cy="855619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rgbClr val="0078D4"/>
                </a:solidFill>
              </a:defRPr>
            </a:lvl1pPr>
            <a:lvl2pPr marL="0" indent="0" algn="ctr">
              <a:buNone/>
              <a:defRPr sz="1200">
                <a:solidFill>
                  <a:srgbClr val="0078D4"/>
                </a:solidFill>
              </a:defRPr>
            </a:lvl2pPr>
            <a:lvl3pPr marL="0" indent="0" algn="ctr">
              <a:buNone/>
              <a:defRPr sz="1050">
                <a:solidFill>
                  <a:srgbClr val="0078D4"/>
                </a:solidFill>
              </a:defRPr>
            </a:lvl3pPr>
            <a:lvl4pPr marL="0" indent="0" algn="ctr">
              <a:buNone/>
              <a:defRPr sz="1200">
                <a:solidFill>
                  <a:srgbClr val="0078D4"/>
                </a:solidFill>
              </a:defRPr>
            </a:lvl4pPr>
            <a:lvl5pPr marL="0" indent="0" algn="ctr">
              <a:buNone/>
              <a:defRPr sz="1200">
                <a:solidFill>
                  <a:srgbClr val="0078D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3C85003-9D1D-41A4-9EED-DECBC82ABA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90956" y="4544784"/>
            <a:ext cx="2194560" cy="492443"/>
          </a:xfrm>
        </p:spPr>
        <p:txBody>
          <a:bodyPr/>
          <a:lstStyle>
            <a:lvl1pPr marL="0" indent="0" algn="ctr">
              <a:spcAft>
                <a:spcPts val="600"/>
              </a:spcAft>
              <a:buNone/>
              <a:defRPr sz="1600"/>
            </a:lvl1pPr>
            <a:lvl2pPr marL="0" indent="0" algn="ctr">
              <a:spcAft>
                <a:spcPts val="600"/>
              </a:spcAft>
              <a:buNone/>
              <a:defRPr sz="1200"/>
            </a:lvl2pPr>
            <a:lvl3pPr marL="0" indent="0" algn="ctr">
              <a:spcAft>
                <a:spcPts val="600"/>
              </a:spcAft>
              <a:buNone/>
              <a:defRPr sz="1050"/>
            </a:lvl3pPr>
            <a:lvl4pPr marL="0" indent="0" algn="ctr">
              <a:spcAft>
                <a:spcPts val="600"/>
              </a:spcAft>
              <a:buNone/>
              <a:defRPr sz="1000"/>
            </a:lvl4pPr>
            <a:lvl5pPr marL="0" indent="0" algn="ctr">
              <a:spcAft>
                <a:spcPts val="600"/>
              </a:spcAft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8146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E0FB-ADB4-44C7-93C9-7B00049A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813E1-C787-4BB0-92DB-1CECEA92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6689-03F1-405F-B05D-0742BB699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99475-055E-4D78-819D-CE49B89A3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E7C41-1A3A-4DC8-921E-402775F75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46E24-2044-47E6-BB37-EC995AAB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5A770-25E1-4571-9931-15801B8D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2D973-9D23-45B3-8AF2-1BC06830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4BB1-22A1-428D-832C-DAED9C16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5E3AD-AE14-4D62-AA73-65D88D56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67324-2860-498D-9BC3-621DA3D3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EB70C-66C7-4A8E-A8C0-5A75B919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7C315-B647-4CB6-A84D-96825F25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95B2F-3719-4AAA-9557-53073C0E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43A6-0A86-4367-BC02-33219664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E89B-1342-410B-9857-C0BB0F62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3A93E-C38A-4348-B816-6BB2AFFF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862FE-F41E-4085-9AF5-EA07E076F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2463A-B62C-4A28-A3CD-0012C555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F465-2C9B-40E6-A711-A3A08FBE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CFD33-73D2-480C-92B4-5D9E21E7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9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516B-267E-4455-A2BB-7C7BD990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3CE71-6816-4431-B5CA-E9B3F6FD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08824-AE32-46B6-BD89-D0D7F7A91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F61DE-7862-4ACC-8909-3D4489E6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C070-1856-4871-ACFE-1871244C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CF00E-1D28-4B3F-948B-2AA543B5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611EA-FDC4-4739-9E0D-534FFF05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0F452-02F2-4023-B70D-299AF8B4E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214A-E7CF-4166-975A-3C6AE4079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E40FA-F076-49BD-8CE5-CD8C17AA55F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7F69-06DF-4CEA-92FD-0E1DC8414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CAF0B-D89C-4085-A47A-88B399469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2CCE1-AEAE-48AD-A8A4-83FCE66E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6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transition>
    <p:fade/>
  </p:transition>
  <p:hf sldNum="0" hdr="0" ftr="0" dt="0"/>
  <p:txStyles>
    <p:titleStyle>
      <a:lvl1pPr algn="l" defTabSz="932540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1" marR="0" indent="-228551" algn="l" defTabSz="93254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00" marR="0" indent="-228551" algn="l" defTabSz="93254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83" marR="0" indent="-199981" algn="l" defTabSz="93254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780" marR="0" indent="-180935" algn="l" defTabSz="93254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16" marR="0" indent="-168239" algn="l" defTabSz="93254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483" indent="-233135" algn="l" defTabSz="9325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755" indent="-233135" algn="l" defTabSz="9325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24" indent="-233135" algn="l" defTabSz="9325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295" indent="-233135" algn="l" defTabSz="9325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71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40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09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079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350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19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888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159" algn="l" defTabSz="9325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tourbr201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www.linkedin.com/in/ggattass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ka.ms/aitourbr201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chart" Target="../charts/chart1.xml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A6F56B9-3791-4680-B1EB-8DA75C8F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09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82897-7B78-4B91-B235-73D580C0F062}"/>
              </a:ext>
            </a:extLst>
          </p:cNvPr>
          <p:cNvSpPr txBox="1"/>
          <p:nvPr/>
        </p:nvSpPr>
        <p:spPr>
          <a:xfrm>
            <a:off x="7606508" y="5421663"/>
            <a:ext cx="45120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Gustavo Gattass Ayub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Sr. Product Manager – Data &amp;AI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Brasil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5933D-32DC-4794-9F42-0797D834E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53" y="-280120"/>
            <a:ext cx="4675696" cy="15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8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ED9C30D4-12D2-411A-9D91-F65A3741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93DA7-0A5B-4858-BA4D-2C4541A5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4" y="859865"/>
            <a:ext cx="12084096" cy="56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7CAA90-36C0-4605-AF3E-BFFB8986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0" y="1011677"/>
            <a:ext cx="8230691" cy="5805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F7512-5520-46F0-90A9-5904BBEF5095}"/>
              </a:ext>
            </a:extLst>
          </p:cNvPr>
          <p:cNvSpPr txBox="1"/>
          <p:nvPr/>
        </p:nvSpPr>
        <p:spPr>
          <a:xfrm>
            <a:off x="3576680" y="84994"/>
            <a:ext cx="4815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 tooltip="http://aka.ms/aitourbr2019"/>
              </a:rPr>
              <a:t>http://aka.ms/aitourbr2019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B16B5B-BCCF-4E16-878B-47417169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81" y="2703443"/>
            <a:ext cx="5508419" cy="2034403"/>
          </a:xfrm>
        </p:spPr>
        <p:txBody>
          <a:bodyPr/>
          <a:lstStyle/>
          <a:p>
            <a:r>
              <a:rPr lang="pt-BR" sz="4000" dirty="0"/>
              <a:t>Gustavo Gattass Ayub</a:t>
            </a:r>
            <a:br>
              <a:rPr lang="pt-BR" sz="4000" dirty="0"/>
            </a:br>
            <a:br>
              <a:rPr lang="pt-BR" sz="4000" dirty="0"/>
            </a:br>
            <a:r>
              <a:rPr lang="en-US" sz="2800" dirty="0">
                <a:hlinkClick r:id="rId2"/>
              </a:rPr>
              <a:t>www.linkedin.com/in/ggattass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491CC-CD77-4242-BDF9-408D1AE5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88" y="0"/>
            <a:ext cx="533011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272D6-C8DE-4BC0-8DCC-E43D50353269}"/>
              </a:ext>
            </a:extLst>
          </p:cNvPr>
          <p:cNvSpPr txBox="1"/>
          <p:nvPr/>
        </p:nvSpPr>
        <p:spPr>
          <a:xfrm>
            <a:off x="587581" y="6065009"/>
            <a:ext cx="4815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4" tooltip="http://aka.ms/aitourbr2019"/>
              </a:rPr>
              <a:t>http://aka.ms/aitourbr2019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003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E5D4F97-E97B-4720-B863-DDB46068F2A6}"/>
              </a:ext>
            </a:extLst>
          </p:cNvPr>
          <p:cNvSpPr txBox="1">
            <a:spLocks/>
          </p:cNvSpPr>
          <p:nvPr/>
        </p:nvSpPr>
        <p:spPr>
          <a:xfrm>
            <a:off x="2258695" y="194697"/>
            <a:ext cx="765175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The modern world runs on code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17D2C-FB99-43E2-A375-1DD3156F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26" y="1140833"/>
            <a:ext cx="11220353" cy="55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0F0A5B-58C8-41EB-8B12-55780032E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29"/>
            <a:ext cx="12192000" cy="68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6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5BD035-0D21-42FB-86B7-B87B078DEF1B}"/>
              </a:ext>
            </a:extLst>
          </p:cNvPr>
          <p:cNvGrpSpPr/>
          <p:nvPr/>
        </p:nvGrpSpPr>
        <p:grpSpPr>
          <a:xfrm>
            <a:off x="1159551" y="-228600"/>
            <a:ext cx="9872899" cy="7086600"/>
            <a:chOff x="1546067" y="-304800"/>
            <a:chExt cx="13163865" cy="94488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DC5957-CFDB-401F-8C37-BBA813D59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067" y="0"/>
              <a:ext cx="13163865" cy="914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1A2493-1DD6-4854-8AC8-2409ABC1A8FA}"/>
                </a:ext>
              </a:extLst>
            </p:cNvPr>
            <p:cNvSpPr/>
            <p:nvPr/>
          </p:nvSpPr>
          <p:spPr>
            <a:xfrm>
              <a:off x="4378036" y="-304800"/>
              <a:ext cx="5735782" cy="942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s-ES" sz="900" err="1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F3B33C9-7705-4F16-AE4E-B622D13C5742}"/>
              </a:ext>
            </a:extLst>
          </p:cNvPr>
          <p:cNvSpPr/>
          <p:nvPr/>
        </p:nvSpPr>
        <p:spPr>
          <a:xfrm>
            <a:off x="311727" y="0"/>
            <a:ext cx="2971800" cy="116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6858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s-ES" sz="900" err="1"/>
          </a:p>
        </p:txBody>
      </p:sp>
    </p:spTree>
    <p:extLst>
      <p:ext uri="{BB962C8B-B14F-4D97-AF65-F5344CB8AC3E}">
        <p14:creationId xmlns:p14="http://schemas.microsoft.com/office/powerpoint/2010/main" val="14437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>
            <a:extLst>
              <a:ext uri="{FF2B5EF4-FFF2-40B4-BE49-F238E27FC236}">
                <a16:creationId xmlns:a16="http://schemas.microsoft.com/office/drawing/2014/main" id="{325214F4-1A63-4E06-A2A7-74F44BC98C69}"/>
              </a:ext>
            </a:extLst>
          </p:cNvPr>
          <p:cNvSpPr txBox="1">
            <a:spLocks/>
          </p:cNvSpPr>
          <p:nvPr/>
        </p:nvSpPr>
        <p:spPr>
          <a:xfrm>
            <a:off x="584983" y="2875005"/>
            <a:ext cx="3428514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defTabSz="932540"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The digital feedback loop</a:t>
            </a:r>
          </a:p>
        </p:txBody>
      </p:sp>
      <p:grpSp>
        <p:nvGrpSpPr>
          <p:cNvPr id="140" name="Group 139" descr="1 Data">
            <a:extLst>
              <a:ext uri="{FF2B5EF4-FFF2-40B4-BE49-F238E27FC236}">
                <a16:creationId xmlns:a16="http://schemas.microsoft.com/office/drawing/2014/main" id="{0C001F5B-63E4-4B13-A237-EE4FA70D4038}"/>
              </a:ext>
            </a:extLst>
          </p:cNvPr>
          <p:cNvGrpSpPr/>
          <p:nvPr/>
        </p:nvGrpSpPr>
        <p:grpSpPr>
          <a:xfrm>
            <a:off x="584984" y="4224464"/>
            <a:ext cx="3785249" cy="228568"/>
            <a:chOff x="584201" y="4224581"/>
            <a:chExt cx="3785786" cy="2286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5D9D4B-4C01-43FA-9F8D-E60B274F2D0D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45" name="Text Placeholder 2">
              <a:extLst>
                <a:ext uri="{FF2B5EF4-FFF2-40B4-BE49-F238E27FC236}">
                  <a16:creationId xmlns:a16="http://schemas.microsoft.com/office/drawing/2014/main" id="{361B9F99-3D1D-433D-B166-18B6B0B9A418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66"/>
              <a:ext cx="3478624" cy="18469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40">
                <a:spcBef>
                  <a:spcPts val="800"/>
                </a:spcBef>
                <a:defRPr/>
              </a:pPr>
              <a:r>
                <a:rPr lang="en-US" sz="120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Data: Capture digital signal across business</a:t>
              </a:r>
            </a:p>
          </p:txBody>
        </p:sp>
      </p:grpSp>
      <p:grpSp>
        <p:nvGrpSpPr>
          <p:cNvPr id="168" name="Group 167" descr="2 Insights">
            <a:extLst>
              <a:ext uri="{FF2B5EF4-FFF2-40B4-BE49-F238E27FC236}">
                <a16:creationId xmlns:a16="http://schemas.microsoft.com/office/drawing/2014/main" id="{2DF7A761-791A-4F10-BEC1-03CC6F1F2904}"/>
              </a:ext>
            </a:extLst>
          </p:cNvPr>
          <p:cNvGrpSpPr/>
          <p:nvPr/>
        </p:nvGrpSpPr>
        <p:grpSpPr>
          <a:xfrm>
            <a:off x="584984" y="4587135"/>
            <a:ext cx="3785249" cy="228569"/>
            <a:chOff x="584201" y="4224581"/>
            <a:chExt cx="3785786" cy="228600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5F64BA6-6254-4EF5-9E32-71E831650DBB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200" b="1">
                  <a:gradFill>
                    <a:gsLst>
                      <a:gs pos="63717">
                        <a:srgbClr val="1A1A1A"/>
                      </a:gs>
                      <a:gs pos="90000">
                        <a:srgbClr val="1A1A1A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70" name="Text Placeholder 2">
              <a:extLst>
                <a:ext uri="{FF2B5EF4-FFF2-40B4-BE49-F238E27FC236}">
                  <a16:creationId xmlns:a16="http://schemas.microsoft.com/office/drawing/2014/main" id="{DA790A05-680A-406D-BDDC-F80E29F64098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66"/>
              <a:ext cx="3478624" cy="18469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40">
                <a:spcBef>
                  <a:spcPts val="800"/>
                </a:spcBef>
                <a:defRPr/>
              </a:pPr>
              <a:r>
                <a:rPr lang="en-US" sz="120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Insight: Connect and synthesize data</a:t>
              </a:r>
            </a:p>
          </p:txBody>
        </p:sp>
      </p:grpSp>
      <p:grpSp>
        <p:nvGrpSpPr>
          <p:cNvPr id="175" name="Group 174" descr="3 Actions">
            <a:extLst>
              <a:ext uri="{FF2B5EF4-FFF2-40B4-BE49-F238E27FC236}">
                <a16:creationId xmlns:a16="http://schemas.microsoft.com/office/drawing/2014/main" id="{ABE601F4-5443-4213-844A-4D7B87B949DB}"/>
              </a:ext>
            </a:extLst>
          </p:cNvPr>
          <p:cNvGrpSpPr/>
          <p:nvPr/>
        </p:nvGrpSpPr>
        <p:grpSpPr>
          <a:xfrm>
            <a:off x="584984" y="4949796"/>
            <a:ext cx="3785249" cy="228569"/>
            <a:chOff x="584201" y="4224581"/>
            <a:chExt cx="3785786" cy="228600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FFBBB43-0478-4531-9FE4-3C8F0CDDCC73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77" name="Text Placeholder 2">
              <a:extLst>
                <a:ext uri="{FF2B5EF4-FFF2-40B4-BE49-F238E27FC236}">
                  <a16:creationId xmlns:a16="http://schemas.microsoft.com/office/drawing/2014/main" id="{70D94616-4A5B-45DE-8969-C2B5D89CD8B0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66"/>
              <a:ext cx="3478624" cy="18469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40">
                <a:spcBef>
                  <a:spcPts val="800"/>
                </a:spcBef>
                <a:defRPr/>
              </a:pPr>
              <a:r>
                <a:rPr lang="en-US" sz="120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Action: Improve business outcomes</a:t>
              </a: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CD00C350-54E6-4DE8-8FC4-70C2DB10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21" y="3022823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E0EED80-59E7-4C98-9F97-ADB4AF553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21" y="3022823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FCCBC07-C489-4C74-B86A-C862943F0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21" y="3022823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 descr="Lines in a four leaf clover shape">
            <a:extLst>
              <a:ext uri="{FF2B5EF4-FFF2-40B4-BE49-F238E27FC236}">
                <a16:creationId xmlns:a16="http://schemas.microsoft.com/office/drawing/2014/main" id="{6B706851-9630-4EFC-9C5A-94C111B317D7}"/>
              </a:ext>
            </a:extLst>
          </p:cNvPr>
          <p:cNvGrpSpPr/>
          <p:nvPr/>
        </p:nvGrpSpPr>
        <p:grpSpPr>
          <a:xfrm>
            <a:off x="4738102" y="648902"/>
            <a:ext cx="5560197" cy="5560197"/>
            <a:chOff x="4737908" y="648507"/>
            <a:chExt cx="5560986" cy="556098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444D6578-4EA8-4AF7-842B-68199BF314F1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7665231" y="648507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767A7639-CF63-40B8-8944-387ADACCCD4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361795" y="648507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48E9969-45E1-42E9-8ADE-FE4BCE73DA1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 flipV="1">
              <a:off x="7665231" y="2951943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B40AEDF7-CB6F-4460-9E3D-FF96BE0F9A3C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 flipV="1">
              <a:off x="5361795" y="2951943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E717517B-03DD-4AFB-B147-F2C0B6611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00451" y="4374966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5CE0ABB-3B4E-4E09-B55E-EC5F05F8A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00451" y="1402878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A4DFC6F-BE94-4F19-A7F4-CB7C9C49F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55786" y="4374966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1FBF5-5E9C-44DD-ADFE-BAEBAA588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55786" y="1402878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145" descr="Two speech bubbles">
            <a:extLst>
              <a:ext uri="{FF2B5EF4-FFF2-40B4-BE49-F238E27FC236}">
                <a16:creationId xmlns:a16="http://schemas.microsoft.com/office/drawing/2014/main" id="{152ADD1B-A6C0-4630-B40C-70DA417ADE1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9757" y="1460562"/>
            <a:ext cx="996090" cy="999055"/>
            <a:chOff x="3502" y="1823"/>
            <a:chExt cx="672" cy="674"/>
          </a:xfrm>
        </p:grpSpPr>
        <p:sp>
          <p:nvSpPr>
            <p:cNvPr id="22" name="Oval 146">
              <a:extLst>
                <a:ext uri="{FF2B5EF4-FFF2-40B4-BE49-F238E27FC236}">
                  <a16:creationId xmlns:a16="http://schemas.microsoft.com/office/drawing/2014/main" id="{185DA63D-1B56-4163-8993-A61245DA7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1823"/>
              <a:ext cx="672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" name="Freeform 147">
              <a:extLst>
                <a:ext uri="{FF2B5EF4-FFF2-40B4-BE49-F238E27FC236}">
                  <a16:creationId xmlns:a16="http://schemas.microsoft.com/office/drawing/2014/main" id="{BBBFBC49-0B7C-4347-93D2-32991838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006"/>
              <a:ext cx="244" cy="279"/>
            </a:xfrm>
            <a:custGeom>
              <a:avLst/>
              <a:gdLst>
                <a:gd name="T0" fmla="*/ 0 w 119"/>
                <a:gd name="T1" fmla="*/ 69 h 135"/>
                <a:gd name="T2" fmla="*/ 17 w 119"/>
                <a:gd name="T3" fmla="*/ 29 h 135"/>
                <a:gd name="T4" fmla="*/ 17 w 119"/>
                <a:gd name="T5" fmla="*/ 11 h 135"/>
                <a:gd name="T6" fmla="*/ 28 w 119"/>
                <a:gd name="T7" fmla="*/ 0 h 135"/>
                <a:gd name="T8" fmla="*/ 108 w 119"/>
                <a:gd name="T9" fmla="*/ 0 h 135"/>
                <a:gd name="T10" fmla="*/ 119 w 119"/>
                <a:gd name="T11" fmla="*/ 11 h 135"/>
                <a:gd name="T12" fmla="*/ 119 w 119"/>
                <a:gd name="T13" fmla="*/ 97 h 135"/>
                <a:gd name="T14" fmla="*/ 108 w 119"/>
                <a:gd name="T15" fmla="*/ 108 h 135"/>
                <a:gd name="T16" fmla="*/ 105 w 119"/>
                <a:gd name="T17" fmla="*/ 108 h 135"/>
                <a:gd name="T18" fmla="*/ 103 w 119"/>
                <a:gd name="T19" fmla="*/ 108 h 135"/>
                <a:gd name="T20" fmla="*/ 77 w 119"/>
                <a:gd name="T21" fmla="*/ 135 h 135"/>
                <a:gd name="T22" fmla="*/ 77 w 119"/>
                <a:gd name="T23" fmla="*/ 108 h 135"/>
                <a:gd name="T24" fmla="*/ 28 w 119"/>
                <a:gd name="T25" fmla="*/ 108 h 135"/>
                <a:gd name="T26" fmla="*/ 17 w 119"/>
                <a:gd name="T27" fmla="*/ 97 h 135"/>
                <a:gd name="T28" fmla="*/ 17 w 119"/>
                <a:gd name="T29" fmla="*/ 69 h 135"/>
                <a:gd name="T30" fmla="*/ 0 w 119"/>
                <a:gd name="T31" fmla="*/ 6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135">
                  <a:moveTo>
                    <a:pt x="0" y="6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5"/>
                    <a:pt x="22" y="0"/>
                    <a:pt x="2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4" y="0"/>
                    <a:pt x="119" y="5"/>
                    <a:pt x="119" y="11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103"/>
                    <a:pt x="114" y="108"/>
                    <a:pt x="108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2" y="108"/>
                    <a:pt x="17" y="103"/>
                    <a:pt x="17" y="97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5" name="Line 148">
              <a:extLst>
                <a:ext uri="{FF2B5EF4-FFF2-40B4-BE49-F238E27FC236}">
                  <a16:creationId xmlns:a16="http://schemas.microsoft.com/office/drawing/2014/main" id="{EFDE7FFA-77A5-4D6F-B821-7F45F63F2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7" y="222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6" name="Line 149">
              <a:extLst>
                <a:ext uri="{FF2B5EF4-FFF2-40B4-BE49-F238E27FC236}">
                  <a16:creationId xmlns:a16="http://schemas.microsoft.com/office/drawing/2014/main" id="{0F319C73-066D-467D-879B-107493E01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7" y="222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7" name="Freeform 150">
              <a:extLst>
                <a:ext uri="{FF2B5EF4-FFF2-40B4-BE49-F238E27FC236}">
                  <a16:creationId xmlns:a16="http://schemas.microsoft.com/office/drawing/2014/main" id="{A88630FF-ECF3-4BBB-8EC6-A81388AAB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229"/>
              <a:ext cx="56" cy="19"/>
            </a:xfrm>
            <a:custGeom>
              <a:avLst/>
              <a:gdLst>
                <a:gd name="T0" fmla="*/ 51 w 56"/>
                <a:gd name="T1" fmla="*/ 2 h 19"/>
                <a:gd name="T2" fmla="*/ 0 w 56"/>
                <a:gd name="T3" fmla="*/ 19 h 19"/>
                <a:gd name="T4" fmla="*/ 0 w 56"/>
                <a:gd name="T5" fmla="*/ 0 h 19"/>
                <a:gd name="T6" fmla="*/ 56 w 56"/>
                <a:gd name="T7" fmla="*/ 0 h 19"/>
                <a:gd name="T8" fmla="*/ 51 w 56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51" y="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8" name="Freeform 151">
              <a:extLst>
                <a:ext uri="{FF2B5EF4-FFF2-40B4-BE49-F238E27FC236}">
                  <a16:creationId xmlns:a16="http://schemas.microsoft.com/office/drawing/2014/main" id="{59574BDA-8D4C-4FE5-9590-B083DC22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058"/>
              <a:ext cx="210" cy="278"/>
            </a:xfrm>
            <a:custGeom>
              <a:avLst/>
              <a:gdLst>
                <a:gd name="T0" fmla="*/ 68 w 102"/>
                <a:gd name="T1" fmla="*/ 0 h 135"/>
                <a:gd name="T2" fmla="*/ 10 w 102"/>
                <a:gd name="T3" fmla="*/ 0 h 135"/>
                <a:gd name="T4" fmla="*/ 0 w 102"/>
                <a:gd name="T5" fmla="*/ 11 h 135"/>
                <a:gd name="T6" fmla="*/ 0 w 102"/>
                <a:gd name="T7" fmla="*/ 97 h 135"/>
                <a:gd name="T8" fmla="*/ 10 w 102"/>
                <a:gd name="T9" fmla="*/ 108 h 135"/>
                <a:gd name="T10" fmla="*/ 13 w 102"/>
                <a:gd name="T11" fmla="*/ 108 h 135"/>
                <a:gd name="T12" fmla="*/ 15 w 102"/>
                <a:gd name="T13" fmla="*/ 108 h 135"/>
                <a:gd name="T14" fmla="*/ 42 w 102"/>
                <a:gd name="T15" fmla="*/ 135 h 135"/>
                <a:gd name="T16" fmla="*/ 42 w 102"/>
                <a:gd name="T17" fmla="*/ 108 h 135"/>
                <a:gd name="T18" fmla="*/ 91 w 102"/>
                <a:gd name="T19" fmla="*/ 108 h 135"/>
                <a:gd name="T20" fmla="*/ 102 w 102"/>
                <a:gd name="T21" fmla="*/ 97 h 135"/>
                <a:gd name="T22" fmla="*/ 102 w 102"/>
                <a:gd name="T23" fmla="*/ 83 h 135"/>
                <a:gd name="T24" fmla="*/ 68 w 102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4" y="108"/>
                    <a:pt x="10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7" y="108"/>
                    <a:pt x="102" y="103"/>
                    <a:pt x="102" y="97"/>
                  </a:cubicBezTo>
                  <a:cubicBezTo>
                    <a:pt x="102" y="83"/>
                    <a:pt x="102" y="83"/>
                    <a:pt x="102" y="83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9" name="Freeform 152">
              <a:extLst>
                <a:ext uri="{FF2B5EF4-FFF2-40B4-BE49-F238E27FC236}">
                  <a16:creationId xmlns:a16="http://schemas.microsoft.com/office/drawing/2014/main" id="{9E9D5A3A-4AD6-4674-A47D-5C2BFAEE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058"/>
              <a:ext cx="135" cy="171"/>
            </a:xfrm>
            <a:custGeom>
              <a:avLst/>
              <a:gdLst>
                <a:gd name="T0" fmla="*/ 50 w 66"/>
                <a:gd name="T1" fmla="*/ 69 h 83"/>
                <a:gd name="T2" fmla="*/ 61 w 66"/>
                <a:gd name="T3" fmla="*/ 69 h 83"/>
                <a:gd name="T4" fmla="*/ 64 w 66"/>
                <a:gd name="T5" fmla="*/ 63 h 83"/>
                <a:gd name="T6" fmla="*/ 50 w 66"/>
                <a:gd name="T7" fmla="*/ 29 h 83"/>
                <a:gd name="T8" fmla="*/ 50 w 66"/>
                <a:gd name="T9" fmla="*/ 11 h 83"/>
                <a:gd name="T10" fmla="*/ 39 w 66"/>
                <a:gd name="T11" fmla="*/ 0 h 83"/>
                <a:gd name="T12" fmla="*/ 16 w 66"/>
                <a:gd name="T13" fmla="*/ 0 h 83"/>
                <a:gd name="T14" fmla="*/ 16 w 66"/>
                <a:gd name="T15" fmla="*/ 4 h 83"/>
                <a:gd name="T16" fmla="*/ 1 w 66"/>
                <a:gd name="T17" fmla="*/ 38 h 83"/>
                <a:gd name="T18" fmla="*/ 5 w 66"/>
                <a:gd name="T19" fmla="*/ 44 h 83"/>
                <a:gd name="T20" fmla="*/ 16 w 66"/>
                <a:gd name="T21" fmla="*/ 44 h 83"/>
                <a:gd name="T22" fmla="*/ 16 w 66"/>
                <a:gd name="T23" fmla="*/ 72 h 83"/>
                <a:gd name="T24" fmla="*/ 27 w 66"/>
                <a:gd name="T25" fmla="*/ 83 h 83"/>
                <a:gd name="T26" fmla="*/ 50 w 66"/>
                <a:gd name="T27" fmla="*/ 83 h 83"/>
                <a:gd name="T28" fmla="*/ 50 w 66"/>
                <a:gd name="T29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83">
                  <a:moveTo>
                    <a:pt x="50" y="69"/>
                  </a:moveTo>
                  <a:cubicBezTo>
                    <a:pt x="61" y="69"/>
                    <a:pt x="61" y="69"/>
                    <a:pt x="61" y="69"/>
                  </a:cubicBezTo>
                  <a:cubicBezTo>
                    <a:pt x="64" y="69"/>
                    <a:pt x="66" y="66"/>
                    <a:pt x="64" y="6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5"/>
                    <a:pt x="45" y="0"/>
                    <a:pt x="3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41"/>
                    <a:pt x="2" y="44"/>
                    <a:pt x="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8"/>
                    <a:pt x="21" y="83"/>
                    <a:pt x="27" y="83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50" y="69"/>
                  </a:lnTo>
                  <a:close/>
                </a:path>
              </a:pathLst>
            </a:custGeom>
            <a:solidFill>
              <a:srgbClr val="459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0" name="Line 153">
              <a:extLst>
                <a:ext uri="{FF2B5EF4-FFF2-40B4-BE49-F238E27FC236}">
                  <a16:creationId xmlns:a16="http://schemas.microsoft.com/office/drawing/2014/main" id="{2E071808-6031-4F6D-B636-BDDB18E95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0" y="22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1" name="Line 154">
              <a:extLst>
                <a:ext uri="{FF2B5EF4-FFF2-40B4-BE49-F238E27FC236}">
                  <a16:creationId xmlns:a16="http://schemas.microsoft.com/office/drawing/2014/main" id="{F5FDFC6F-6555-4B97-AC8E-6E7696FC0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0" y="22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2" name="Freeform 155">
              <a:extLst>
                <a:ext uri="{FF2B5EF4-FFF2-40B4-BE49-F238E27FC236}">
                  <a16:creationId xmlns:a16="http://schemas.microsoft.com/office/drawing/2014/main" id="{369EF9C5-68F9-48B1-9152-E05341C87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281"/>
              <a:ext cx="55" cy="20"/>
            </a:xfrm>
            <a:custGeom>
              <a:avLst/>
              <a:gdLst>
                <a:gd name="T0" fmla="*/ 4 w 55"/>
                <a:gd name="T1" fmla="*/ 4 h 20"/>
                <a:gd name="T2" fmla="*/ 55 w 55"/>
                <a:gd name="T3" fmla="*/ 20 h 20"/>
                <a:gd name="T4" fmla="*/ 55 w 55"/>
                <a:gd name="T5" fmla="*/ 0 h 20"/>
                <a:gd name="T6" fmla="*/ 0 w 55"/>
                <a:gd name="T7" fmla="*/ 0 h 20"/>
                <a:gd name="T8" fmla="*/ 4 w 55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4" y="4"/>
                  </a:moveTo>
                  <a:lnTo>
                    <a:pt x="55" y="20"/>
                  </a:lnTo>
                  <a:lnTo>
                    <a:pt x="55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3" name="Group 101" descr="A wrench and screw driver">
            <a:extLst>
              <a:ext uri="{FF2B5EF4-FFF2-40B4-BE49-F238E27FC236}">
                <a16:creationId xmlns:a16="http://schemas.microsoft.com/office/drawing/2014/main" id="{73303B26-A262-47CF-BF8C-3ACFF0AB7D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9758" y="4398386"/>
            <a:ext cx="996092" cy="999055"/>
            <a:chOff x="3504" y="1821"/>
            <a:chExt cx="672" cy="674"/>
          </a:xfrm>
        </p:grpSpPr>
        <p:sp>
          <p:nvSpPr>
            <p:cNvPr id="34" name="Oval 102">
              <a:extLst>
                <a:ext uri="{FF2B5EF4-FFF2-40B4-BE49-F238E27FC236}">
                  <a16:creationId xmlns:a16="http://schemas.microsoft.com/office/drawing/2014/main" id="{A1E5D311-9A46-43E5-9CF5-7077966AC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1"/>
              <a:ext cx="672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1FA894AD-79AD-45EA-B37A-7287D324E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" y="1996"/>
              <a:ext cx="310" cy="315"/>
            </a:xfrm>
            <a:custGeom>
              <a:avLst/>
              <a:gdLst>
                <a:gd name="T0" fmla="*/ 56 w 151"/>
                <a:gd name="T1" fmla="*/ 11 h 153"/>
                <a:gd name="T2" fmla="*/ 35 w 151"/>
                <a:gd name="T3" fmla="*/ 0 h 153"/>
                <a:gd name="T4" fmla="*/ 33 w 151"/>
                <a:gd name="T5" fmla="*/ 3 h 153"/>
                <a:gd name="T6" fmla="*/ 46 w 151"/>
                <a:gd name="T7" fmla="*/ 23 h 153"/>
                <a:gd name="T8" fmla="*/ 44 w 151"/>
                <a:gd name="T9" fmla="*/ 30 h 153"/>
                <a:gd name="T10" fmla="*/ 27 w 151"/>
                <a:gd name="T11" fmla="*/ 40 h 153"/>
                <a:gd name="T12" fmla="*/ 19 w 151"/>
                <a:gd name="T13" fmla="*/ 38 h 153"/>
                <a:gd name="T14" fmla="*/ 7 w 151"/>
                <a:gd name="T15" fmla="*/ 20 h 153"/>
                <a:gd name="T16" fmla="*/ 4 w 151"/>
                <a:gd name="T17" fmla="*/ 20 h 153"/>
                <a:gd name="T18" fmla="*/ 4 w 151"/>
                <a:gd name="T19" fmla="*/ 44 h 153"/>
                <a:gd name="T20" fmla="*/ 26 w 151"/>
                <a:gd name="T21" fmla="*/ 62 h 153"/>
                <a:gd name="T22" fmla="*/ 51 w 151"/>
                <a:gd name="T23" fmla="*/ 69 h 153"/>
                <a:gd name="T24" fmla="*/ 130 w 151"/>
                <a:gd name="T25" fmla="*/ 148 h 153"/>
                <a:gd name="T26" fmla="*/ 147 w 151"/>
                <a:gd name="T27" fmla="*/ 148 h 153"/>
                <a:gd name="T28" fmla="*/ 147 w 151"/>
                <a:gd name="T29" fmla="*/ 131 h 153"/>
                <a:gd name="T30" fmla="*/ 67 w 151"/>
                <a:gd name="T31" fmla="*/ 52 h 153"/>
                <a:gd name="T32" fmla="*/ 64 w 151"/>
                <a:gd name="T33" fmla="*/ 36 h 153"/>
                <a:gd name="T34" fmla="*/ 56 w 151"/>
                <a:gd name="T35" fmla="*/ 11 h 153"/>
                <a:gd name="T36" fmla="*/ 144 w 151"/>
                <a:gd name="T37" fmla="*/ 144 h 153"/>
                <a:gd name="T38" fmla="*/ 133 w 151"/>
                <a:gd name="T39" fmla="*/ 144 h 153"/>
                <a:gd name="T40" fmla="*/ 133 w 151"/>
                <a:gd name="T41" fmla="*/ 134 h 153"/>
                <a:gd name="T42" fmla="*/ 144 w 151"/>
                <a:gd name="T43" fmla="*/ 134 h 153"/>
                <a:gd name="T44" fmla="*/ 144 w 151"/>
                <a:gd name="T45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53">
                  <a:moveTo>
                    <a:pt x="56" y="11"/>
                  </a:moveTo>
                  <a:cubicBezTo>
                    <a:pt x="48" y="5"/>
                    <a:pt x="43" y="3"/>
                    <a:pt x="35" y="0"/>
                  </a:cubicBezTo>
                  <a:cubicBezTo>
                    <a:pt x="34" y="0"/>
                    <a:pt x="32" y="2"/>
                    <a:pt x="33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7" y="27"/>
                    <a:pt x="44" y="30"/>
                  </a:cubicBezTo>
                  <a:cubicBezTo>
                    <a:pt x="40" y="32"/>
                    <a:pt x="27" y="40"/>
                    <a:pt x="27" y="40"/>
                  </a:cubicBezTo>
                  <a:cubicBezTo>
                    <a:pt x="27" y="40"/>
                    <a:pt x="23" y="43"/>
                    <a:pt x="19" y="38"/>
                  </a:cubicBezTo>
                  <a:cubicBezTo>
                    <a:pt x="16" y="33"/>
                    <a:pt x="10" y="24"/>
                    <a:pt x="7" y="20"/>
                  </a:cubicBezTo>
                  <a:cubicBezTo>
                    <a:pt x="7" y="19"/>
                    <a:pt x="5" y="19"/>
                    <a:pt x="4" y="20"/>
                  </a:cubicBezTo>
                  <a:cubicBezTo>
                    <a:pt x="2" y="24"/>
                    <a:pt x="0" y="33"/>
                    <a:pt x="4" y="44"/>
                  </a:cubicBezTo>
                  <a:cubicBezTo>
                    <a:pt x="9" y="60"/>
                    <a:pt x="19" y="63"/>
                    <a:pt x="26" y="62"/>
                  </a:cubicBezTo>
                  <a:cubicBezTo>
                    <a:pt x="34" y="62"/>
                    <a:pt x="40" y="58"/>
                    <a:pt x="51" y="6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4" y="153"/>
                    <a:pt x="142" y="153"/>
                    <a:pt x="147" y="148"/>
                  </a:cubicBezTo>
                  <a:cubicBezTo>
                    <a:pt x="151" y="143"/>
                    <a:pt x="151" y="136"/>
                    <a:pt x="147" y="13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2"/>
                    <a:pt x="60" y="44"/>
                    <a:pt x="64" y="36"/>
                  </a:cubicBezTo>
                  <a:cubicBezTo>
                    <a:pt x="67" y="28"/>
                    <a:pt x="65" y="18"/>
                    <a:pt x="56" y="11"/>
                  </a:cubicBezTo>
                  <a:moveTo>
                    <a:pt x="144" y="144"/>
                  </a:moveTo>
                  <a:cubicBezTo>
                    <a:pt x="141" y="147"/>
                    <a:pt x="136" y="147"/>
                    <a:pt x="133" y="144"/>
                  </a:cubicBezTo>
                  <a:cubicBezTo>
                    <a:pt x="130" y="141"/>
                    <a:pt x="130" y="137"/>
                    <a:pt x="133" y="134"/>
                  </a:cubicBezTo>
                  <a:cubicBezTo>
                    <a:pt x="136" y="131"/>
                    <a:pt x="141" y="131"/>
                    <a:pt x="144" y="134"/>
                  </a:cubicBezTo>
                  <a:cubicBezTo>
                    <a:pt x="147" y="137"/>
                    <a:pt x="147" y="141"/>
                    <a:pt x="144" y="1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12FE7F6D-176A-43AD-BF72-F32F5814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" y="2112"/>
              <a:ext cx="156" cy="158"/>
            </a:xfrm>
            <a:custGeom>
              <a:avLst/>
              <a:gdLst>
                <a:gd name="T0" fmla="*/ 74 w 76"/>
                <a:gd name="T1" fmla="*/ 74 h 77"/>
                <a:gd name="T2" fmla="*/ 65 w 76"/>
                <a:gd name="T3" fmla="*/ 74 h 77"/>
                <a:gd name="T4" fmla="*/ 2 w 76"/>
                <a:gd name="T5" fmla="*/ 12 h 77"/>
                <a:gd name="T6" fmla="*/ 2 w 76"/>
                <a:gd name="T7" fmla="*/ 3 h 77"/>
                <a:gd name="T8" fmla="*/ 12 w 76"/>
                <a:gd name="T9" fmla="*/ 3 h 77"/>
                <a:gd name="T10" fmla="*/ 74 w 76"/>
                <a:gd name="T11" fmla="*/ 65 h 77"/>
                <a:gd name="T12" fmla="*/ 74 w 76"/>
                <a:gd name="T13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7">
                  <a:moveTo>
                    <a:pt x="74" y="74"/>
                  </a:moveTo>
                  <a:cubicBezTo>
                    <a:pt x="71" y="77"/>
                    <a:pt x="67" y="77"/>
                    <a:pt x="65" y="7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2" y="3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6" y="67"/>
                    <a:pt x="76" y="72"/>
                    <a:pt x="74" y="7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348489EF-65B6-4B07-8C77-38DA8980A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" y="2116"/>
              <a:ext cx="154" cy="154"/>
            </a:xfrm>
            <a:custGeom>
              <a:avLst/>
              <a:gdLst>
                <a:gd name="T0" fmla="*/ 67 w 75"/>
                <a:gd name="T1" fmla="*/ 70 h 75"/>
                <a:gd name="T2" fmla="*/ 4 w 75"/>
                <a:gd name="T3" fmla="*/ 8 h 75"/>
                <a:gd name="T4" fmla="*/ 3 w 75"/>
                <a:gd name="T5" fmla="*/ 0 h 75"/>
                <a:gd name="T6" fmla="*/ 2 w 75"/>
                <a:gd name="T7" fmla="*/ 1 h 75"/>
                <a:gd name="T8" fmla="*/ 2 w 75"/>
                <a:gd name="T9" fmla="*/ 10 h 75"/>
                <a:gd name="T10" fmla="*/ 65 w 75"/>
                <a:gd name="T11" fmla="*/ 72 h 75"/>
                <a:gd name="T12" fmla="*/ 74 w 75"/>
                <a:gd name="T13" fmla="*/ 72 h 75"/>
                <a:gd name="T14" fmla="*/ 75 w 75"/>
                <a:gd name="T15" fmla="*/ 71 h 75"/>
                <a:gd name="T16" fmla="*/ 67 w 75"/>
                <a:gd name="T17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67" y="70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6"/>
                    <a:pt x="2" y="2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0" y="3"/>
                    <a:pt x="0" y="7"/>
                    <a:pt x="2" y="1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7" y="75"/>
                    <a:pt x="71" y="75"/>
                    <a:pt x="74" y="72"/>
                  </a:cubicBezTo>
                  <a:cubicBezTo>
                    <a:pt x="74" y="72"/>
                    <a:pt x="75" y="71"/>
                    <a:pt x="75" y="71"/>
                  </a:cubicBezTo>
                  <a:cubicBezTo>
                    <a:pt x="72" y="73"/>
                    <a:pt x="69" y="72"/>
                    <a:pt x="67" y="7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24E8BC1A-2FF4-4C36-A88A-A8DA39F0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0" y="2138"/>
              <a:ext cx="72" cy="72"/>
            </a:xfrm>
            <a:custGeom>
              <a:avLst/>
              <a:gdLst>
                <a:gd name="T0" fmla="*/ 0 w 72"/>
                <a:gd name="T1" fmla="*/ 42 h 72"/>
                <a:gd name="T2" fmla="*/ 0 w 72"/>
                <a:gd name="T3" fmla="*/ 42 h 72"/>
                <a:gd name="T4" fmla="*/ 31 w 72"/>
                <a:gd name="T5" fmla="*/ 72 h 72"/>
                <a:gd name="T6" fmla="*/ 0 w 72"/>
                <a:gd name="T7" fmla="*/ 42 h 72"/>
                <a:gd name="T8" fmla="*/ 27 w 72"/>
                <a:gd name="T9" fmla="*/ 0 h 72"/>
                <a:gd name="T10" fmla="*/ 27 w 72"/>
                <a:gd name="T11" fmla="*/ 0 h 72"/>
                <a:gd name="T12" fmla="*/ 72 w 72"/>
                <a:gd name="T13" fmla="*/ 46 h 72"/>
                <a:gd name="T14" fmla="*/ 72 w 72"/>
                <a:gd name="T15" fmla="*/ 46 h 72"/>
                <a:gd name="T16" fmla="*/ 27 w 7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0" y="42"/>
                  </a:moveTo>
                  <a:lnTo>
                    <a:pt x="0" y="42"/>
                  </a:lnTo>
                  <a:lnTo>
                    <a:pt x="31" y="72"/>
                  </a:lnTo>
                  <a:lnTo>
                    <a:pt x="0" y="42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6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9E329E2F-07DF-4652-B40F-DC149C4F0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0" y="2138"/>
              <a:ext cx="72" cy="72"/>
            </a:xfrm>
            <a:custGeom>
              <a:avLst/>
              <a:gdLst>
                <a:gd name="T0" fmla="*/ 0 w 72"/>
                <a:gd name="T1" fmla="*/ 42 h 72"/>
                <a:gd name="T2" fmla="*/ 0 w 72"/>
                <a:gd name="T3" fmla="*/ 42 h 72"/>
                <a:gd name="T4" fmla="*/ 31 w 72"/>
                <a:gd name="T5" fmla="*/ 72 h 72"/>
                <a:gd name="T6" fmla="*/ 0 w 72"/>
                <a:gd name="T7" fmla="*/ 42 h 72"/>
                <a:gd name="T8" fmla="*/ 27 w 72"/>
                <a:gd name="T9" fmla="*/ 0 h 72"/>
                <a:gd name="T10" fmla="*/ 27 w 72"/>
                <a:gd name="T11" fmla="*/ 0 h 72"/>
                <a:gd name="T12" fmla="*/ 72 w 72"/>
                <a:gd name="T13" fmla="*/ 46 h 72"/>
                <a:gd name="T14" fmla="*/ 72 w 72"/>
                <a:gd name="T15" fmla="*/ 46 h 72"/>
                <a:gd name="T16" fmla="*/ 27 w 7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0" y="42"/>
                  </a:moveTo>
                  <a:lnTo>
                    <a:pt x="0" y="42"/>
                  </a:lnTo>
                  <a:lnTo>
                    <a:pt x="31" y="72"/>
                  </a:lnTo>
                  <a:lnTo>
                    <a:pt x="0" y="42"/>
                  </a:lnTo>
                  <a:moveTo>
                    <a:pt x="27" y="0"/>
                  </a:moveTo>
                  <a:lnTo>
                    <a:pt x="27" y="0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BC5A95D-6488-4F16-9A3C-D5E019965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0" y="2138"/>
              <a:ext cx="72" cy="72"/>
            </a:xfrm>
            <a:custGeom>
              <a:avLst/>
              <a:gdLst>
                <a:gd name="T0" fmla="*/ 4 w 35"/>
                <a:gd name="T1" fmla="*/ 16 h 35"/>
                <a:gd name="T2" fmla="*/ 4 w 35"/>
                <a:gd name="T3" fmla="*/ 16 h 35"/>
                <a:gd name="T4" fmla="*/ 0 w 35"/>
                <a:gd name="T5" fmla="*/ 20 h 35"/>
                <a:gd name="T6" fmla="*/ 15 w 35"/>
                <a:gd name="T7" fmla="*/ 35 h 35"/>
                <a:gd name="T8" fmla="*/ 17 w 35"/>
                <a:gd name="T9" fmla="*/ 33 h 35"/>
                <a:gd name="T10" fmla="*/ 19 w 35"/>
                <a:gd name="T11" fmla="*/ 31 h 35"/>
                <a:gd name="T12" fmla="*/ 19 w 35"/>
                <a:gd name="T13" fmla="*/ 31 h 35"/>
                <a:gd name="T14" fmla="*/ 4 w 35"/>
                <a:gd name="T15" fmla="*/ 16 h 35"/>
                <a:gd name="T16" fmla="*/ 13 w 35"/>
                <a:gd name="T17" fmla="*/ 0 h 35"/>
                <a:gd name="T18" fmla="*/ 13 w 35"/>
                <a:gd name="T19" fmla="*/ 0 h 35"/>
                <a:gd name="T20" fmla="*/ 9 w 35"/>
                <a:gd name="T21" fmla="*/ 3 h 35"/>
                <a:gd name="T22" fmla="*/ 31 w 35"/>
                <a:gd name="T23" fmla="*/ 26 h 35"/>
                <a:gd name="T24" fmla="*/ 31 w 35"/>
                <a:gd name="T25" fmla="*/ 26 h 35"/>
                <a:gd name="T26" fmla="*/ 35 w 35"/>
                <a:gd name="T27" fmla="*/ 22 h 35"/>
                <a:gd name="T28" fmla="*/ 35 w 35"/>
                <a:gd name="T29" fmla="*/ 22 h 35"/>
                <a:gd name="T30" fmla="*/ 13 w 35"/>
                <a:gd name="T3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5"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8"/>
                    <a:pt x="1" y="19"/>
                    <a:pt x="0" y="20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7" y="34"/>
                    <a:pt x="17" y="33"/>
                  </a:cubicBezTo>
                  <a:cubicBezTo>
                    <a:pt x="18" y="32"/>
                    <a:pt x="18" y="32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4" y="16"/>
                    <a:pt x="4" y="16"/>
                    <a:pt x="4" y="16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9886D2D6-73CE-4C03-AC49-411829EC7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2145"/>
              <a:ext cx="57" cy="59"/>
            </a:xfrm>
            <a:custGeom>
              <a:avLst/>
              <a:gdLst>
                <a:gd name="T0" fmla="*/ 6 w 28"/>
                <a:gd name="T1" fmla="*/ 0 h 29"/>
                <a:gd name="T2" fmla="*/ 6 w 28"/>
                <a:gd name="T3" fmla="*/ 0 h 29"/>
                <a:gd name="T4" fmla="*/ 1 w 28"/>
                <a:gd name="T5" fmla="*/ 5 h 29"/>
                <a:gd name="T6" fmla="*/ 0 w 28"/>
                <a:gd name="T7" fmla="*/ 8 h 29"/>
                <a:gd name="T8" fmla="*/ 21 w 28"/>
                <a:gd name="T9" fmla="*/ 29 h 29"/>
                <a:gd name="T10" fmla="*/ 23 w 28"/>
                <a:gd name="T11" fmla="*/ 28 h 29"/>
                <a:gd name="T12" fmla="*/ 28 w 28"/>
                <a:gd name="T13" fmla="*/ 23 h 29"/>
                <a:gd name="T14" fmla="*/ 6 w 28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1E2DB3A-5A60-4B84-A151-BBAFB9A95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2161"/>
              <a:ext cx="43" cy="43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2 h 21"/>
                <a:gd name="T4" fmla="*/ 0 w 21"/>
                <a:gd name="T5" fmla="*/ 2 h 21"/>
                <a:gd name="T6" fmla="*/ 0 w 21"/>
                <a:gd name="T7" fmla="*/ 2 h 21"/>
                <a:gd name="T8" fmla="*/ 0 w 21"/>
                <a:gd name="T9" fmla="*/ 3 h 21"/>
                <a:gd name="T10" fmla="*/ 1 w 21"/>
                <a:gd name="T11" fmla="*/ 4 h 21"/>
                <a:gd name="T12" fmla="*/ 2 w 21"/>
                <a:gd name="T13" fmla="*/ 4 h 21"/>
                <a:gd name="T14" fmla="*/ 1 w 21"/>
                <a:gd name="T15" fmla="*/ 5 h 21"/>
                <a:gd name="T16" fmla="*/ 16 w 21"/>
                <a:gd name="T17" fmla="*/ 20 h 21"/>
                <a:gd name="T18" fmla="*/ 17 w 21"/>
                <a:gd name="T19" fmla="*/ 19 h 21"/>
                <a:gd name="T20" fmla="*/ 17 w 21"/>
                <a:gd name="T21" fmla="*/ 20 h 21"/>
                <a:gd name="T22" fmla="*/ 20 w 21"/>
                <a:gd name="T23" fmla="*/ 21 h 21"/>
                <a:gd name="T24" fmla="*/ 21 w 21"/>
                <a:gd name="T25" fmla="*/ 21 h 21"/>
                <a:gd name="T26" fmla="*/ 0 w 21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9" y="21"/>
                    <a:pt x="20" y="21"/>
                  </a:cubicBezTo>
                  <a:cubicBezTo>
                    <a:pt x="20" y="21"/>
                    <a:pt x="20" y="21"/>
                    <a:pt x="21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89EB0BFA-3092-49F3-B906-609507DF8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2161"/>
              <a:ext cx="43" cy="43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2 h 21"/>
                <a:gd name="T4" fmla="*/ 0 w 21"/>
                <a:gd name="T5" fmla="*/ 2 h 21"/>
                <a:gd name="T6" fmla="*/ 0 w 21"/>
                <a:gd name="T7" fmla="*/ 2 h 21"/>
                <a:gd name="T8" fmla="*/ 0 w 21"/>
                <a:gd name="T9" fmla="*/ 3 h 21"/>
                <a:gd name="T10" fmla="*/ 1 w 21"/>
                <a:gd name="T11" fmla="*/ 4 h 21"/>
                <a:gd name="T12" fmla="*/ 2 w 21"/>
                <a:gd name="T13" fmla="*/ 4 h 21"/>
                <a:gd name="T14" fmla="*/ 1 w 21"/>
                <a:gd name="T15" fmla="*/ 5 h 21"/>
                <a:gd name="T16" fmla="*/ 16 w 21"/>
                <a:gd name="T17" fmla="*/ 20 h 21"/>
                <a:gd name="T18" fmla="*/ 17 w 21"/>
                <a:gd name="T19" fmla="*/ 19 h 21"/>
                <a:gd name="T20" fmla="*/ 17 w 21"/>
                <a:gd name="T21" fmla="*/ 20 h 21"/>
                <a:gd name="T22" fmla="*/ 21 w 21"/>
                <a:gd name="T23" fmla="*/ 21 h 21"/>
                <a:gd name="T24" fmla="*/ 0 w 21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9" y="21"/>
                    <a:pt x="21" y="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C5080A40-D0FF-414D-92E7-F306E602A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070"/>
              <a:ext cx="72" cy="54"/>
            </a:xfrm>
            <a:custGeom>
              <a:avLst/>
              <a:gdLst>
                <a:gd name="T0" fmla="*/ 34 w 35"/>
                <a:gd name="T1" fmla="*/ 1 h 26"/>
                <a:gd name="T2" fmla="*/ 14 w 35"/>
                <a:gd name="T3" fmla="*/ 20 h 26"/>
                <a:gd name="T4" fmla="*/ 0 w 35"/>
                <a:gd name="T5" fmla="*/ 26 h 26"/>
                <a:gd name="T6" fmla="*/ 11 w 35"/>
                <a:gd name="T7" fmla="*/ 26 h 26"/>
                <a:gd name="T8" fmla="*/ 16 w 35"/>
                <a:gd name="T9" fmla="*/ 23 h 26"/>
                <a:gd name="T10" fmla="*/ 34 w 35"/>
                <a:gd name="T11" fmla="*/ 7 h 26"/>
                <a:gd name="T12" fmla="*/ 35 w 35"/>
                <a:gd name="T13" fmla="*/ 0 h 26"/>
                <a:gd name="T14" fmla="*/ 34 w 35"/>
                <a:gd name="T1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6">
                  <a:moveTo>
                    <a:pt x="34" y="1"/>
                  </a:moveTo>
                  <a:cubicBezTo>
                    <a:pt x="34" y="1"/>
                    <a:pt x="27" y="12"/>
                    <a:pt x="14" y="20"/>
                  </a:cubicBezTo>
                  <a:cubicBezTo>
                    <a:pt x="8" y="24"/>
                    <a:pt x="4" y="25"/>
                    <a:pt x="0" y="26"/>
                  </a:cubicBezTo>
                  <a:cubicBezTo>
                    <a:pt x="3" y="25"/>
                    <a:pt x="7" y="25"/>
                    <a:pt x="11" y="26"/>
                  </a:cubicBezTo>
                  <a:cubicBezTo>
                    <a:pt x="12" y="25"/>
                    <a:pt x="14" y="24"/>
                    <a:pt x="16" y="23"/>
                  </a:cubicBezTo>
                  <a:cubicBezTo>
                    <a:pt x="24" y="17"/>
                    <a:pt x="31" y="11"/>
                    <a:pt x="34" y="7"/>
                  </a:cubicBezTo>
                  <a:cubicBezTo>
                    <a:pt x="34" y="5"/>
                    <a:pt x="34" y="3"/>
                    <a:pt x="35" y="0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6BFC1AC7-21B7-4C5B-976C-60218F719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2155"/>
              <a:ext cx="169" cy="167"/>
            </a:xfrm>
            <a:custGeom>
              <a:avLst/>
              <a:gdLst>
                <a:gd name="T0" fmla="*/ 82 w 82"/>
                <a:gd name="T1" fmla="*/ 15 h 81"/>
                <a:gd name="T2" fmla="*/ 74 w 82"/>
                <a:gd name="T3" fmla="*/ 8 h 81"/>
                <a:gd name="T4" fmla="*/ 67 w 82"/>
                <a:gd name="T5" fmla="*/ 0 h 81"/>
                <a:gd name="T6" fmla="*/ 48 w 82"/>
                <a:gd name="T7" fmla="*/ 12 h 81"/>
                <a:gd name="T8" fmla="*/ 46 w 82"/>
                <a:gd name="T9" fmla="*/ 13 h 81"/>
                <a:gd name="T10" fmla="*/ 6 w 82"/>
                <a:gd name="T11" fmla="*/ 54 h 81"/>
                <a:gd name="T12" fmla="*/ 6 w 82"/>
                <a:gd name="T13" fmla="*/ 74 h 81"/>
                <a:gd name="T14" fmla="*/ 8 w 82"/>
                <a:gd name="T15" fmla="*/ 76 h 81"/>
                <a:gd name="T16" fmla="*/ 28 w 82"/>
                <a:gd name="T17" fmla="*/ 76 h 81"/>
                <a:gd name="T18" fmla="*/ 69 w 82"/>
                <a:gd name="T19" fmla="*/ 35 h 81"/>
                <a:gd name="T20" fmla="*/ 69 w 82"/>
                <a:gd name="T21" fmla="*/ 33 h 81"/>
                <a:gd name="T22" fmla="*/ 82 w 82"/>
                <a:gd name="T23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1">
                  <a:moveTo>
                    <a:pt x="82" y="15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6" y="11"/>
                    <a:pt x="50" y="12"/>
                    <a:pt x="48" y="12"/>
                  </a:cubicBezTo>
                  <a:cubicBezTo>
                    <a:pt x="48" y="12"/>
                    <a:pt x="47" y="13"/>
                    <a:pt x="46" y="1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9"/>
                    <a:pt x="0" y="68"/>
                    <a:pt x="6" y="7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4" y="81"/>
                    <a:pt x="23" y="81"/>
                    <a:pt x="28" y="7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35"/>
                    <a:pt x="69" y="34"/>
                    <a:pt x="69" y="33"/>
                  </a:cubicBezTo>
                  <a:cubicBezTo>
                    <a:pt x="69" y="31"/>
                    <a:pt x="71" y="26"/>
                    <a:pt x="82" y="15"/>
                  </a:cubicBez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96FA4BD2-BBC9-4A47-B8DF-E8F40A876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015"/>
              <a:ext cx="131" cy="132"/>
            </a:xfrm>
            <a:custGeom>
              <a:avLst/>
              <a:gdLst>
                <a:gd name="T0" fmla="*/ 56 w 64"/>
                <a:gd name="T1" fmla="*/ 18 h 64"/>
                <a:gd name="T2" fmla="*/ 64 w 64"/>
                <a:gd name="T3" fmla="*/ 6 h 64"/>
                <a:gd name="T4" fmla="*/ 61 w 64"/>
                <a:gd name="T5" fmla="*/ 3 h 64"/>
                <a:gd name="T6" fmla="*/ 58 w 64"/>
                <a:gd name="T7" fmla="*/ 0 h 64"/>
                <a:gd name="T8" fmla="*/ 45 w 64"/>
                <a:gd name="T9" fmla="*/ 8 h 64"/>
                <a:gd name="T10" fmla="*/ 44 w 64"/>
                <a:gd name="T11" fmla="*/ 9 h 64"/>
                <a:gd name="T12" fmla="*/ 36 w 64"/>
                <a:gd name="T13" fmla="*/ 21 h 64"/>
                <a:gd name="T14" fmla="*/ 0 w 64"/>
                <a:gd name="T15" fmla="*/ 58 h 64"/>
                <a:gd name="T16" fmla="*/ 1 w 64"/>
                <a:gd name="T17" fmla="*/ 63 h 64"/>
                <a:gd name="T18" fmla="*/ 6 w 64"/>
                <a:gd name="T19" fmla="*/ 64 h 64"/>
                <a:gd name="T20" fmla="*/ 43 w 64"/>
                <a:gd name="T21" fmla="*/ 27 h 64"/>
                <a:gd name="T22" fmla="*/ 55 w 64"/>
                <a:gd name="T23" fmla="*/ 20 h 64"/>
                <a:gd name="T24" fmla="*/ 56 w 64"/>
                <a:gd name="T25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56" y="18"/>
                  </a:moveTo>
                  <a:cubicBezTo>
                    <a:pt x="64" y="6"/>
                    <a:pt x="64" y="6"/>
                    <a:pt x="64" y="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4" y="8"/>
                    <a:pt x="44" y="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6" y="19"/>
                    <a:pt x="5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86067C4-FE1B-4932-97FF-D34AE6CC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2188"/>
              <a:ext cx="93" cy="93"/>
            </a:xfrm>
            <a:custGeom>
              <a:avLst/>
              <a:gdLst>
                <a:gd name="T0" fmla="*/ 1 w 45"/>
                <a:gd name="T1" fmla="*/ 44 h 45"/>
                <a:gd name="T2" fmla="*/ 1 w 45"/>
                <a:gd name="T3" fmla="*/ 44 h 45"/>
                <a:gd name="T4" fmla="*/ 1 w 45"/>
                <a:gd name="T5" fmla="*/ 40 h 45"/>
                <a:gd name="T6" fmla="*/ 40 w 45"/>
                <a:gd name="T7" fmla="*/ 1 h 45"/>
                <a:gd name="T8" fmla="*/ 44 w 45"/>
                <a:gd name="T9" fmla="*/ 1 h 45"/>
                <a:gd name="T10" fmla="*/ 44 w 45"/>
                <a:gd name="T11" fmla="*/ 6 h 45"/>
                <a:gd name="T12" fmla="*/ 6 w 45"/>
                <a:gd name="T13" fmla="*/ 44 h 45"/>
                <a:gd name="T14" fmla="*/ 1 w 45"/>
                <a:gd name="T1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5"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3" y="0"/>
                    <a:pt x="44" y="1"/>
                  </a:cubicBezTo>
                  <a:cubicBezTo>
                    <a:pt x="45" y="2"/>
                    <a:pt x="45" y="4"/>
                    <a:pt x="44" y="6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4" y="45"/>
                    <a:pt x="2" y="45"/>
                    <a:pt x="1" y="4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0F12D7E8-496B-4038-A155-DA7FB94A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217"/>
              <a:ext cx="95" cy="94"/>
            </a:xfrm>
            <a:custGeom>
              <a:avLst/>
              <a:gdLst>
                <a:gd name="T0" fmla="*/ 2 w 46"/>
                <a:gd name="T1" fmla="*/ 45 h 46"/>
                <a:gd name="T2" fmla="*/ 2 w 46"/>
                <a:gd name="T3" fmla="*/ 45 h 46"/>
                <a:gd name="T4" fmla="*/ 2 w 46"/>
                <a:gd name="T5" fmla="*/ 40 h 46"/>
                <a:gd name="T6" fmla="*/ 40 w 46"/>
                <a:gd name="T7" fmla="*/ 2 h 46"/>
                <a:gd name="T8" fmla="*/ 45 w 46"/>
                <a:gd name="T9" fmla="*/ 2 h 46"/>
                <a:gd name="T10" fmla="*/ 45 w 46"/>
                <a:gd name="T11" fmla="*/ 6 h 46"/>
                <a:gd name="T12" fmla="*/ 6 w 46"/>
                <a:gd name="T13" fmla="*/ 45 h 46"/>
                <a:gd name="T14" fmla="*/ 2 w 46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2" y="45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2" y="4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0"/>
                    <a:pt x="43" y="0"/>
                    <a:pt x="45" y="2"/>
                  </a:cubicBezTo>
                  <a:cubicBezTo>
                    <a:pt x="46" y="3"/>
                    <a:pt x="46" y="5"/>
                    <a:pt x="45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3" y="46"/>
                    <a:pt x="2" y="45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169B777A-09EB-4C52-828A-F39BA2881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2202"/>
              <a:ext cx="98" cy="99"/>
            </a:xfrm>
            <a:custGeom>
              <a:avLst/>
              <a:gdLst>
                <a:gd name="T0" fmla="*/ 2 w 48"/>
                <a:gd name="T1" fmla="*/ 46 h 48"/>
                <a:gd name="T2" fmla="*/ 2 w 48"/>
                <a:gd name="T3" fmla="*/ 46 h 48"/>
                <a:gd name="T4" fmla="*/ 2 w 48"/>
                <a:gd name="T5" fmla="*/ 40 h 48"/>
                <a:gd name="T6" fmla="*/ 41 w 48"/>
                <a:gd name="T7" fmla="*/ 1 h 48"/>
                <a:gd name="T8" fmla="*/ 46 w 48"/>
                <a:gd name="T9" fmla="*/ 1 h 48"/>
                <a:gd name="T10" fmla="*/ 46 w 48"/>
                <a:gd name="T11" fmla="*/ 7 h 48"/>
                <a:gd name="T12" fmla="*/ 7 w 48"/>
                <a:gd name="T13" fmla="*/ 46 h 48"/>
                <a:gd name="T14" fmla="*/ 2 w 48"/>
                <a:gd name="T1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2" y="46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0" y="45"/>
                    <a:pt x="0" y="42"/>
                    <a:pt x="2" y="4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6" y="1"/>
                  </a:cubicBezTo>
                  <a:cubicBezTo>
                    <a:pt x="48" y="3"/>
                    <a:pt x="48" y="6"/>
                    <a:pt x="46" y="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8"/>
                    <a:pt x="3" y="48"/>
                    <a:pt x="2" y="4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52E9960A-0CBC-4ED2-B580-E6D7B156C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2015"/>
              <a:ext cx="47" cy="45"/>
            </a:xfrm>
            <a:custGeom>
              <a:avLst/>
              <a:gdLst>
                <a:gd name="T0" fmla="*/ 5 w 23"/>
                <a:gd name="T1" fmla="*/ 9 h 22"/>
                <a:gd name="T2" fmla="*/ 1 w 23"/>
                <a:gd name="T3" fmla="*/ 20 h 22"/>
                <a:gd name="T4" fmla="*/ 3 w 23"/>
                <a:gd name="T5" fmla="*/ 22 h 22"/>
                <a:gd name="T6" fmla="*/ 14 w 23"/>
                <a:gd name="T7" fmla="*/ 17 h 22"/>
                <a:gd name="T8" fmla="*/ 14 w 23"/>
                <a:gd name="T9" fmla="*/ 17 h 22"/>
                <a:gd name="T10" fmla="*/ 23 w 23"/>
                <a:gd name="T11" fmla="*/ 6 h 22"/>
                <a:gd name="T12" fmla="*/ 20 w 23"/>
                <a:gd name="T13" fmla="*/ 3 h 22"/>
                <a:gd name="T14" fmla="*/ 17 w 23"/>
                <a:gd name="T15" fmla="*/ 0 h 22"/>
                <a:gd name="T16" fmla="*/ 6 w 23"/>
                <a:gd name="T17" fmla="*/ 8 h 22"/>
                <a:gd name="T18" fmla="*/ 5 w 23"/>
                <a:gd name="T1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5" y="9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2" y="22"/>
                    <a:pt x="3" y="22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6" y="8"/>
                    <a:pt x="6" y="8"/>
                    <a:pt x="6" y="8"/>
                  </a:cubicBezTo>
                  <a:lnTo>
                    <a:pt x="5" y="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64F1285F-934F-4A3B-A972-43C7ADA4A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2155"/>
              <a:ext cx="31" cy="37"/>
            </a:xfrm>
            <a:custGeom>
              <a:avLst/>
              <a:gdLst>
                <a:gd name="T0" fmla="*/ 12 w 15"/>
                <a:gd name="T1" fmla="*/ 18 h 18"/>
                <a:gd name="T2" fmla="*/ 15 w 15"/>
                <a:gd name="T3" fmla="*/ 15 h 18"/>
                <a:gd name="T4" fmla="*/ 7 w 15"/>
                <a:gd name="T5" fmla="*/ 8 h 18"/>
                <a:gd name="T6" fmla="*/ 0 w 15"/>
                <a:gd name="T7" fmla="*/ 0 h 18"/>
                <a:gd name="T8" fmla="*/ 12 w 15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2" y="18"/>
                  </a:moveTo>
                  <a:cubicBezTo>
                    <a:pt x="13" y="17"/>
                    <a:pt x="14" y="16"/>
                    <a:pt x="15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013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77D51CE0-E476-46BF-A853-577DA7D6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2120"/>
              <a:ext cx="69" cy="70"/>
            </a:xfrm>
            <a:custGeom>
              <a:avLst/>
              <a:gdLst>
                <a:gd name="T0" fmla="*/ 16 w 34"/>
                <a:gd name="T1" fmla="*/ 32 h 34"/>
                <a:gd name="T2" fmla="*/ 2 w 34"/>
                <a:gd name="T3" fmla="*/ 18 h 34"/>
                <a:gd name="T4" fmla="*/ 2 w 34"/>
                <a:gd name="T5" fmla="*/ 10 h 34"/>
                <a:gd name="T6" fmla="*/ 9 w 34"/>
                <a:gd name="T7" fmla="*/ 2 h 34"/>
                <a:gd name="T8" fmla="*/ 17 w 34"/>
                <a:gd name="T9" fmla="*/ 2 h 34"/>
                <a:gd name="T10" fmla="*/ 31 w 34"/>
                <a:gd name="T11" fmla="*/ 17 h 34"/>
                <a:gd name="T12" fmla="*/ 31 w 34"/>
                <a:gd name="T13" fmla="*/ 25 h 34"/>
                <a:gd name="T14" fmla="*/ 24 w 34"/>
                <a:gd name="T15" fmla="*/ 32 h 34"/>
                <a:gd name="T16" fmla="*/ 16 w 34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6" y="32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0" y="15"/>
                    <a:pt x="0" y="12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9"/>
                    <a:pt x="34" y="22"/>
                    <a:pt x="31" y="2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4"/>
                    <a:pt x="18" y="34"/>
                    <a:pt x="16" y="32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65" name="Group 137" descr="A box">
            <a:extLst>
              <a:ext uri="{FF2B5EF4-FFF2-40B4-BE49-F238E27FC236}">
                <a16:creationId xmlns:a16="http://schemas.microsoft.com/office/drawing/2014/main" id="{32B5D41A-B486-4FE2-9D8C-FCBB1341F1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87584" y="4398386"/>
            <a:ext cx="999055" cy="999055"/>
            <a:chOff x="3504" y="1823"/>
            <a:chExt cx="674" cy="674"/>
          </a:xfrm>
        </p:grpSpPr>
        <p:sp>
          <p:nvSpPr>
            <p:cNvPr id="66" name="Oval 138">
              <a:extLst>
                <a:ext uri="{FF2B5EF4-FFF2-40B4-BE49-F238E27FC236}">
                  <a16:creationId xmlns:a16="http://schemas.microsoft.com/office/drawing/2014/main" id="{8C9DFD77-FD11-496C-B2E2-CCC66BDE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3"/>
              <a:ext cx="674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F19A1A07-F883-428E-A1D2-F1C5F676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2006"/>
              <a:ext cx="263" cy="147"/>
            </a:xfrm>
            <a:custGeom>
              <a:avLst/>
              <a:gdLst>
                <a:gd name="T0" fmla="*/ 263 w 263"/>
                <a:gd name="T1" fmla="*/ 73 h 147"/>
                <a:gd name="T2" fmla="*/ 131 w 263"/>
                <a:gd name="T3" fmla="*/ 147 h 147"/>
                <a:gd name="T4" fmla="*/ 0 w 263"/>
                <a:gd name="T5" fmla="*/ 73 h 147"/>
                <a:gd name="T6" fmla="*/ 131 w 263"/>
                <a:gd name="T7" fmla="*/ 0 h 147"/>
                <a:gd name="T8" fmla="*/ 263 w 263"/>
                <a:gd name="T9" fmla="*/ 73 h 147"/>
                <a:gd name="T10" fmla="*/ 263 w 263"/>
                <a:gd name="T11" fmla="*/ 73 h 147"/>
                <a:gd name="T12" fmla="*/ 263 w 263"/>
                <a:gd name="T1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47">
                  <a:moveTo>
                    <a:pt x="263" y="73"/>
                  </a:moveTo>
                  <a:lnTo>
                    <a:pt x="131" y="147"/>
                  </a:lnTo>
                  <a:lnTo>
                    <a:pt x="0" y="73"/>
                  </a:lnTo>
                  <a:lnTo>
                    <a:pt x="131" y="0"/>
                  </a:lnTo>
                  <a:lnTo>
                    <a:pt x="263" y="73"/>
                  </a:lnTo>
                  <a:lnTo>
                    <a:pt x="263" y="73"/>
                  </a:lnTo>
                  <a:lnTo>
                    <a:pt x="263" y="73"/>
                  </a:lnTo>
                  <a:close/>
                </a:path>
              </a:pathLst>
            </a:custGeom>
            <a:solidFill>
              <a:srgbClr val="459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A56F1E3E-C430-4346-A5C6-E8C7D790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2079"/>
              <a:ext cx="131" cy="235"/>
            </a:xfrm>
            <a:custGeom>
              <a:avLst/>
              <a:gdLst>
                <a:gd name="T0" fmla="*/ 131 w 131"/>
                <a:gd name="T1" fmla="*/ 235 h 235"/>
                <a:gd name="T2" fmla="*/ 131 w 131"/>
                <a:gd name="T3" fmla="*/ 72 h 235"/>
                <a:gd name="T4" fmla="*/ 0 w 131"/>
                <a:gd name="T5" fmla="*/ 0 h 235"/>
                <a:gd name="T6" fmla="*/ 0 w 131"/>
                <a:gd name="T7" fmla="*/ 162 h 235"/>
                <a:gd name="T8" fmla="*/ 131 w 131"/>
                <a:gd name="T9" fmla="*/ 235 h 235"/>
                <a:gd name="T10" fmla="*/ 131 w 131"/>
                <a:gd name="T11" fmla="*/ 235 h 235"/>
                <a:gd name="T12" fmla="*/ 131 w 131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235">
                  <a:moveTo>
                    <a:pt x="131" y="235"/>
                  </a:moveTo>
                  <a:lnTo>
                    <a:pt x="131" y="72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31" y="235"/>
                  </a:lnTo>
                  <a:lnTo>
                    <a:pt x="131" y="235"/>
                  </a:lnTo>
                  <a:lnTo>
                    <a:pt x="131" y="235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8EF3CFEF-E4F3-4594-8E61-0F5F7169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" y="2079"/>
              <a:ext cx="132" cy="235"/>
            </a:xfrm>
            <a:custGeom>
              <a:avLst/>
              <a:gdLst>
                <a:gd name="T0" fmla="*/ 0 w 132"/>
                <a:gd name="T1" fmla="*/ 235 h 235"/>
                <a:gd name="T2" fmla="*/ 0 w 132"/>
                <a:gd name="T3" fmla="*/ 72 h 235"/>
                <a:gd name="T4" fmla="*/ 132 w 132"/>
                <a:gd name="T5" fmla="*/ 0 h 235"/>
                <a:gd name="T6" fmla="*/ 132 w 132"/>
                <a:gd name="T7" fmla="*/ 162 h 235"/>
                <a:gd name="T8" fmla="*/ 0 w 132"/>
                <a:gd name="T9" fmla="*/ 235 h 235"/>
                <a:gd name="T10" fmla="*/ 0 w 132"/>
                <a:gd name="T11" fmla="*/ 235 h 235"/>
                <a:gd name="T12" fmla="*/ 0 w 132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35">
                  <a:moveTo>
                    <a:pt x="0" y="235"/>
                  </a:moveTo>
                  <a:lnTo>
                    <a:pt x="0" y="72"/>
                  </a:lnTo>
                  <a:lnTo>
                    <a:pt x="132" y="0"/>
                  </a:lnTo>
                  <a:lnTo>
                    <a:pt x="132" y="162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0" name="Freeform 142">
              <a:extLst>
                <a:ext uri="{FF2B5EF4-FFF2-40B4-BE49-F238E27FC236}">
                  <a16:creationId xmlns:a16="http://schemas.microsoft.com/office/drawing/2014/main" id="{C0222EE3-252D-4572-8429-050726AD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988"/>
              <a:ext cx="300" cy="344"/>
            </a:xfrm>
            <a:custGeom>
              <a:avLst/>
              <a:gdLst>
                <a:gd name="T0" fmla="*/ 140 w 146"/>
                <a:gd name="T1" fmla="*/ 114 h 167"/>
                <a:gd name="T2" fmla="*/ 140 w 146"/>
                <a:gd name="T3" fmla="*/ 53 h 167"/>
                <a:gd name="T4" fmla="*/ 146 w 146"/>
                <a:gd name="T5" fmla="*/ 44 h 167"/>
                <a:gd name="T6" fmla="*/ 137 w 146"/>
                <a:gd name="T7" fmla="*/ 35 h 167"/>
                <a:gd name="T8" fmla="*/ 131 w 146"/>
                <a:gd name="T9" fmla="*/ 38 h 167"/>
                <a:gd name="T10" fmla="*/ 82 w 146"/>
                <a:gd name="T11" fmla="*/ 11 h 167"/>
                <a:gd name="T12" fmla="*/ 82 w 146"/>
                <a:gd name="T13" fmla="*/ 9 h 167"/>
                <a:gd name="T14" fmla="*/ 73 w 146"/>
                <a:gd name="T15" fmla="*/ 0 h 167"/>
                <a:gd name="T16" fmla="*/ 64 w 146"/>
                <a:gd name="T17" fmla="*/ 9 h 167"/>
                <a:gd name="T18" fmla="*/ 73 w 146"/>
                <a:gd name="T19" fmla="*/ 18 h 167"/>
                <a:gd name="T20" fmla="*/ 79 w 146"/>
                <a:gd name="T21" fmla="*/ 16 h 167"/>
                <a:gd name="T22" fmla="*/ 128 w 146"/>
                <a:gd name="T23" fmla="*/ 42 h 167"/>
                <a:gd name="T24" fmla="*/ 128 w 146"/>
                <a:gd name="T25" fmla="*/ 44 h 167"/>
                <a:gd name="T26" fmla="*/ 128 w 146"/>
                <a:gd name="T27" fmla="*/ 46 h 167"/>
                <a:gd name="T28" fmla="*/ 80 w 146"/>
                <a:gd name="T29" fmla="*/ 73 h 167"/>
                <a:gd name="T30" fmla="*/ 73 w 146"/>
                <a:gd name="T31" fmla="*/ 70 h 167"/>
                <a:gd name="T32" fmla="*/ 64 w 146"/>
                <a:gd name="T33" fmla="*/ 79 h 167"/>
                <a:gd name="T34" fmla="*/ 70 w 146"/>
                <a:gd name="T35" fmla="*/ 88 h 167"/>
                <a:gd name="T36" fmla="*/ 70 w 146"/>
                <a:gd name="T37" fmla="*/ 149 h 167"/>
                <a:gd name="T38" fmla="*/ 67 w 146"/>
                <a:gd name="T39" fmla="*/ 151 h 167"/>
                <a:gd name="T40" fmla="*/ 18 w 146"/>
                <a:gd name="T41" fmla="*/ 125 h 167"/>
                <a:gd name="T42" fmla="*/ 18 w 146"/>
                <a:gd name="T43" fmla="*/ 123 h 167"/>
                <a:gd name="T44" fmla="*/ 12 w 146"/>
                <a:gd name="T45" fmla="*/ 114 h 167"/>
                <a:gd name="T46" fmla="*/ 12 w 146"/>
                <a:gd name="T47" fmla="*/ 53 h 167"/>
                <a:gd name="T48" fmla="*/ 18 w 146"/>
                <a:gd name="T49" fmla="*/ 44 h 167"/>
                <a:gd name="T50" fmla="*/ 9 w 146"/>
                <a:gd name="T51" fmla="*/ 35 h 167"/>
                <a:gd name="T52" fmla="*/ 0 w 146"/>
                <a:gd name="T53" fmla="*/ 44 h 167"/>
                <a:gd name="T54" fmla="*/ 6 w 146"/>
                <a:gd name="T55" fmla="*/ 53 h 167"/>
                <a:gd name="T56" fmla="*/ 6 w 146"/>
                <a:gd name="T57" fmla="*/ 114 h 167"/>
                <a:gd name="T58" fmla="*/ 0 w 146"/>
                <a:gd name="T59" fmla="*/ 123 h 167"/>
                <a:gd name="T60" fmla="*/ 9 w 146"/>
                <a:gd name="T61" fmla="*/ 132 h 167"/>
                <a:gd name="T62" fmla="*/ 16 w 146"/>
                <a:gd name="T63" fmla="*/ 130 h 167"/>
                <a:gd name="T64" fmla="*/ 64 w 146"/>
                <a:gd name="T65" fmla="*/ 156 h 167"/>
                <a:gd name="T66" fmla="*/ 64 w 146"/>
                <a:gd name="T67" fmla="*/ 157 h 167"/>
                <a:gd name="T68" fmla="*/ 73 w 146"/>
                <a:gd name="T69" fmla="*/ 167 h 167"/>
                <a:gd name="T70" fmla="*/ 82 w 146"/>
                <a:gd name="T71" fmla="*/ 157 h 167"/>
                <a:gd name="T72" fmla="*/ 76 w 146"/>
                <a:gd name="T73" fmla="*/ 149 h 167"/>
                <a:gd name="T74" fmla="*/ 76 w 146"/>
                <a:gd name="T75" fmla="*/ 88 h 167"/>
                <a:gd name="T76" fmla="*/ 82 w 146"/>
                <a:gd name="T77" fmla="*/ 79 h 167"/>
                <a:gd name="T78" fmla="*/ 82 w 146"/>
                <a:gd name="T79" fmla="*/ 77 h 167"/>
                <a:gd name="T80" fmla="*/ 130 w 146"/>
                <a:gd name="T81" fmla="*/ 51 h 167"/>
                <a:gd name="T82" fmla="*/ 134 w 146"/>
                <a:gd name="T83" fmla="*/ 53 h 167"/>
                <a:gd name="T84" fmla="*/ 134 w 146"/>
                <a:gd name="T85" fmla="*/ 114 h 167"/>
                <a:gd name="T86" fmla="*/ 128 w 146"/>
                <a:gd name="T87" fmla="*/ 123 h 167"/>
                <a:gd name="T88" fmla="*/ 137 w 146"/>
                <a:gd name="T89" fmla="*/ 132 h 167"/>
                <a:gd name="T90" fmla="*/ 146 w 146"/>
                <a:gd name="T91" fmla="*/ 123 h 167"/>
                <a:gd name="T92" fmla="*/ 140 w 146"/>
                <a:gd name="T93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67">
                  <a:moveTo>
                    <a:pt x="140" y="114"/>
                  </a:moveTo>
                  <a:cubicBezTo>
                    <a:pt x="140" y="53"/>
                    <a:pt x="140" y="53"/>
                    <a:pt x="140" y="53"/>
                  </a:cubicBezTo>
                  <a:cubicBezTo>
                    <a:pt x="143" y="52"/>
                    <a:pt x="146" y="48"/>
                    <a:pt x="146" y="44"/>
                  </a:cubicBezTo>
                  <a:cubicBezTo>
                    <a:pt x="146" y="39"/>
                    <a:pt x="142" y="35"/>
                    <a:pt x="137" y="35"/>
                  </a:cubicBezTo>
                  <a:cubicBezTo>
                    <a:pt x="134" y="35"/>
                    <a:pt x="132" y="36"/>
                    <a:pt x="131" y="3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0"/>
                    <a:pt x="82" y="10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68" y="0"/>
                    <a:pt x="64" y="4"/>
                    <a:pt x="64" y="9"/>
                  </a:cubicBezTo>
                  <a:cubicBezTo>
                    <a:pt x="64" y="14"/>
                    <a:pt x="68" y="18"/>
                    <a:pt x="73" y="18"/>
                  </a:cubicBezTo>
                  <a:cubicBezTo>
                    <a:pt x="76" y="18"/>
                    <a:pt x="78" y="17"/>
                    <a:pt x="79" y="1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4"/>
                    <a:pt x="128" y="44"/>
                  </a:cubicBezTo>
                  <a:cubicBezTo>
                    <a:pt x="128" y="45"/>
                    <a:pt x="128" y="46"/>
                    <a:pt x="128" y="46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8" y="71"/>
                    <a:pt x="76" y="70"/>
                    <a:pt x="73" y="70"/>
                  </a:cubicBezTo>
                  <a:cubicBezTo>
                    <a:pt x="68" y="70"/>
                    <a:pt x="64" y="74"/>
                    <a:pt x="64" y="79"/>
                  </a:cubicBezTo>
                  <a:cubicBezTo>
                    <a:pt x="64" y="83"/>
                    <a:pt x="67" y="87"/>
                    <a:pt x="70" y="88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69" y="149"/>
                    <a:pt x="68" y="150"/>
                    <a:pt x="67" y="151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4"/>
                    <a:pt x="18" y="124"/>
                    <a:pt x="18" y="123"/>
                  </a:cubicBezTo>
                  <a:cubicBezTo>
                    <a:pt x="18" y="119"/>
                    <a:pt x="16" y="115"/>
                    <a:pt x="12" y="11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6" y="52"/>
                    <a:pt x="18" y="48"/>
                    <a:pt x="18" y="44"/>
                  </a:cubicBezTo>
                  <a:cubicBezTo>
                    <a:pt x="18" y="39"/>
                    <a:pt x="14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48"/>
                    <a:pt x="3" y="52"/>
                    <a:pt x="6" y="5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3" y="115"/>
                    <a:pt x="0" y="119"/>
                    <a:pt x="0" y="123"/>
                  </a:cubicBezTo>
                  <a:cubicBezTo>
                    <a:pt x="0" y="128"/>
                    <a:pt x="4" y="132"/>
                    <a:pt x="9" y="132"/>
                  </a:cubicBezTo>
                  <a:cubicBezTo>
                    <a:pt x="12" y="132"/>
                    <a:pt x="14" y="131"/>
                    <a:pt x="16" y="130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6"/>
                    <a:pt x="64" y="157"/>
                    <a:pt x="64" y="157"/>
                  </a:cubicBezTo>
                  <a:cubicBezTo>
                    <a:pt x="64" y="163"/>
                    <a:pt x="68" y="167"/>
                    <a:pt x="73" y="167"/>
                  </a:cubicBezTo>
                  <a:cubicBezTo>
                    <a:pt x="78" y="167"/>
                    <a:pt x="82" y="163"/>
                    <a:pt x="82" y="157"/>
                  </a:cubicBezTo>
                  <a:cubicBezTo>
                    <a:pt x="82" y="153"/>
                    <a:pt x="79" y="150"/>
                    <a:pt x="76" y="14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9" y="87"/>
                    <a:pt x="82" y="83"/>
                    <a:pt x="82" y="79"/>
                  </a:cubicBezTo>
                  <a:cubicBezTo>
                    <a:pt x="82" y="78"/>
                    <a:pt x="82" y="78"/>
                    <a:pt x="82" y="77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32" y="52"/>
                    <a:pt x="133" y="53"/>
                    <a:pt x="134" y="53"/>
                  </a:cubicBezTo>
                  <a:cubicBezTo>
                    <a:pt x="134" y="114"/>
                    <a:pt x="134" y="114"/>
                    <a:pt x="134" y="114"/>
                  </a:cubicBezTo>
                  <a:cubicBezTo>
                    <a:pt x="131" y="115"/>
                    <a:pt x="128" y="119"/>
                    <a:pt x="128" y="123"/>
                  </a:cubicBezTo>
                  <a:cubicBezTo>
                    <a:pt x="128" y="128"/>
                    <a:pt x="132" y="132"/>
                    <a:pt x="137" y="132"/>
                  </a:cubicBezTo>
                  <a:cubicBezTo>
                    <a:pt x="142" y="132"/>
                    <a:pt x="146" y="128"/>
                    <a:pt x="146" y="123"/>
                  </a:cubicBezTo>
                  <a:cubicBezTo>
                    <a:pt x="146" y="119"/>
                    <a:pt x="143" y="115"/>
                    <a:pt x="14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53" name="Group 123" descr="Gears">
            <a:extLst>
              <a:ext uri="{FF2B5EF4-FFF2-40B4-BE49-F238E27FC236}">
                <a16:creationId xmlns:a16="http://schemas.microsoft.com/office/drawing/2014/main" id="{CBA005FC-A063-4EDA-8485-ADD49D6B66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87583" y="1460562"/>
            <a:ext cx="1002019" cy="999055"/>
            <a:chOff x="3502" y="1825"/>
            <a:chExt cx="676" cy="674"/>
          </a:xfrm>
        </p:grpSpPr>
        <p:sp>
          <p:nvSpPr>
            <p:cNvPr id="54" name="Oval 124">
              <a:extLst>
                <a:ext uri="{FF2B5EF4-FFF2-40B4-BE49-F238E27FC236}">
                  <a16:creationId xmlns:a16="http://schemas.microsoft.com/office/drawing/2014/main" id="{75B52342-8359-4613-A11C-5D593277F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1825"/>
              <a:ext cx="676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6D11E08A-4D3A-4A74-B090-47128104E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058"/>
              <a:ext cx="210" cy="208"/>
            </a:xfrm>
            <a:custGeom>
              <a:avLst/>
              <a:gdLst>
                <a:gd name="T0" fmla="*/ 98 w 102"/>
                <a:gd name="T1" fmla="*/ 45 h 101"/>
                <a:gd name="T2" fmla="*/ 99 w 102"/>
                <a:gd name="T3" fmla="*/ 36 h 101"/>
                <a:gd name="T4" fmla="*/ 95 w 102"/>
                <a:gd name="T5" fmla="*/ 26 h 101"/>
                <a:gd name="T6" fmla="*/ 89 w 102"/>
                <a:gd name="T7" fmla="*/ 21 h 101"/>
                <a:gd name="T8" fmla="*/ 90 w 102"/>
                <a:gd name="T9" fmla="*/ 18 h 101"/>
                <a:gd name="T10" fmla="*/ 81 w 102"/>
                <a:gd name="T11" fmla="*/ 13 h 101"/>
                <a:gd name="T12" fmla="*/ 74 w 102"/>
                <a:gd name="T13" fmla="*/ 8 h 101"/>
                <a:gd name="T14" fmla="*/ 67 w 102"/>
                <a:gd name="T15" fmla="*/ 2 h 101"/>
                <a:gd name="T16" fmla="*/ 64 w 102"/>
                <a:gd name="T17" fmla="*/ 5 h 101"/>
                <a:gd name="T18" fmla="*/ 56 w 102"/>
                <a:gd name="T19" fmla="*/ 1 h 101"/>
                <a:gd name="T20" fmla="*/ 46 w 102"/>
                <a:gd name="T21" fmla="*/ 1 h 101"/>
                <a:gd name="T22" fmla="*/ 39 w 102"/>
                <a:gd name="T23" fmla="*/ 5 h 101"/>
                <a:gd name="T24" fmla="*/ 36 w 102"/>
                <a:gd name="T25" fmla="*/ 2 h 101"/>
                <a:gd name="T26" fmla="*/ 28 w 102"/>
                <a:gd name="T27" fmla="*/ 8 h 101"/>
                <a:gd name="T28" fmla="*/ 21 w 102"/>
                <a:gd name="T29" fmla="*/ 13 h 101"/>
                <a:gd name="T30" fmla="*/ 12 w 102"/>
                <a:gd name="T31" fmla="*/ 18 h 101"/>
                <a:gd name="T32" fmla="*/ 13 w 102"/>
                <a:gd name="T33" fmla="*/ 21 h 101"/>
                <a:gd name="T34" fmla="*/ 7 w 102"/>
                <a:gd name="T35" fmla="*/ 26 h 101"/>
                <a:gd name="T36" fmla="*/ 3 w 102"/>
                <a:gd name="T37" fmla="*/ 36 h 101"/>
                <a:gd name="T38" fmla="*/ 4 w 102"/>
                <a:gd name="T39" fmla="*/ 45 h 101"/>
                <a:gd name="T40" fmla="*/ 0 w 102"/>
                <a:gd name="T41" fmla="*/ 46 h 101"/>
                <a:gd name="T42" fmla="*/ 3 w 102"/>
                <a:gd name="T43" fmla="*/ 56 h 101"/>
                <a:gd name="T44" fmla="*/ 5 w 102"/>
                <a:gd name="T45" fmla="*/ 64 h 101"/>
                <a:gd name="T46" fmla="*/ 6 w 102"/>
                <a:gd name="T47" fmla="*/ 74 h 101"/>
                <a:gd name="T48" fmla="*/ 10 w 102"/>
                <a:gd name="T49" fmla="*/ 74 h 101"/>
                <a:gd name="T50" fmla="*/ 12 w 102"/>
                <a:gd name="T51" fmla="*/ 82 h 101"/>
                <a:gd name="T52" fmla="*/ 20 w 102"/>
                <a:gd name="T53" fmla="*/ 89 h 101"/>
                <a:gd name="T54" fmla="*/ 27 w 102"/>
                <a:gd name="T55" fmla="*/ 92 h 101"/>
                <a:gd name="T56" fmla="*/ 27 w 102"/>
                <a:gd name="T57" fmla="*/ 96 h 101"/>
                <a:gd name="T58" fmla="*/ 37 w 102"/>
                <a:gd name="T59" fmla="*/ 97 h 101"/>
                <a:gd name="T60" fmla="*/ 46 w 102"/>
                <a:gd name="T61" fmla="*/ 99 h 101"/>
                <a:gd name="T62" fmla="*/ 55 w 102"/>
                <a:gd name="T63" fmla="*/ 101 h 101"/>
                <a:gd name="T64" fmla="*/ 57 w 102"/>
                <a:gd name="T65" fmla="*/ 98 h 101"/>
                <a:gd name="T66" fmla="*/ 65 w 102"/>
                <a:gd name="T67" fmla="*/ 98 h 101"/>
                <a:gd name="T68" fmla="*/ 75 w 102"/>
                <a:gd name="T69" fmla="*/ 95 h 101"/>
                <a:gd name="T70" fmla="*/ 80 w 102"/>
                <a:gd name="T71" fmla="*/ 88 h 101"/>
                <a:gd name="T72" fmla="*/ 84 w 102"/>
                <a:gd name="T73" fmla="*/ 89 h 101"/>
                <a:gd name="T74" fmla="*/ 89 w 102"/>
                <a:gd name="T75" fmla="*/ 81 h 101"/>
                <a:gd name="T76" fmla="*/ 93 w 102"/>
                <a:gd name="T77" fmla="*/ 74 h 101"/>
                <a:gd name="T78" fmla="*/ 99 w 102"/>
                <a:gd name="T79" fmla="*/ 66 h 101"/>
                <a:gd name="T80" fmla="*/ 97 w 102"/>
                <a:gd name="T81" fmla="*/ 63 h 101"/>
                <a:gd name="T82" fmla="*/ 101 w 102"/>
                <a:gd name="T83" fmla="*/ 56 h 101"/>
                <a:gd name="T84" fmla="*/ 101 w 102"/>
                <a:gd name="T85" fmla="*/ 45 h 101"/>
                <a:gd name="T86" fmla="*/ 51 w 102"/>
                <a:gd name="T87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101">
                  <a:moveTo>
                    <a:pt x="101" y="45"/>
                  </a:move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8" y="45"/>
                    <a:pt x="98" y="45"/>
                  </a:cubicBezTo>
                  <a:cubicBezTo>
                    <a:pt x="98" y="42"/>
                    <a:pt x="97" y="40"/>
                    <a:pt x="97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6"/>
                    <a:pt x="100" y="35"/>
                    <a:pt x="99" y="35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5" y="26"/>
                    <a:pt x="95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7"/>
                    <a:pt x="92" y="27"/>
                  </a:cubicBezTo>
                  <a:cubicBezTo>
                    <a:pt x="91" y="25"/>
                    <a:pt x="90" y="23"/>
                    <a:pt x="89" y="21"/>
                  </a:cubicBezTo>
                  <a:cubicBezTo>
                    <a:pt x="88" y="21"/>
                    <a:pt x="88" y="21"/>
                    <a:pt x="89" y="20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0" y="19"/>
                    <a:pt x="90" y="18"/>
                    <a:pt x="90" y="1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1"/>
                    <a:pt x="83" y="11"/>
                    <a:pt x="83" y="12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78" y="12"/>
                    <a:pt x="77" y="10"/>
                    <a:pt x="75" y="9"/>
                  </a:cubicBezTo>
                  <a:cubicBezTo>
                    <a:pt x="74" y="9"/>
                    <a:pt x="74" y="9"/>
                    <a:pt x="74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2"/>
                    <a:pt x="66" y="2"/>
                    <a:pt x="66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5"/>
                    <a:pt x="64" y="5"/>
                    <a:pt x="64" y="5"/>
                  </a:cubicBezTo>
                  <a:cubicBezTo>
                    <a:pt x="62" y="4"/>
                    <a:pt x="59" y="4"/>
                    <a:pt x="57" y="3"/>
                  </a:cubicBezTo>
                  <a:cubicBezTo>
                    <a:pt x="57" y="3"/>
                    <a:pt x="56" y="3"/>
                    <a:pt x="56" y="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3" y="4"/>
                    <a:pt x="41" y="4"/>
                    <a:pt x="39" y="5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8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6" y="10"/>
                    <a:pt x="24" y="12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1"/>
                    <a:pt x="19" y="11"/>
                    <a:pt x="18" y="1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9"/>
                    <a:pt x="12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2" y="23"/>
                    <a:pt x="11" y="25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7"/>
                    <a:pt x="6" y="27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5" y="40"/>
                    <a:pt x="4" y="42"/>
                    <a:pt x="4" y="45"/>
                  </a:cubicBezTo>
                  <a:cubicBezTo>
                    <a:pt x="4" y="45"/>
                    <a:pt x="3" y="45"/>
                    <a:pt x="3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0" y="46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6"/>
                    <a:pt x="1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4" y="56"/>
                    <a:pt x="4" y="57"/>
                  </a:cubicBezTo>
                  <a:cubicBezTo>
                    <a:pt x="4" y="59"/>
                    <a:pt x="5" y="61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10" y="74"/>
                    <a:pt x="10" y="74"/>
                  </a:cubicBezTo>
                  <a:cubicBezTo>
                    <a:pt x="11" y="76"/>
                    <a:pt x="12" y="78"/>
                    <a:pt x="13" y="80"/>
                  </a:cubicBezTo>
                  <a:cubicBezTo>
                    <a:pt x="14" y="80"/>
                    <a:pt x="14" y="81"/>
                    <a:pt x="13" y="81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2" y="83"/>
                    <a:pt x="12" y="83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90"/>
                    <a:pt x="19" y="90"/>
                    <a:pt x="20" y="89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2" y="88"/>
                    <a:pt x="22" y="88"/>
                  </a:cubicBezTo>
                  <a:cubicBezTo>
                    <a:pt x="24" y="89"/>
                    <a:pt x="25" y="91"/>
                    <a:pt x="27" y="92"/>
                  </a:cubicBezTo>
                  <a:cubicBezTo>
                    <a:pt x="28" y="92"/>
                    <a:pt x="28" y="92"/>
                    <a:pt x="28" y="93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7" y="95"/>
                    <a:pt x="27" y="95"/>
                    <a:pt x="27" y="96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99"/>
                    <a:pt x="36" y="99"/>
                    <a:pt x="37" y="98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40" y="97"/>
                    <a:pt x="43" y="97"/>
                    <a:pt x="45" y="98"/>
                  </a:cubicBezTo>
                  <a:cubicBezTo>
                    <a:pt x="46" y="98"/>
                    <a:pt x="46" y="98"/>
                    <a:pt x="46" y="99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7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6" y="101"/>
                    <a:pt x="56" y="101"/>
                    <a:pt x="56" y="100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8"/>
                    <a:pt x="57" y="98"/>
                    <a:pt x="57" y="98"/>
                  </a:cubicBezTo>
                  <a:cubicBezTo>
                    <a:pt x="59" y="97"/>
                    <a:pt x="61" y="97"/>
                    <a:pt x="63" y="96"/>
                  </a:cubicBezTo>
                  <a:cubicBezTo>
                    <a:pt x="64" y="96"/>
                    <a:pt x="64" y="97"/>
                    <a:pt x="64" y="97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5" y="99"/>
                    <a:pt x="66" y="99"/>
                    <a:pt x="66" y="99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5"/>
                    <a:pt x="75" y="95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93"/>
                    <a:pt x="74" y="92"/>
                    <a:pt x="74" y="92"/>
                  </a:cubicBezTo>
                  <a:cubicBezTo>
                    <a:pt x="76" y="91"/>
                    <a:pt x="78" y="89"/>
                    <a:pt x="80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90"/>
                    <a:pt x="83" y="90"/>
                    <a:pt x="84" y="89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3"/>
                    <a:pt x="90" y="82"/>
                    <a:pt x="90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8" y="81"/>
                    <a:pt x="88" y="80"/>
                    <a:pt x="89" y="80"/>
                  </a:cubicBezTo>
                  <a:cubicBezTo>
                    <a:pt x="90" y="78"/>
                    <a:pt x="91" y="76"/>
                    <a:pt x="92" y="74"/>
                  </a:cubicBezTo>
                  <a:cubicBezTo>
                    <a:pt x="92" y="74"/>
                    <a:pt x="93" y="74"/>
                    <a:pt x="93" y="74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5" y="75"/>
                    <a:pt x="96" y="75"/>
                    <a:pt x="96" y="74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0" y="66"/>
                    <a:pt x="99" y="65"/>
                    <a:pt x="99" y="65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3"/>
                  </a:cubicBezTo>
                  <a:cubicBezTo>
                    <a:pt x="97" y="61"/>
                    <a:pt x="98" y="59"/>
                    <a:pt x="98" y="57"/>
                  </a:cubicBezTo>
                  <a:cubicBezTo>
                    <a:pt x="98" y="56"/>
                    <a:pt x="99" y="56"/>
                    <a:pt x="99" y="56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6"/>
                    <a:pt x="102" y="55"/>
                    <a:pt x="102" y="55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6"/>
                    <a:pt x="101" y="45"/>
                    <a:pt x="101" y="45"/>
                  </a:cubicBezTo>
                  <a:moveTo>
                    <a:pt x="51" y="81"/>
                  </a:moveTo>
                  <a:cubicBezTo>
                    <a:pt x="34" y="81"/>
                    <a:pt x="21" y="67"/>
                    <a:pt x="21" y="51"/>
                  </a:cubicBezTo>
                  <a:cubicBezTo>
                    <a:pt x="21" y="34"/>
                    <a:pt x="34" y="20"/>
                    <a:pt x="51" y="20"/>
                  </a:cubicBezTo>
                  <a:cubicBezTo>
                    <a:pt x="68" y="20"/>
                    <a:pt x="81" y="34"/>
                    <a:pt x="81" y="51"/>
                  </a:cubicBezTo>
                  <a:cubicBezTo>
                    <a:pt x="81" y="67"/>
                    <a:pt x="68" y="81"/>
                    <a:pt x="51" y="81"/>
                  </a:cubicBezTo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D8745240-80A9-4CFB-B2FC-B47D8464B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192"/>
              <a:ext cx="11" cy="14"/>
            </a:xfrm>
            <a:custGeom>
              <a:avLst/>
              <a:gdLst>
                <a:gd name="T0" fmla="*/ 5 w 5"/>
                <a:gd name="T1" fmla="*/ 0 h 7"/>
                <a:gd name="T2" fmla="*/ 5 w 5"/>
                <a:gd name="T3" fmla="*/ 0 h 7"/>
                <a:gd name="T4" fmla="*/ 0 w 5"/>
                <a:gd name="T5" fmla="*/ 7 h 7"/>
                <a:gd name="T6" fmla="*/ 0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3"/>
                    <a:pt x="5" y="0"/>
                  </a:cubicBezTo>
                </a:path>
              </a:pathLst>
            </a:custGeom>
            <a:solidFill>
              <a:srgbClr val="00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0E7EBB1A-9706-4FF1-B352-6E373C9F6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192"/>
              <a:ext cx="50" cy="39"/>
            </a:xfrm>
            <a:custGeom>
              <a:avLst/>
              <a:gdLst>
                <a:gd name="T0" fmla="*/ 8 w 24"/>
                <a:gd name="T1" fmla="*/ 0 h 19"/>
                <a:gd name="T2" fmla="*/ 5 w 24"/>
                <a:gd name="T3" fmla="*/ 0 h 19"/>
                <a:gd name="T4" fmla="*/ 0 w 24"/>
                <a:gd name="T5" fmla="*/ 7 h 19"/>
                <a:gd name="T6" fmla="*/ 17 w 24"/>
                <a:gd name="T7" fmla="*/ 19 h 19"/>
                <a:gd name="T8" fmla="*/ 18 w 24"/>
                <a:gd name="T9" fmla="*/ 18 h 19"/>
                <a:gd name="T10" fmla="*/ 18 w 24"/>
                <a:gd name="T11" fmla="*/ 18 h 19"/>
                <a:gd name="T12" fmla="*/ 18 w 24"/>
                <a:gd name="T13" fmla="*/ 17 h 19"/>
                <a:gd name="T14" fmla="*/ 17 w 24"/>
                <a:gd name="T15" fmla="*/ 16 h 19"/>
                <a:gd name="T16" fmla="*/ 16 w 24"/>
                <a:gd name="T17" fmla="*/ 15 h 19"/>
                <a:gd name="T18" fmla="*/ 17 w 24"/>
                <a:gd name="T19" fmla="*/ 15 h 19"/>
                <a:gd name="T20" fmla="*/ 20 w 24"/>
                <a:gd name="T21" fmla="*/ 9 h 19"/>
                <a:gd name="T22" fmla="*/ 21 w 24"/>
                <a:gd name="T23" fmla="*/ 9 h 19"/>
                <a:gd name="T24" fmla="*/ 21 w 24"/>
                <a:gd name="T25" fmla="*/ 9 h 19"/>
                <a:gd name="T26" fmla="*/ 23 w 24"/>
                <a:gd name="T27" fmla="*/ 10 h 19"/>
                <a:gd name="T28" fmla="*/ 23 w 24"/>
                <a:gd name="T29" fmla="*/ 10 h 19"/>
                <a:gd name="T30" fmla="*/ 24 w 24"/>
                <a:gd name="T31" fmla="*/ 9 h 19"/>
                <a:gd name="T32" fmla="*/ 24 w 24"/>
                <a:gd name="T33" fmla="*/ 8 h 19"/>
                <a:gd name="T34" fmla="*/ 8 w 24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19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5"/>
                    <a:pt x="0" y="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5"/>
                    <a:pt x="16" y="15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9" y="11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63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68E6FF88-8E4A-482C-87D0-7BDB3E132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1" y="2223"/>
              <a:ext cx="37" cy="33"/>
            </a:xfrm>
            <a:custGeom>
              <a:avLst/>
              <a:gdLst>
                <a:gd name="T0" fmla="*/ 1 w 18"/>
                <a:gd name="T1" fmla="*/ 16 h 16"/>
                <a:gd name="T2" fmla="*/ 0 w 18"/>
                <a:gd name="T3" fmla="*/ 16 h 16"/>
                <a:gd name="T4" fmla="*/ 0 w 18"/>
                <a:gd name="T5" fmla="*/ 16 h 16"/>
                <a:gd name="T6" fmla="*/ 1 w 18"/>
                <a:gd name="T7" fmla="*/ 16 h 16"/>
                <a:gd name="T8" fmla="*/ 1 w 18"/>
                <a:gd name="T9" fmla="*/ 16 h 16"/>
                <a:gd name="T10" fmla="*/ 18 w 18"/>
                <a:gd name="T11" fmla="*/ 0 h 16"/>
                <a:gd name="T12" fmla="*/ 14 w 18"/>
                <a:gd name="T13" fmla="*/ 1 h 16"/>
                <a:gd name="T14" fmla="*/ 14 w 18"/>
                <a:gd name="T15" fmla="*/ 1 h 16"/>
                <a:gd name="T16" fmla="*/ 14 w 18"/>
                <a:gd name="T17" fmla="*/ 1 h 16"/>
                <a:gd name="T18" fmla="*/ 18 w 18"/>
                <a:gd name="T19" fmla="*/ 0 h 16"/>
                <a:gd name="T20" fmla="*/ 18 w 18"/>
                <a:gd name="T21" fmla="*/ 0 h 16"/>
                <a:gd name="T22" fmla="*/ 7 w 18"/>
                <a:gd name="T23" fmla="*/ 0 h 16"/>
                <a:gd name="T24" fmla="*/ 7 w 18"/>
                <a:gd name="T25" fmla="*/ 0 h 16"/>
                <a:gd name="T26" fmla="*/ 14 w 18"/>
                <a:gd name="T27" fmla="*/ 1 h 16"/>
                <a:gd name="T28" fmla="*/ 7 w 18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6">
                  <a:moveTo>
                    <a:pt x="1" y="16"/>
                  </a:moveTo>
                  <a:cubicBezTo>
                    <a:pt x="1" y="16"/>
                    <a:pt x="1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4" y="1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00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0FF97F72-C35F-4899-9BFC-2857EA46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223"/>
              <a:ext cx="37" cy="43"/>
            </a:xfrm>
            <a:custGeom>
              <a:avLst/>
              <a:gdLst>
                <a:gd name="T0" fmla="*/ 7 w 18"/>
                <a:gd name="T1" fmla="*/ 0 h 21"/>
                <a:gd name="T2" fmla="*/ 0 w 18"/>
                <a:gd name="T3" fmla="*/ 16 h 21"/>
                <a:gd name="T4" fmla="*/ 1 w 18"/>
                <a:gd name="T5" fmla="*/ 16 h 21"/>
                <a:gd name="T6" fmla="*/ 1 w 18"/>
                <a:gd name="T7" fmla="*/ 16 h 21"/>
                <a:gd name="T8" fmla="*/ 1 w 18"/>
                <a:gd name="T9" fmla="*/ 16 h 21"/>
                <a:gd name="T10" fmla="*/ 8 w 18"/>
                <a:gd name="T11" fmla="*/ 18 h 21"/>
                <a:gd name="T12" fmla="*/ 9 w 18"/>
                <a:gd name="T13" fmla="*/ 19 h 21"/>
                <a:gd name="T14" fmla="*/ 9 w 18"/>
                <a:gd name="T15" fmla="*/ 20 h 21"/>
                <a:gd name="T16" fmla="*/ 10 w 18"/>
                <a:gd name="T17" fmla="*/ 21 h 21"/>
                <a:gd name="T18" fmla="*/ 12 w 18"/>
                <a:gd name="T19" fmla="*/ 21 h 21"/>
                <a:gd name="T20" fmla="*/ 18 w 18"/>
                <a:gd name="T21" fmla="*/ 0 h 21"/>
                <a:gd name="T22" fmla="*/ 14 w 18"/>
                <a:gd name="T23" fmla="*/ 1 h 21"/>
                <a:gd name="T24" fmla="*/ 14 w 18"/>
                <a:gd name="T25" fmla="*/ 1 h 21"/>
                <a:gd name="T26" fmla="*/ 14 w 18"/>
                <a:gd name="T27" fmla="*/ 1 h 21"/>
                <a:gd name="T28" fmla="*/ 7 w 18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1">
                  <a:moveTo>
                    <a:pt x="7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17"/>
                    <a:pt x="6" y="17"/>
                    <a:pt x="8" y="18"/>
                  </a:cubicBezTo>
                  <a:cubicBezTo>
                    <a:pt x="9" y="18"/>
                    <a:pt x="9" y="18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063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A568BB35-8673-411C-97D4-B2A07A291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6" y="2062"/>
              <a:ext cx="22" cy="39"/>
            </a:xfrm>
            <a:custGeom>
              <a:avLst/>
              <a:gdLst>
                <a:gd name="T0" fmla="*/ 7 w 11"/>
                <a:gd name="T1" fmla="*/ 18 h 19"/>
                <a:gd name="T2" fmla="*/ 11 w 11"/>
                <a:gd name="T3" fmla="*/ 19 h 19"/>
                <a:gd name="T4" fmla="*/ 11 w 11"/>
                <a:gd name="T5" fmla="*/ 19 h 19"/>
                <a:gd name="T6" fmla="*/ 7 w 11"/>
                <a:gd name="T7" fmla="*/ 18 h 19"/>
                <a:gd name="T8" fmla="*/ 7 w 11"/>
                <a:gd name="T9" fmla="*/ 18 h 19"/>
                <a:gd name="T10" fmla="*/ 0 w 11"/>
                <a:gd name="T11" fmla="*/ 19 h 19"/>
                <a:gd name="T12" fmla="*/ 0 w 11"/>
                <a:gd name="T13" fmla="*/ 19 h 19"/>
                <a:gd name="T14" fmla="*/ 7 w 11"/>
                <a:gd name="T15" fmla="*/ 18 h 19"/>
                <a:gd name="T16" fmla="*/ 2 w 11"/>
                <a:gd name="T17" fmla="*/ 0 h 19"/>
                <a:gd name="T18" fmla="*/ 1 w 11"/>
                <a:gd name="T19" fmla="*/ 1 h 19"/>
                <a:gd name="T20" fmla="*/ 1 w 11"/>
                <a:gd name="T21" fmla="*/ 1 h 19"/>
                <a:gd name="T22" fmla="*/ 1 w 11"/>
                <a:gd name="T23" fmla="*/ 1 h 19"/>
                <a:gd name="T24" fmla="*/ 2 w 11"/>
                <a:gd name="T25" fmla="*/ 0 h 19"/>
                <a:gd name="T26" fmla="*/ 2 w 11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9">
                  <a:moveTo>
                    <a:pt x="7" y="18"/>
                  </a:moveTo>
                  <a:cubicBezTo>
                    <a:pt x="8" y="18"/>
                    <a:pt x="9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18"/>
                    <a:pt x="7" y="18"/>
                  </a:cubicBezTo>
                  <a:moveTo>
                    <a:pt x="7" y="18"/>
                  </a:moveTo>
                  <a:cubicBezTo>
                    <a:pt x="5" y="18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9"/>
                    <a:pt x="5" y="18"/>
                    <a:pt x="7" y="18"/>
                  </a:cubicBezTo>
                  <a:moveTo>
                    <a:pt x="2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59E328E4-CC10-4AD2-979C-C18C9BC31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" y="2058"/>
              <a:ext cx="31" cy="43"/>
            </a:xfrm>
            <a:custGeom>
              <a:avLst/>
              <a:gdLst>
                <a:gd name="T0" fmla="*/ 10 w 15"/>
                <a:gd name="T1" fmla="*/ 0 h 21"/>
                <a:gd name="T2" fmla="*/ 7 w 15"/>
                <a:gd name="T3" fmla="*/ 0 h 21"/>
                <a:gd name="T4" fmla="*/ 6 w 15"/>
                <a:gd name="T5" fmla="*/ 1 h 21"/>
                <a:gd name="T6" fmla="*/ 6 w 15"/>
                <a:gd name="T7" fmla="*/ 2 h 21"/>
                <a:gd name="T8" fmla="*/ 6 w 15"/>
                <a:gd name="T9" fmla="*/ 2 h 21"/>
                <a:gd name="T10" fmla="*/ 5 w 15"/>
                <a:gd name="T11" fmla="*/ 3 h 21"/>
                <a:gd name="T12" fmla="*/ 5 w 15"/>
                <a:gd name="T13" fmla="*/ 3 h 21"/>
                <a:gd name="T14" fmla="*/ 0 w 15"/>
                <a:gd name="T15" fmla="*/ 4 h 21"/>
                <a:gd name="T16" fmla="*/ 4 w 15"/>
                <a:gd name="T17" fmla="*/ 21 h 21"/>
                <a:gd name="T18" fmla="*/ 11 w 15"/>
                <a:gd name="T19" fmla="*/ 20 h 21"/>
                <a:gd name="T20" fmla="*/ 11 w 15"/>
                <a:gd name="T21" fmla="*/ 20 h 21"/>
                <a:gd name="T22" fmla="*/ 11 w 15"/>
                <a:gd name="T23" fmla="*/ 20 h 21"/>
                <a:gd name="T24" fmla="*/ 15 w 15"/>
                <a:gd name="T25" fmla="*/ 21 h 21"/>
                <a:gd name="T26" fmla="*/ 10 w 15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1">
                  <a:moveTo>
                    <a:pt x="1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21"/>
                    <a:pt x="9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063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F8713A2C-DC3C-4857-9FE2-E3E459325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" y="1990"/>
              <a:ext cx="346" cy="344"/>
            </a:xfrm>
            <a:custGeom>
              <a:avLst/>
              <a:gdLst>
                <a:gd name="T0" fmla="*/ 152 w 168"/>
                <a:gd name="T1" fmla="*/ 45 h 167"/>
                <a:gd name="T2" fmla="*/ 148 w 168"/>
                <a:gd name="T3" fmla="*/ 33 h 167"/>
                <a:gd name="T4" fmla="*/ 136 w 168"/>
                <a:gd name="T5" fmla="*/ 21 h 167"/>
                <a:gd name="T6" fmla="*/ 125 w 168"/>
                <a:gd name="T7" fmla="*/ 17 h 167"/>
                <a:gd name="T8" fmla="*/ 123 w 168"/>
                <a:gd name="T9" fmla="*/ 9 h 167"/>
                <a:gd name="T10" fmla="*/ 109 w 168"/>
                <a:gd name="T11" fmla="*/ 6 h 167"/>
                <a:gd name="T12" fmla="*/ 95 w 168"/>
                <a:gd name="T13" fmla="*/ 3 h 167"/>
                <a:gd name="T14" fmla="*/ 81 w 168"/>
                <a:gd name="T15" fmla="*/ 0 h 167"/>
                <a:gd name="T16" fmla="*/ 75 w 168"/>
                <a:gd name="T17" fmla="*/ 5 h 167"/>
                <a:gd name="T18" fmla="*/ 63 w 168"/>
                <a:gd name="T19" fmla="*/ 5 h 167"/>
                <a:gd name="T20" fmla="*/ 47 w 168"/>
                <a:gd name="T21" fmla="*/ 11 h 167"/>
                <a:gd name="T22" fmla="*/ 39 w 168"/>
                <a:gd name="T23" fmla="*/ 19 h 167"/>
                <a:gd name="T24" fmla="*/ 30 w 168"/>
                <a:gd name="T25" fmla="*/ 19 h 167"/>
                <a:gd name="T26" fmla="*/ 22 w 168"/>
                <a:gd name="T27" fmla="*/ 35 h 167"/>
                <a:gd name="T28" fmla="*/ 13 w 168"/>
                <a:gd name="T29" fmla="*/ 43 h 167"/>
                <a:gd name="T30" fmla="*/ 7 w 168"/>
                <a:gd name="T31" fmla="*/ 59 h 167"/>
                <a:gd name="T32" fmla="*/ 7 w 168"/>
                <a:gd name="T33" fmla="*/ 70 h 167"/>
                <a:gd name="T34" fmla="*/ 0 w 168"/>
                <a:gd name="T35" fmla="*/ 76 h 167"/>
                <a:gd name="T36" fmla="*/ 3 w 168"/>
                <a:gd name="T37" fmla="*/ 90 h 167"/>
                <a:gd name="T38" fmla="*/ 6 w 168"/>
                <a:gd name="T39" fmla="*/ 105 h 167"/>
                <a:gd name="T40" fmla="*/ 8 w 168"/>
                <a:gd name="T41" fmla="*/ 119 h 167"/>
                <a:gd name="T42" fmla="*/ 16 w 168"/>
                <a:gd name="T43" fmla="*/ 122 h 167"/>
                <a:gd name="T44" fmla="*/ 20 w 168"/>
                <a:gd name="T45" fmla="*/ 134 h 167"/>
                <a:gd name="T46" fmla="*/ 32 w 168"/>
                <a:gd name="T47" fmla="*/ 146 h 167"/>
                <a:gd name="T48" fmla="*/ 43 w 168"/>
                <a:gd name="T49" fmla="*/ 150 h 167"/>
                <a:gd name="T50" fmla="*/ 45 w 168"/>
                <a:gd name="T51" fmla="*/ 158 h 167"/>
                <a:gd name="T52" fmla="*/ 59 w 168"/>
                <a:gd name="T53" fmla="*/ 161 h 167"/>
                <a:gd name="T54" fmla="*/ 73 w 168"/>
                <a:gd name="T55" fmla="*/ 164 h 167"/>
                <a:gd name="T56" fmla="*/ 87 w 168"/>
                <a:gd name="T57" fmla="*/ 167 h 167"/>
                <a:gd name="T58" fmla="*/ 93 w 168"/>
                <a:gd name="T59" fmla="*/ 162 h 167"/>
                <a:gd name="T60" fmla="*/ 106 w 168"/>
                <a:gd name="T61" fmla="*/ 162 h 167"/>
                <a:gd name="T62" fmla="*/ 121 w 168"/>
                <a:gd name="T63" fmla="*/ 156 h 167"/>
                <a:gd name="T64" fmla="*/ 130 w 168"/>
                <a:gd name="T65" fmla="*/ 148 h 167"/>
                <a:gd name="T66" fmla="*/ 138 w 168"/>
                <a:gd name="T67" fmla="*/ 148 h 167"/>
                <a:gd name="T68" fmla="*/ 146 w 168"/>
                <a:gd name="T69" fmla="*/ 132 h 167"/>
                <a:gd name="T70" fmla="*/ 155 w 168"/>
                <a:gd name="T71" fmla="*/ 124 h 167"/>
                <a:gd name="T72" fmla="*/ 161 w 168"/>
                <a:gd name="T73" fmla="*/ 108 h 167"/>
                <a:gd name="T74" fmla="*/ 162 w 168"/>
                <a:gd name="T75" fmla="*/ 97 h 167"/>
                <a:gd name="T76" fmla="*/ 168 w 168"/>
                <a:gd name="T77" fmla="*/ 91 h 167"/>
                <a:gd name="T78" fmla="*/ 165 w 168"/>
                <a:gd name="T79" fmla="*/ 77 h 167"/>
                <a:gd name="T80" fmla="*/ 162 w 168"/>
                <a:gd name="T81" fmla="*/ 62 h 167"/>
                <a:gd name="T82" fmla="*/ 160 w 168"/>
                <a:gd name="T83" fmla="*/ 48 h 167"/>
                <a:gd name="T84" fmla="*/ 91 w 168"/>
                <a:gd name="T85" fmla="*/ 83 h 167"/>
                <a:gd name="T86" fmla="*/ 80 w 168"/>
                <a:gd name="T87" fmla="*/ 78 h 167"/>
                <a:gd name="T88" fmla="*/ 57 w 168"/>
                <a:gd name="T89" fmla="*/ 38 h 167"/>
                <a:gd name="T90" fmla="*/ 70 w 168"/>
                <a:gd name="T91" fmla="*/ 94 h 167"/>
                <a:gd name="T92" fmla="*/ 25 w 168"/>
                <a:gd name="T93" fmla="*/ 109 h 167"/>
                <a:gd name="T94" fmla="*/ 70 w 168"/>
                <a:gd name="T95" fmla="*/ 138 h 167"/>
                <a:gd name="T96" fmla="*/ 95 w 168"/>
                <a:gd name="T97" fmla="*/ 98 h 167"/>
                <a:gd name="T98" fmla="*/ 108 w 168"/>
                <a:gd name="T99" fmla="*/ 145 h 167"/>
                <a:gd name="T100" fmla="*/ 100 w 168"/>
                <a:gd name="T101" fmla="*/ 77 h 167"/>
                <a:gd name="T102" fmla="*/ 80 w 168"/>
                <a:gd name="T103" fmla="*/ 21 h 167"/>
                <a:gd name="T104" fmla="*/ 138 w 168"/>
                <a:gd name="T105" fmla="*/ 9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67">
                  <a:moveTo>
                    <a:pt x="156" y="46"/>
                  </a:moveTo>
                  <a:cubicBezTo>
                    <a:pt x="156" y="46"/>
                    <a:pt x="156" y="46"/>
                    <a:pt x="156" y="46"/>
                  </a:cubicBezTo>
                  <a:cubicBezTo>
                    <a:pt x="155" y="47"/>
                    <a:pt x="153" y="46"/>
                    <a:pt x="152" y="45"/>
                  </a:cubicBezTo>
                  <a:cubicBezTo>
                    <a:pt x="151" y="42"/>
                    <a:pt x="149" y="40"/>
                    <a:pt x="148" y="37"/>
                  </a:cubicBezTo>
                  <a:cubicBezTo>
                    <a:pt x="147" y="36"/>
                    <a:pt x="147" y="34"/>
                    <a:pt x="148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2"/>
                    <a:pt x="149" y="30"/>
                    <a:pt x="148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39" y="20"/>
                    <a:pt x="137" y="20"/>
                    <a:pt x="136" y="21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5" y="22"/>
                    <a:pt x="133" y="22"/>
                    <a:pt x="132" y="21"/>
                  </a:cubicBezTo>
                  <a:cubicBezTo>
                    <a:pt x="130" y="20"/>
                    <a:pt x="128" y="18"/>
                    <a:pt x="125" y="17"/>
                  </a:cubicBezTo>
                  <a:cubicBezTo>
                    <a:pt x="124" y="16"/>
                    <a:pt x="124" y="14"/>
                    <a:pt x="124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5" y="11"/>
                    <a:pt x="124" y="10"/>
                    <a:pt x="123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09" y="5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8"/>
                    <a:pt x="106" y="8"/>
                    <a:pt x="105" y="8"/>
                  </a:cubicBezTo>
                  <a:cubicBezTo>
                    <a:pt x="102" y="7"/>
                    <a:pt x="100" y="6"/>
                    <a:pt x="97" y="6"/>
                  </a:cubicBezTo>
                  <a:cubicBezTo>
                    <a:pt x="96" y="6"/>
                    <a:pt x="95" y="5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1"/>
                    <a:pt x="93" y="0"/>
                    <a:pt x="9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9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4"/>
                    <a:pt x="76" y="5"/>
                    <a:pt x="75" y="5"/>
                  </a:cubicBezTo>
                  <a:cubicBezTo>
                    <a:pt x="72" y="6"/>
                    <a:pt x="69" y="6"/>
                    <a:pt x="66" y="7"/>
                  </a:cubicBezTo>
                  <a:cubicBezTo>
                    <a:pt x="65" y="7"/>
                    <a:pt x="63" y="7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4"/>
                    <a:pt x="60" y="3"/>
                    <a:pt x="59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7" y="8"/>
                    <a:pt x="46" y="10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3"/>
                    <a:pt x="47" y="14"/>
                    <a:pt x="45" y="15"/>
                  </a:cubicBezTo>
                  <a:cubicBezTo>
                    <a:pt x="43" y="16"/>
                    <a:pt x="41" y="18"/>
                    <a:pt x="39" y="19"/>
                  </a:cubicBezTo>
                  <a:cubicBezTo>
                    <a:pt x="37" y="20"/>
                    <a:pt x="36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3" y="18"/>
                    <a:pt x="32" y="18"/>
                    <a:pt x="30" y="1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8"/>
                    <a:pt x="21" y="30"/>
                    <a:pt x="22" y="31"/>
                  </a:cubicBezTo>
                  <a:cubicBezTo>
                    <a:pt x="23" y="32"/>
                    <a:pt x="23" y="34"/>
                    <a:pt x="22" y="35"/>
                  </a:cubicBezTo>
                  <a:cubicBezTo>
                    <a:pt x="21" y="37"/>
                    <a:pt x="19" y="40"/>
                    <a:pt x="17" y="42"/>
                  </a:cubicBezTo>
                  <a:cubicBezTo>
                    <a:pt x="16" y="43"/>
                    <a:pt x="15" y="44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0" y="43"/>
                    <a:pt x="10" y="4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7"/>
                    <a:pt x="5" y="58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8" y="60"/>
                    <a:pt x="9" y="61"/>
                    <a:pt x="8" y="63"/>
                  </a:cubicBezTo>
                  <a:cubicBezTo>
                    <a:pt x="8" y="65"/>
                    <a:pt x="7" y="68"/>
                    <a:pt x="7" y="70"/>
                  </a:cubicBezTo>
                  <a:cubicBezTo>
                    <a:pt x="6" y="72"/>
                    <a:pt x="5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2" y="73"/>
                    <a:pt x="1" y="74"/>
                    <a:pt x="0" y="7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9"/>
                    <a:pt x="1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5" y="90"/>
                    <a:pt x="6" y="91"/>
                    <a:pt x="6" y="93"/>
                  </a:cubicBezTo>
                  <a:cubicBezTo>
                    <a:pt x="6" y="96"/>
                    <a:pt x="7" y="99"/>
                    <a:pt x="8" y="102"/>
                  </a:cubicBezTo>
                  <a:cubicBezTo>
                    <a:pt x="8" y="103"/>
                    <a:pt x="7" y="104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4" y="106"/>
                    <a:pt x="3" y="107"/>
                    <a:pt x="4" y="10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9" y="121"/>
                    <a:pt x="10" y="122"/>
                    <a:pt x="12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3" y="120"/>
                    <a:pt x="15" y="121"/>
                    <a:pt x="16" y="122"/>
                  </a:cubicBezTo>
                  <a:cubicBezTo>
                    <a:pt x="17" y="125"/>
                    <a:pt x="19" y="127"/>
                    <a:pt x="20" y="130"/>
                  </a:cubicBezTo>
                  <a:cubicBezTo>
                    <a:pt x="21" y="131"/>
                    <a:pt x="21" y="133"/>
                    <a:pt x="20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9" y="135"/>
                    <a:pt x="19" y="137"/>
                    <a:pt x="20" y="138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9" y="147"/>
                    <a:pt x="31" y="147"/>
                    <a:pt x="32" y="146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5"/>
                    <a:pt x="35" y="145"/>
                    <a:pt x="36" y="146"/>
                  </a:cubicBezTo>
                  <a:cubicBezTo>
                    <a:pt x="38" y="147"/>
                    <a:pt x="40" y="149"/>
                    <a:pt x="43" y="150"/>
                  </a:cubicBezTo>
                  <a:cubicBezTo>
                    <a:pt x="44" y="151"/>
                    <a:pt x="44" y="153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6"/>
                    <a:pt x="44" y="157"/>
                    <a:pt x="45" y="158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57" y="163"/>
                    <a:pt x="59" y="162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0" y="160"/>
                    <a:pt x="62" y="159"/>
                    <a:pt x="63" y="159"/>
                  </a:cubicBezTo>
                  <a:cubicBezTo>
                    <a:pt x="66" y="160"/>
                    <a:pt x="68" y="161"/>
                    <a:pt x="71" y="161"/>
                  </a:cubicBezTo>
                  <a:cubicBezTo>
                    <a:pt x="72" y="161"/>
                    <a:pt x="73" y="163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3" y="166"/>
                    <a:pt x="75" y="167"/>
                    <a:pt x="76" y="167"/>
                  </a:cubicBezTo>
                  <a:cubicBezTo>
                    <a:pt x="87" y="167"/>
                    <a:pt x="87" y="167"/>
                    <a:pt x="87" y="167"/>
                  </a:cubicBezTo>
                  <a:cubicBezTo>
                    <a:pt x="89" y="167"/>
                    <a:pt x="90" y="166"/>
                    <a:pt x="90" y="164"/>
                  </a:cubicBezTo>
                  <a:cubicBezTo>
                    <a:pt x="90" y="164"/>
                    <a:pt x="90" y="164"/>
                    <a:pt x="90" y="164"/>
                  </a:cubicBezTo>
                  <a:cubicBezTo>
                    <a:pt x="91" y="163"/>
                    <a:pt x="92" y="162"/>
                    <a:pt x="93" y="162"/>
                  </a:cubicBezTo>
                  <a:cubicBezTo>
                    <a:pt x="96" y="161"/>
                    <a:pt x="99" y="161"/>
                    <a:pt x="102" y="160"/>
                  </a:cubicBezTo>
                  <a:cubicBezTo>
                    <a:pt x="103" y="160"/>
                    <a:pt x="105" y="160"/>
                    <a:pt x="105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3"/>
                    <a:pt x="108" y="164"/>
                    <a:pt x="109" y="164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1" y="159"/>
                    <a:pt x="122" y="157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4"/>
                    <a:pt x="121" y="153"/>
                    <a:pt x="123" y="152"/>
                  </a:cubicBezTo>
                  <a:cubicBezTo>
                    <a:pt x="125" y="151"/>
                    <a:pt x="127" y="149"/>
                    <a:pt x="130" y="148"/>
                  </a:cubicBezTo>
                  <a:cubicBezTo>
                    <a:pt x="131" y="147"/>
                    <a:pt x="132" y="147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5" y="149"/>
                    <a:pt x="136" y="149"/>
                    <a:pt x="138" y="148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7" y="139"/>
                    <a:pt x="147" y="137"/>
                    <a:pt x="146" y="136"/>
                  </a:cubicBezTo>
                  <a:cubicBezTo>
                    <a:pt x="145" y="135"/>
                    <a:pt x="145" y="133"/>
                    <a:pt x="146" y="132"/>
                  </a:cubicBezTo>
                  <a:cubicBezTo>
                    <a:pt x="148" y="130"/>
                    <a:pt x="149" y="127"/>
                    <a:pt x="151" y="125"/>
                  </a:cubicBezTo>
                  <a:cubicBezTo>
                    <a:pt x="152" y="124"/>
                    <a:pt x="153" y="123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6" y="124"/>
                    <a:pt x="158" y="124"/>
                    <a:pt x="159" y="12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1"/>
                    <a:pt x="163" y="109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0" y="107"/>
                    <a:pt x="159" y="106"/>
                    <a:pt x="160" y="105"/>
                  </a:cubicBezTo>
                  <a:cubicBezTo>
                    <a:pt x="161" y="102"/>
                    <a:pt x="161" y="99"/>
                    <a:pt x="162" y="97"/>
                  </a:cubicBezTo>
                  <a:cubicBezTo>
                    <a:pt x="162" y="95"/>
                    <a:pt x="163" y="94"/>
                    <a:pt x="165" y="94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6" y="94"/>
                    <a:pt x="168" y="93"/>
                    <a:pt x="168" y="91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68" y="78"/>
                    <a:pt x="167" y="77"/>
                    <a:pt x="165" y="77"/>
                  </a:cubicBezTo>
                  <a:cubicBezTo>
                    <a:pt x="165" y="77"/>
                    <a:pt x="165" y="77"/>
                    <a:pt x="165" y="77"/>
                  </a:cubicBezTo>
                  <a:cubicBezTo>
                    <a:pt x="164" y="77"/>
                    <a:pt x="162" y="76"/>
                    <a:pt x="162" y="74"/>
                  </a:cubicBezTo>
                  <a:cubicBezTo>
                    <a:pt x="162" y="71"/>
                    <a:pt x="161" y="69"/>
                    <a:pt x="161" y="66"/>
                  </a:cubicBezTo>
                  <a:cubicBezTo>
                    <a:pt x="160" y="64"/>
                    <a:pt x="161" y="63"/>
                    <a:pt x="162" y="62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64" y="61"/>
                    <a:pt x="165" y="60"/>
                    <a:pt x="164" y="5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59" y="46"/>
                    <a:pt x="158" y="46"/>
                    <a:pt x="156" y="46"/>
                  </a:cubicBezTo>
                  <a:close/>
                  <a:moveTo>
                    <a:pt x="80" y="78"/>
                  </a:moveTo>
                  <a:cubicBezTo>
                    <a:pt x="84" y="75"/>
                    <a:pt x="90" y="77"/>
                    <a:pt x="91" y="83"/>
                  </a:cubicBezTo>
                  <a:cubicBezTo>
                    <a:pt x="91" y="85"/>
                    <a:pt x="90" y="88"/>
                    <a:pt x="88" y="89"/>
                  </a:cubicBezTo>
                  <a:cubicBezTo>
                    <a:pt x="84" y="92"/>
                    <a:pt x="78" y="90"/>
                    <a:pt x="77" y="84"/>
                  </a:cubicBezTo>
                  <a:cubicBezTo>
                    <a:pt x="77" y="82"/>
                    <a:pt x="78" y="79"/>
                    <a:pt x="80" y="78"/>
                  </a:cubicBezTo>
                  <a:close/>
                  <a:moveTo>
                    <a:pt x="25" y="109"/>
                  </a:moveTo>
                  <a:cubicBezTo>
                    <a:pt x="14" y="82"/>
                    <a:pt x="23" y="52"/>
                    <a:pt x="45" y="35"/>
                  </a:cubicBezTo>
                  <a:cubicBezTo>
                    <a:pt x="49" y="31"/>
                    <a:pt x="55" y="33"/>
                    <a:pt x="57" y="38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7"/>
                    <a:pt x="65" y="84"/>
                    <a:pt x="68" y="90"/>
                  </a:cubicBezTo>
                  <a:cubicBezTo>
                    <a:pt x="68" y="92"/>
                    <a:pt x="69" y="93"/>
                    <a:pt x="70" y="94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2" y="135"/>
                    <a:pt x="46" y="137"/>
                    <a:pt x="41" y="133"/>
                  </a:cubicBezTo>
                  <a:cubicBezTo>
                    <a:pt x="34" y="126"/>
                    <a:pt x="28" y="118"/>
                    <a:pt x="25" y="109"/>
                  </a:cubicBezTo>
                  <a:close/>
                  <a:moveTo>
                    <a:pt x="108" y="145"/>
                  </a:moveTo>
                  <a:cubicBezTo>
                    <a:pt x="97" y="149"/>
                    <a:pt x="86" y="151"/>
                    <a:pt x="76" y="149"/>
                  </a:cubicBezTo>
                  <a:cubicBezTo>
                    <a:pt x="71" y="148"/>
                    <a:pt x="68" y="143"/>
                    <a:pt x="70" y="138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7" y="101"/>
                    <a:pt x="89" y="101"/>
                    <a:pt x="90" y="100"/>
                  </a:cubicBezTo>
                  <a:cubicBezTo>
                    <a:pt x="92" y="99"/>
                    <a:pt x="93" y="98"/>
                    <a:pt x="95" y="98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6" y="116"/>
                    <a:pt x="138" y="122"/>
                    <a:pt x="135" y="126"/>
                  </a:cubicBezTo>
                  <a:cubicBezTo>
                    <a:pt x="128" y="134"/>
                    <a:pt x="119" y="141"/>
                    <a:pt x="108" y="145"/>
                  </a:cubicBezTo>
                  <a:close/>
                  <a:moveTo>
                    <a:pt x="138" y="98"/>
                  </a:moveTo>
                  <a:cubicBezTo>
                    <a:pt x="102" y="82"/>
                    <a:pt x="102" y="82"/>
                    <a:pt x="102" y="82"/>
                  </a:cubicBezTo>
                  <a:cubicBezTo>
                    <a:pt x="101" y="80"/>
                    <a:pt x="101" y="79"/>
                    <a:pt x="100" y="77"/>
                  </a:cubicBezTo>
                  <a:cubicBezTo>
                    <a:pt x="98" y="71"/>
                    <a:pt x="93" y="67"/>
                    <a:pt x="86" y="66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1" y="27"/>
                    <a:pt x="74" y="21"/>
                    <a:pt x="80" y="21"/>
                  </a:cubicBezTo>
                  <a:cubicBezTo>
                    <a:pt x="107" y="19"/>
                    <a:pt x="134" y="35"/>
                    <a:pt x="145" y="62"/>
                  </a:cubicBezTo>
                  <a:cubicBezTo>
                    <a:pt x="149" y="71"/>
                    <a:pt x="150" y="81"/>
                    <a:pt x="149" y="91"/>
                  </a:cubicBezTo>
                  <a:cubicBezTo>
                    <a:pt x="148" y="96"/>
                    <a:pt x="143" y="100"/>
                    <a:pt x="13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C2FE8275-363B-4806-8F93-9A39AA488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178"/>
              <a:ext cx="126" cy="96"/>
            </a:xfrm>
            <a:custGeom>
              <a:avLst/>
              <a:gdLst>
                <a:gd name="T0" fmla="*/ 25 w 61"/>
                <a:gd name="T1" fmla="*/ 0 h 47"/>
                <a:gd name="T2" fmla="*/ 14 w 61"/>
                <a:gd name="T3" fmla="*/ 6 h 47"/>
                <a:gd name="T4" fmla="*/ 11 w 61"/>
                <a:gd name="T5" fmla="*/ 5 h 47"/>
                <a:gd name="T6" fmla="*/ 0 w 61"/>
                <a:gd name="T7" fmla="*/ 47 h 47"/>
                <a:gd name="T8" fmla="*/ 16 w 61"/>
                <a:gd name="T9" fmla="*/ 10 h 47"/>
                <a:gd name="T10" fmla="*/ 20 w 61"/>
                <a:gd name="T11" fmla="*/ 9 h 47"/>
                <a:gd name="T12" fmla="*/ 25 w 61"/>
                <a:gd name="T13" fmla="*/ 7 h 47"/>
                <a:gd name="T14" fmla="*/ 61 w 61"/>
                <a:gd name="T15" fmla="*/ 23 h 47"/>
                <a:gd name="T16" fmla="*/ 25 w 61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7">
                  <a:moveTo>
                    <a:pt x="25" y="0"/>
                  </a:moveTo>
                  <a:cubicBezTo>
                    <a:pt x="23" y="3"/>
                    <a:pt x="19" y="6"/>
                    <a:pt x="14" y="6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9" y="10"/>
                    <a:pt x="20" y="9"/>
                  </a:cubicBezTo>
                  <a:cubicBezTo>
                    <a:pt x="22" y="8"/>
                    <a:pt x="23" y="7"/>
                    <a:pt x="25" y="7"/>
                  </a:cubicBezTo>
                  <a:cubicBezTo>
                    <a:pt x="61" y="23"/>
                    <a:pt x="61" y="23"/>
                    <a:pt x="61" y="2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C77C6FDF-3FB0-4018-8591-A96B1D8B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2023"/>
              <a:ext cx="115" cy="99"/>
            </a:xfrm>
            <a:custGeom>
              <a:avLst/>
              <a:gdLst>
                <a:gd name="T0" fmla="*/ 9 w 56"/>
                <a:gd name="T1" fmla="*/ 2 h 48"/>
                <a:gd name="T2" fmla="*/ 2 w 56"/>
                <a:gd name="T3" fmla="*/ 13 h 48"/>
                <a:gd name="T4" fmla="*/ 18 w 56"/>
                <a:gd name="T5" fmla="*/ 48 h 48"/>
                <a:gd name="T6" fmla="*/ 6 w 56"/>
                <a:gd name="T7" fmla="*/ 16 h 48"/>
                <a:gd name="T8" fmla="*/ 13 w 56"/>
                <a:gd name="T9" fmla="*/ 5 h 48"/>
                <a:gd name="T10" fmla="*/ 56 w 56"/>
                <a:gd name="T11" fmla="*/ 17 h 48"/>
                <a:gd name="T12" fmla="*/ 9 w 56"/>
                <a:gd name="T1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8">
                  <a:moveTo>
                    <a:pt x="9" y="2"/>
                  </a:moveTo>
                  <a:cubicBezTo>
                    <a:pt x="3" y="2"/>
                    <a:pt x="0" y="8"/>
                    <a:pt x="2" y="13"/>
                  </a:cubicBezTo>
                  <a:cubicBezTo>
                    <a:pt x="2" y="13"/>
                    <a:pt x="15" y="41"/>
                    <a:pt x="18" y="4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1"/>
                    <a:pt x="7" y="5"/>
                    <a:pt x="13" y="5"/>
                  </a:cubicBezTo>
                  <a:cubicBezTo>
                    <a:pt x="28" y="4"/>
                    <a:pt x="43" y="8"/>
                    <a:pt x="56" y="17"/>
                  </a:cubicBezTo>
                  <a:cubicBezTo>
                    <a:pt x="43" y="6"/>
                    <a:pt x="26" y="0"/>
                    <a:pt x="9" y="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FF86B14-186C-4ACF-8F7C-503C949CB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04241" y="2229874"/>
            <a:ext cx="2427917" cy="2427909"/>
          </a:xfrm>
          <a:prstGeom prst="ellipse">
            <a:avLst/>
          </a:prstGeom>
          <a:gradFill flip="none" rotWithShape="1">
            <a:gsLst>
              <a:gs pos="44000">
                <a:schemeClr val="bg2"/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Oval 120" descr="blue circle">
            <a:extLst>
              <a:ext uri="{FF2B5EF4-FFF2-40B4-BE49-F238E27FC236}">
                <a16:creationId xmlns:a16="http://schemas.microsoft.com/office/drawing/2014/main" id="{0C4E5600-D001-455D-A748-DFABE6C9179B}"/>
              </a:ext>
            </a:extLst>
          </p:cNvPr>
          <p:cNvSpPr/>
          <p:nvPr/>
        </p:nvSpPr>
        <p:spPr bwMode="auto">
          <a:xfrm>
            <a:off x="5468453" y="2618389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Oval 121" descr="blue circle">
            <a:extLst>
              <a:ext uri="{FF2B5EF4-FFF2-40B4-BE49-F238E27FC236}">
                <a16:creationId xmlns:a16="http://schemas.microsoft.com/office/drawing/2014/main" id="{9C939641-6180-48C1-98F7-F9933EB43014}"/>
              </a:ext>
            </a:extLst>
          </p:cNvPr>
          <p:cNvSpPr/>
          <p:nvPr/>
        </p:nvSpPr>
        <p:spPr bwMode="auto">
          <a:xfrm>
            <a:off x="6192242" y="2893028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Oval 122" descr="blue circle">
            <a:extLst>
              <a:ext uri="{FF2B5EF4-FFF2-40B4-BE49-F238E27FC236}">
                <a16:creationId xmlns:a16="http://schemas.microsoft.com/office/drawing/2014/main" id="{E97AE81F-A165-45F4-BD31-3393E2457F95}"/>
              </a:ext>
            </a:extLst>
          </p:cNvPr>
          <p:cNvSpPr/>
          <p:nvPr/>
        </p:nvSpPr>
        <p:spPr bwMode="auto">
          <a:xfrm>
            <a:off x="5892431" y="2789749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 descr="blue circle">
            <a:extLst>
              <a:ext uri="{FF2B5EF4-FFF2-40B4-BE49-F238E27FC236}">
                <a16:creationId xmlns:a16="http://schemas.microsoft.com/office/drawing/2014/main" id="{5870DE6D-CD11-4434-A61E-2913E4318F11}"/>
              </a:ext>
            </a:extLst>
          </p:cNvPr>
          <p:cNvSpPr/>
          <p:nvPr/>
        </p:nvSpPr>
        <p:spPr bwMode="auto">
          <a:xfrm>
            <a:off x="6022345" y="2763097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Oval 80" descr="blue circle">
            <a:extLst>
              <a:ext uri="{FF2B5EF4-FFF2-40B4-BE49-F238E27FC236}">
                <a16:creationId xmlns:a16="http://schemas.microsoft.com/office/drawing/2014/main" id="{E122C292-A4C5-494D-A1B6-97CAE76BB011}"/>
              </a:ext>
            </a:extLst>
          </p:cNvPr>
          <p:cNvSpPr/>
          <p:nvPr/>
        </p:nvSpPr>
        <p:spPr bwMode="auto">
          <a:xfrm>
            <a:off x="9451208" y="2684237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Oval 81" descr="blue circle">
            <a:extLst>
              <a:ext uri="{FF2B5EF4-FFF2-40B4-BE49-F238E27FC236}">
                <a16:creationId xmlns:a16="http://schemas.microsoft.com/office/drawing/2014/main" id="{AA4C249F-3E58-4208-9012-AF15E8CE733F}"/>
              </a:ext>
            </a:extLst>
          </p:cNvPr>
          <p:cNvSpPr/>
          <p:nvPr/>
        </p:nvSpPr>
        <p:spPr bwMode="auto">
          <a:xfrm>
            <a:off x="8845142" y="2812030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 descr="blue circle">
            <a:extLst>
              <a:ext uri="{FF2B5EF4-FFF2-40B4-BE49-F238E27FC236}">
                <a16:creationId xmlns:a16="http://schemas.microsoft.com/office/drawing/2014/main" id="{F4452C83-00BC-484C-A0F2-00F67790D6A2}"/>
              </a:ext>
            </a:extLst>
          </p:cNvPr>
          <p:cNvSpPr/>
          <p:nvPr/>
        </p:nvSpPr>
        <p:spPr bwMode="auto">
          <a:xfrm>
            <a:off x="9118772" y="2795096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Oval 83" descr="blue circle">
            <a:extLst>
              <a:ext uri="{FF2B5EF4-FFF2-40B4-BE49-F238E27FC236}">
                <a16:creationId xmlns:a16="http://schemas.microsoft.com/office/drawing/2014/main" id="{543C9672-711F-40F5-98A9-EE29EB6C038D}"/>
              </a:ext>
            </a:extLst>
          </p:cNvPr>
          <p:cNvSpPr/>
          <p:nvPr/>
        </p:nvSpPr>
        <p:spPr bwMode="auto">
          <a:xfrm>
            <a:off x="9283556" y="2661571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 descr="blue circle">
            <a:extLst>
              <a:ext uri="{FF2B5EF4-FFF2-40B4-BE49-F238E27FC236}">
                <a16:creationId xmlns:a16="http://schemas.microsoft.com/office/drawing/2014/main" id="{1AB88E93-703F-47F0-A2F8-59F80D83994A}"/>
              </a:ext>
            </a:extLst>
          </p:cNvPr>
          <p:cNvSpPr/>
          <p:nvPr/>
        </p:nvSpPr>
        <p:spPr bwMode="auto">
          <a:xfrm>
            <a:off x="9387209" y="4225924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 descr="blue circle">
            <a:extLst>
              <a:ext uri="{FF2B5EF4-FFF2-40B4-BE49-F238E27FC236}">
                <a16:creationId xmlns:a16="http://schemas.microsoft.com/office/drawing/2014/main" id="{8AF83752-87F2-4074-A425-6E695EEB6654}"/>
              </a:ext>
            </a:extLst>
          </p:cNvPr>
          <p:cNvSpPr/>
          <p:nvPr/>
        </p:nvSpPr>
        <p:spPr bwMode="auto">
          <a:xfrm>
            <a:off x="8830073" y="3932414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Oval 113" descr="blue circle">
            <a:extLst>
              <a:ext uri="{FF2B5EF4-FFF2-40B4-BE49-F238E27FC236}">
                <a16:creationId xmlns:a16="http://schemas.microsoft.com/office/drawing/2014/main" id="{C7989F7B-A19D-458A-93B4-CB8FC5132559}"/>
              </a:ext>
            </a:extLst>
          </p:cNvPr>
          <p:cNvSpPr/>
          <p:nvPr/>
        </p:nvSpPr>
        <p:spPr bwMode="auto">
          <a:xfrm>
            <a:off x="9271474" y="4037198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 descr="blue circle">
            <a:extLst>
              <a:ext uri="{FF2B5EF4-FFF2-40B4-BE49-F238E27FC236}">
                <a16:creationId xmlns:a16="http://schemas.microsoft.com/office/drawing/2014/main" id="{0B290A94-C6DC-4BD6-AC36-A344842D76C4}"/>
              </a:ext>
            </a:extLst>
          </p:cNvPr>
          <p:cNvSpPr/>
          <p:nvPr/>
        </p:nvSpPr>
        <p:spPr bwMode="auto">
          <a:xfrm>
            <a:off x="9027683" y="4037198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Oval 115" descr="blue circle">
            <a:extLst>
              <a:ext uri="{FF2B5EF4-FFF2-40B4-BE49-F238E27FC236}">
                <a16:creationId xmlns:a16="http://schemas.microsoft.com/office/drawing/2014/main" id="{90F42E19-55AD-4629-A1AF-F472663ABF98}"/>
              </a:ext>
            </a:extLst>
          </p:cNvPr>
          <p:cNvSpPr/>
          <p:nvPr/>
        </p:nvSpPr>
        <p:spPr bwMode="auto">
          <a:xfrm>
            <a:off x="5430485" y="4248742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Oval 124" descr="blue circle">
            <a:extLst>
              <a:ext uri="{FF2B5EF4-FFF2-40B4-BE49-F238E27FC236}">
                <a16:creationId xmlns:a16="http://schemas.microsoft.com/office/drawing/2014/main" id="{6DEEA6E3-2310-4F61-9144-62D70AD530E2}"/>
              </a:ext>
            </a:extLst>
          </p:cNvPr>
          <p:cNvSpPr/>
          <p:nvPr/>
        </p:nvSpPr>
        <p:spPr bwMode="auto">
          <a:xfrm>
            <a:off x="6013300" y="3918922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Oval 125" descr="blue circle">
            <a:extLst>
              <a:ext uri="{FF2B5EF4-FFF2-40B4-BE49-F238E27FC236}">
                <a16:creationId xmlns:a16="http://schemas.microsoft.com/office/drawing/2014/main" id="{E3C892DC-CEA8-4C94-821C-B92F67ADD341}"/>
              </a:ext>
            </a:extLst>
          </p:cNvPr>
          <p:cNvSpPr/>
          <p:nvPr/>
        </p:nvSpPr>
        <p:spPr bwMode="auto">
          <a:xfrm>
            <a:off x="5718581" y="4063052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 descr="blue circle">
            <a:extLst>
              <a:ext uri="{FF2B5EF4-FFF2-40B4-BE49-F238E27FC236}">
                <a16:creationId xmlns:a16="http://schemas.microsoft.com/office/drawing/2014/main" id="{0376226E-EF6F-4604-9BA6-A31AB7D66CBF}"/>
              </a:ext>
            </a:extLst>
          </p:cNvPr>
          <p:cNvSpPr/>
          <p:nvPr/>
        </p:nvSpPr>
        <p:spPr bwMode="auto">
          <a:xfrm>
            <a:off x="5850355" y="4120174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FF3A9153-3E94-434C-8089-21743FA5E606}"/>
              </a:ext>
            </a:extLst>
          </p:cNvPr>
          <p:cNvSpPr txBox="1">
            <a:spLocks/>
          </p:cNvSpPr>
          <p:nvPr/>
        </p:nvSpPr>
        <p:spPr>
          <a:xfrm>
            <a:off x="9649347" y="1806201"/>
            <a:ext cx="1861924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>
              <a:defRPr/>
            </a:pPr>
            <a:r>
              <a:rPr lang="en-US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</a:gradFill>
                <a:latin typeface="Segoe UI Semibold"/>
              </a:rPr>
              <a:t>Operations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74049484-DAAA-4A0F-A69B-24B16F4C5A3A}"/>
              </a:ext>
            </a:extLst>
          </p:cNvPr>
          <p:cNvSpPr txBox="1">
            <a:spLocks/>
          </p:cNvSpPr>
          <p:nvPr/>
        </p:nvSpPr>
        <p:spPr>
          <a:xfrm>
            <a:off x="9649345" y="4744025"/>
            <a:ext cx="1285214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>
              <a:defRPr/>
            </a:pPr>
            <a:r>
              <a:rPr lang="en-US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</a:gradFill>
                <a:latin typeface="Segoe UI Semibold"/>
              </a:rPr>
              <a:t>Products</a:t>
            </a:r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735D6F74-B67F-4995-BC65-A8CA5A384284}"/>
              </a:ext>
            </a:extLst>
          </p:cNvPr>
          <p:cNvSpPr txBox="1">
            <a:spLocks/>
          </p:cNvSpPr>
          <p:nvPr/>
        </p:nvSpPr>
        <p:spPr>
          <a:xfrm>
            <a:off x="3519516" y="1806201"/>
            <a:ext cx="1864732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algn="r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>
              <a:defRPr/>
            </a:pPr>
            <a:r>
              <a:rPr lang="en-US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</a:gradFill>
                <a:latin typeface="Segoe UI Semibold"/>
              </a:rPr>
              <a:t>Customers</a:t>
            </a:r>
          </a:p>
        </p:txBody>
      </p:sp>
      <p:sp>
        <p:nvSpPr>
          <p:cNvPr id="131" name="Text Placeholder 2">
            <a:extLst>
              <a:ext uri="{FF2B5EF4-FFF2-40B4-BE49-F238E27FC236}">
                <a16:creationId xmlns:a16="http://schemas.microsoft.com/office/drawing/2014/main" id="{8609469F-4DB1-48C3-AD06-C20CE9362EF1}"/>
              </a:ext>
            </a:extLst>
          </p:cNvPr>
          <p:cNvSpPr txBox="1">
            <a:spLocks/>
          </p:cNvSpPr>
          <p:nvPr/>
        </p:nvSpPr>
        <p:spPr>
          <a:xfrm>
            <a:off x="3519516" y="4744025"/>
            <a:ext cx="1864732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algn="r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>
              <a:defRPr/>
            </a:pPr>
            <a:r>
              <a:rPr lang="en-US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</a:gradFill>
                <a:latin typeface="Segoe UI Semibold"/>
              </a:rPr>
              <a:t>Employees</a:t>
            </a:r>
          </a:p>
        </p:txBody>
      </p:sp>
      <p:grpSp>
        <p:nvGrpSpPr>
          <p:cNvPr id="6" name="Group 5" descr="Graphic showing flow between four clover leaves">
            <a:extLst>
              <a:ext uri="{FF2B5EF4-FFF2-40B4-BE49-F238E27FC236}">
                <a16:creationId xmlns:a16="http://schemas.microsoft.com/office/drawing/2014/main" id="{57AEED0B-40CD-4CA9-B5DA-B9392EE8871C}"/>
              </a:ext>
            </a:extLst>
          </p:cNvPr>
          <p:cNvGrpSpPr/>
          <p:nvPr/>
        </p:nvGrpSpPr>
        <p:grpSpPr>
          <a:xfrm>
            <a:off x="5150085" y="828642"/>
            <a:ext cx="3826613" cy="5519755"/>
            <a:chOff x="5149950" y="828272"/>
            <a:chExt cx="3827156" cy="5520538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AFEE885-35A2-4600-89F9-E767E603A4F2}"/>
                </a:ext>
              </a:extLst>
            </p:cNvPr>
            <p:cNvSpPr/>
            <p:nvPr/>
          </p:nvSpPr>
          <p:spPr bwMode="auto">
            <a:xfrm rot="4156260">
              <a:off x="5955079" y="1808263"/>
              <a:ext cx="2043171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4728DE4-6588-4412-BFC2-684871AE6BCA}"/>
                </a:ext>
              </a:extLst>
            </p:cNvPr>
            <p:cNvSpPr/>
            <p:nvPr/>
          </p:nvSpPr>
          <p:spPr bwMode="auto">
            <a:xfrm rot="6771737">
              <a:off x="6679266" y="1833202"/>
              <a:ext cx="2673965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146C4F4-F6E4-4EE9-9E25-235FAF2B12E3}"/>
                </a:ext>
              </a:extLst>
            </p:cNvPr>
            <p:cNvSpPr/>
            <p:nvPr/>
          </p:nvSpPr>
          <p:spPr bwMode="auto">
            <a:xfrm rot="17443740" flipV="1">
              <a:off x="5969629" y="4257094"/>
              <a:ext cx="2152007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C44FB01-F8D1-4F5B-A182-07246B42D014}"/>
                </a:ext>
              </a:extLst>
            </p:cNvPr>
            <p:cNvSpPr/>
            <p:nvPr/>
          </p:nvSpPr>
          <p:spPr bwMode="auto">
            <a:xfrm rot="14828263" flipV="1">
              <a:off x="7050499" y="4335977"/>
              <a:ext cx="2056475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AF17E0-2B88-48C6-8301-F3EEF28E124F}"/>
                </a:ext>
              </a:extLst>
            </p:cNvPr>
            <p:cNvSpPr/>
            <p:nvPr/>
          </p:nvSpPr>
          <p:spPr bwMode="auto">
            <a:xfrm flipH="1" flipV="1">
              <a:off x="8356969" y="5450575"/>
              <a:ext cx="609601" cy="373626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5" name="Text Placeholder 2">
              <a:extLst>
                <a:ext uri="{FF2B5EF4-FFF2-40B4-BE49-F238E27FC236}">
                  <a16:creationId xmlns:a16="http://schemas.microsoft.com/office/drawing/2014/main" id="{1C7655F6-C17A-4B07-B0BC-585C0E4453A6}"/>
                </a:ext>
              </a:extLst>
            </p:cNvPr>
            <p:cNvSpPr txBox="1">
              <a:spLocks/>
            </p:cNvSpPr>
            <p:nvPr/>
          </p:nvSpPr>
          <p:spPr>
            <a:xfrm rot="4106299" flipH="1">
              <a:off x="7227882" y="4671674"/>
              <a:ext cx="1630339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Better products</a:t>
              </a: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EAA72E5-E09F-46B6-9C13-4467FD4D82E7}"/>
                </a:ext>
              </a:extLst>
            </p:cNvPr>
            <p:cNvSpPr/>
            <p:nvPr/>
          </p:nvSpPr>
          <p:spPr bwMode="auto">
            <a:xfrm>
              <a:off x="6066504" y="1032387"/>
              <a:ext cx="609601" cy="373626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87" name="Text Placeholder 2">
              <a:extLst>
                <a:ext uri="{FF2B5EF4-FFF2-40B4-BE49-F238E27FC236}">
                  <a16:creationId xmlns:a16="http://schemas.microsoft.com/office/drawing/2014/main" id="{38F5C14D-731F-43EF-AA4A-BA6E67C3735E}"/>
                </a:ext>
              </a:extLst>
            </p:cNvPr>
            <p:cNvSpPr txBox="1">
              <a:spLocks/>
            </p:cNvSpPr>
            <p:nvPr/>
          </p:nvSpPr>
          <p:spPr>
            <a:xfrm rot="3993854">
              <a:off x="6152392" y="1917777"/>
              <a:ext cx="1630339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Deeper relationships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4A5FEC0-6929-43A1-9F28-6CD691239B76}"/>
                </a:ext>
              </a:extLst>
            </p:cNvPr>
            <p:cNvSpPr/>
            <p:nvPr/>
          </p:nvSpPr>
          <p:spPr bwMode="auto">
            <a:xfrm rot="18668243" flipV="1">
              <a:off x="5836742" y="5159847"/>
              <a:ext cx="1713821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Text Placeholder 2">
              <a:extLst>
                <a:ext uri="{FF2B5EF4-FFF2-40B4-BE49-F238E27FC236}">
                  <a16:creationId xmlns:a16="http://schemas.microsoft.com/office/drawing/2014/main" id="{5C55FCA6-654E-4B5A-B221-3D486AE4828A}"/>
                </a:ext>
              </a:extLst>
            </p:cNvPr>
            <p:cNvSpPr txBox="1">
              <a:spLocks/>
            </p:cNvSpPr>
            <p:nvPr/>
          </p:nvSpPr>
          <p:spPr>
            <a:xfrm rot="17606146" flipH="1">
              <a:off x="7232167" y="1996815"/>
              <a:ext cx="1630339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More efficient ops</a:t>
              </a: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975682D-5514-44E2-BD1F-4FBF8E13A514}"/>
                </a:ext>
              </a:extLst>
            </p:cNvPr>
            <p:cNvSpPr/>
            <p:nvPr/>
          </p:nvSpPr>
          <p:spPr bwMode="auto">
            <a:xfrm flipH="1">
              <a:off x="8367505" y="1040398"/>
              <a:ext cx="609601" cy="373626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EAC5C09-50DE-4358-B584-D88261D1F77D}"/>
                </a:ext>
              </a:extLst>
            </p:cNvPr>
            <p:cNvSpPr/>
            <p:nvPr/>
          </p:nvSpPr>
          <p:spPr bwMode="auto">
            <a:xfrm flipV="1">
              <a:off x="6066504" y="5700855"/>
              <a:ext cx="386294" cy="116043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2" name="Text Placeholder 2">
              <a:extLst>
                <a:ext uri="{FF2B5EF4-FFF2-40B4-BE49-F238E27FC236}">
                  <a16:creationId xmlns:a16="http://schemas.microsoft.com/office/drawing/2014/main" id="{3737E91F-A0A9-4EB0-9D54-8961B04DE722}"/>
                </a:ext>
              </a:extLst>
            </p:cNvPr>
            <p:cNvSpPr txBox="1">
              <a:spLocks/>
            </p:cNvSpPr>
            <p:nvPr/>
          </p:nvSpPr>
          <p:spPr>
            <a:xfrm rot="17646683">
              <a:off x="6039665" y="4743256"/>
              <a:ext cx="1839556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 re effective employees</a:t>
              </a:r>
            </a:p>
          </p:txBody>
        </p:sp>
        <p:sp>
          <p:nvSpPr>
            <p:cNvPr id="193" name="Text Placeholder 2">
              <a:extLst>
                <a:ext uri="{FF2B5EF4-FFF2-40B4-BE49-F238E27FC236}">
                  <a16:creationId xmlns:a16="http://schemas.microsoft.com/office/drawing/2014/main" id="{ECDD6CA7-654D-47C4-B344-AF9D602556DA}"/>
                </a:ext>
              </a:extLst>
            </p:cNvPr>
            <p:cNvSpPr txBox="1">
              <a:spLocks/>
            </p:cNvSpPr>
            <p:nvPr/>
          </p:nvSpPr>
          <p:spPr>
            <a:xfrm>
              <a:off x="5149950" y="4193831"/>
              <a:ext cx="1651323" cy="1651323"/>
            </a:xfrm>
            <a:prstGeom prst="rect">
              <a:avLst/>
            </a:prstGeom>
          </p:spPr>
          <p:txBody>
            <a:bodyPr spcFirstLastPara="1" vert="horz" wrap="square" lIns="0" tIns="0" rIns="0" bIns="0" numCol="1" rtlCol="0" anchor="ctr">
              <a:prstTxWarp prst="textArchDown">
                <a:avLst>
                  <a:gd name="adj" fmla="val 18990507"/>
                </a:avLst>
              </a:prstTxWarp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40">
                <a:spcBef>
                  <a:spcPts val="800"/>
                </a:spcBef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</a:rPr>
                <a:t>                                </a:t>
              </a: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Mo</a:t>
              </a:r>
            </a:p>
          </p:txBody>
        </p:sp>
      </p:grpSp>
      <p:grpSp>
        <p:nvGrpSpPr>
          <p:cNvPr id="8" name="Group 7" descr="Graphic showing flow between four clover leaves">
            <a:extLst>
              <a:ext uri="{FF2B5EF4-FFF2-40B4-BE49-F238E27FC236}">
                <a16:creationId xmlns:a16="http://schemas.microsoft.com/office/drawing/2014/main" id="{246557C1-6BED-406B-A780-9D99D431EF60}"/>
              </a:ext>
            </a:extLst>
          </p:cNvPr>
          <p:cNvGrpSpPr/>
          <p:nvPr/>
        </p:nvGrpSpPr>
        <p:grpSpPr>
          <a:xfrm>
            <a:off x="4919684" y="2614009"/>
            <a:ext cx="5021104" cy="1626267"/>
            <a:chOff x="4919515" y="2613892"/>
            <a:chExt cx="5021817" cy="1626497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B4EB501-0C21-41F2-8D34-1F5D65E21E1D}"/>
                </a:ext>
              </a:extLst>
            </p:cNvPr>
            <p:cNvSpPr/>
            <p:nvPr/>
          </p:nvSpPr>
          <p:spPr bwMode="auto">
            <a:xfrm rot="1221419">
              <a:off x="7475138" y="3548110"/>
              <a:ext cx="2460073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84021C4-2FF4-487C-80D5-F40B279BF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40373" y="3648472"/>
              <a:ext cx="365760" cy="155448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 Placeholder 2">
              <a:extLst>
                <a:ext uri="{FF2B5EF4-FFF2-40B4-BE49-F238E27FC236}">
                  <a16:creationId xmlns:a16="http://schemas.microsoft.com/office/drawing/2014/main" id="{2E0F263F-F22A-44FA-AC42-A245C1606244}"/>
                </a:ext>
              </a:extLst>
            </p:cNvPr>
            <p:cNvSpPr txBox="1">
              <a:spLocks/>
            </p:cNvSpPr>
            <p:nvPr/>
          </p:nvSpPr>
          <p:spPr>
            <a:xfrm rot="1333224" flipH="1">
              <a:off x="8526751" y="3994690"/>
              <a:ext cx="1371600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Product telemetry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4A791BC-FBB0-4AB3-9E13-E8156A5AB5E8}"/>
                </a:ext>
              </a:extLst>
            </p:cNvPr>
            <p:cNvSpPr/>
            <p:nvPr/>
          </p:nvSpPr>
          <p:spPr bwMode="auto">
            <a:xfrm rot="1078458">
              <a:off x="5101863" y="2613892"/>
              <a:ext cx="2522269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555EE93-2942-46DE-9A7E-8C674A712874}"/>
                </a:ext>
              </a:extLst>
            </p:cNvPr>
            <p:cNvSpPr/>
            <p:nvPr/>
          </p:nvSpPr>
          <p:spPr bwMode="auto">
            <a:xfrm rot="20378581" flipH="1">
              <a:off x="7308778" y="2715429"/>
              <a:ext cx="2632554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6B2E2AB-F248-48C5-A01C-0138FF5810F1}"/>
                </a:ext>
              </a:extLst>
            </p:cNvPr>
            <p:cNvSpPr/>
            <p:nvPr/>
          </p:nvSpPr>
          <p:spPr bwMode="auto">
            <a:xfrm rot="19901030" flipH="1">
              <a:off x="5100828" y="3548617"/>
              <a:ext cx="2504977" cy="664105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</a:pPr>
              <a:endParaRPr lang="de-DE" sz="13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4EA94A0-3AD7-4E4F-9D39-307CC1BA25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0373" y="3047077"/>
              <a:ext cx="365760" cy="155448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 Placeholder 2">
              <a:extLst>
                <a:ext uri="{FF2B5EF4-FFF2-40B4-BE49-F238E27FC236}">
                  <a16:creationId xmlns:a16="http://schemas.microsoft.com/office/drawing/2014/main" id="{516C86FA-EA71-458E-A262-B00C2BFBE9F2}"/>
                </a:ext>
              </a:extLst>
            </p:cNvPr>
            <p:cNvSpPr txBox="1">
              <a:spLocks/>
            </p:cNvSpPr>
            <p:nvPr/>
          </p:nvSpPr>
          <p:spPr>
            <a:xfrm rot="20129392" flipH="1">
              <a:off x="8561242" y="2626139"/>
              <a:ext cx="1371600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Operational data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802167D-F0AA-4953-AED8-46071BE96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102" y="3639968"/>
              <a:ext cx="365760" cy="155448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 Placeholder 2">
              <a:extLst>
                <a:ext uri="{FF2B5EF4-FFF2-40B4-BE49-F238E27FC236}">
                  <a16:creationId xmlns:a16="http://schemas.microsoft.com/office/drawing/2014/main" id="{87B9F875-F581-4851-AEB4-C7F2BF94AA8D}"/>
                </a:ext>
              </a:extLst>
            </p:cNvPr>
            <p:cNvSpPr txBox="1">
              <a:spLocks/>
            </p:cNvSpPr>
            <p:nvPr/>
          </p:nvSpPr>
          <p:spPr>
            <a:xfrm rot="20204829">
              <a:off x="4919515" y="4058903"/>
              <a:ext cx="1570531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Employee input</a:t>
              </a:r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334BE37-4189-4565-915A-CEF82E4B273A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19" y="3056902"/>
              <a:ext cx="365760" cy="155448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 Placeholder 2">
              <a:extLst>
                <a:ext uri="{FF2B5EF4-FFF2-40B4-BE49-F238E27FC236}">
                  <a16:creationId xmlns:a16="http://schemas.microsoft.com/office/drawing/2014/main" id="{72348E2B-E4B3-4F7E-9EDB-EDA940621EB4}"/>
                </a:ext>
              </a:extLst>
            </p:cNvPr>
            <p:cNvSpPr txBox="1">
              <a:spLocks/>
            </p:cNvSpPr>
            <p:nvPr/>
          </p:nvSpPr>
          <p:spPr>
            <a:xfrm rot="1334090">
              <a:off x="5059291" y="2627162"/>
              <a:ext cx="1371600" cy="1814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32540">
                <a:spcBef>
                  <a:spcPts val="800"/>
                </a:spcBef>
                <a:defRPr/>
              </a:pPr>
              <a:r>
                <a:rPr lang="en-US" sz="1179">
                  <a:solidFill>
                    <a:srgbClr val="1A1A1A"/>
                  </a:solidFill>
                  <a:latin typeface="Segoe UI Semibold"/>
                </a:rPr>
                <a:t>Customer signal</a:t>
              </a:r>
            </a:p>
          </p:txBody>
        </p:sp>
      </p:grpSp>
      <p:sp>
        <p:nvSpPr>
          <p:cNvPr id="117" name="Oval 116" descr="Black circle">
            <a:extLst>
              <a:ext uri="{FF2B5EF4-FFF2-40B4-BE49-F238E27FC236}">
                <a16:creationId xmlns:a16="http://schemas.microsoft.com/office/drawing/2014/main" id="{8178F3C6-D10D-41D5-BCE9-6FB2A41744AD}"/>
              </a:ext>
            </a:extLst>
          </p:cNvPr>
          <p:cNvSpPr/>
          <p:nvPr/>
        </p:nvSpPr>
        <p:spPr bwMode="auto">
          <a:xfrm>
            <a:off x="7366418" y="291907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Oval 117" descr="Black circle">
            <a:extLst>
              <a:ext uri="{FF2B5EF4-FFF2-40B4-BE49-F238E27FC236}">
                <a16:creationId xmlns:a16="http://schemas.microsoft.com/office/drawing/2014/main" id="{A3EF41A7-1281-4073-BBF4-A9590EC99B97}"/>
              </a:ext>
            </a:extLst>
          </p:cNvPr>
          <p:cNvSpPr/>
          <p:nvPr/>
        </p:nvSpPr>
        <p:spPr bwMode="auto">
          <a:xfrm>
            <a:off x="7302785" y="291907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Oval 118" descr="Black circle">
            <a:extLst>
              <a:ext uri="{FF2B5EF4-FFF2-40B4-BE49-F238E27FC236}">
                <a16:creationId xmlns:a16="http://schemas.microsoft.com/office/drawing/2014/main" id="{D3C44C97-3C88-4DE2-9A8A-EF5C8685788F}"/>
              </a:ext>
            </a:extLst>
          </p:cNvPr>
          <p:cNvSpPr/>
          <p:nvPr/>
        </p:nvSpPr>
        <p:spPr bwMode="auto">
          <a:xfrm>
            <a:off x="7311746" y="2893247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Oval 119" descr="Black circle">
            <a:extLst>
              <a:ext uri="{FF2B5EF4-FFF2-40B4-BE49-F238E27FC236}">
                <a16:creationId xmlns:a16="http://schemas.microsoft.com/office/drawing/2014/main" id="{8EE8A955-85F9-40A0-A509-BB90C9AE3219}"/>
              </a:ext>
            </a:extLst>
          </p:cNvPr>
          <p:cNvSpPr/>
          <p:nvPr/>
        </p:nvSpPr>
        <p:spPr bwMode="auto">
          <a:xfrm>
            <a:off x="7334420" y="2887067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Oval 75" descr="Black circle">
            <a:extLst>
              <a:ext uri="{FF2B5EF4-FFF2-40B4-BE49-F238E27FC236}">
                <a16:creationId xmlns:a16="http://schemas.microsoft.com/office/drawing/2014/main" id="{ED71CFFF-2C08-4C5C-A68D-30AEDC9F14C3}"/>
              </a:ext>
            </a:extLst>
          </p:cNvPr>
          <p:cNvSpPr/>
          <p:nvPr/>
        </p:nvSpPr>
        <p:spPr bwMode="auto">
          <a:xfrm>
            <a:off x="7675235" y="2944280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 descr="Black circle">
            <a:extLst>
              <a:ext uri="{FF2B5EF4-FFF2-40B4-BE49-F238E27FC236}">
                <a16:creationId xmlns:a16="http://schemas.microsoft.com/office/drawing/2014/main" id="{870D935D-2222-4F61-8C6D-260F15FC0A8E}"/>
              </a:ext>
            </a:extLst>
          </p:cNvPr>
          <p:cNvSpPr/>
          <p:nvPr/>
        </p:nvSpPr>
        <p:spPr bwMode="auto">
          <a:xfrm>
            <a:off x="7611602" y="2944280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Oval 77" descr="Black circle">
            <a:extLst>
              <a:ext uri="{FF2B5EF4-FFF2-40B4-BE49-F238E27FC236}">
                <a16:creationId xmlns:a16="http://schemas.microsoft.com/office/drawing/2014/main" id="{F984F5E7-0958-498B-927B-AE49585BA01A}"/>
              </a:ext>
            </a:extLst>
          </p:cNvPr>
          <p:cNvSpPr/>
          <p:nvPr/>
        </p:nvSpPr>
        <p:spPr bwMode="auto">
          <a:xfrm>
            <a:off x="7620562" y="2918456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 descr="Black circle">
            <a:extLst>
              <a:ext uri="{FF2B5EF4-FFF2-40B4-BE49-F238E27FC236}">
                <a16:creationId xmlns:a16="http://schemas.microsoft.com/office/drawing/2014/main" id="{A806C70D-6B36-4335-9D9C-AFCEB8176D97}"/>
              </a:ext>
            </a:extLst>
          </p:cNvPr>
          <p:cNvSpPr/>
          <p:nvPr/>
        </p:nvSpPr>
        <p:spPr bwMode="auto">
          <a:xfrm>
            <a:off x="7643237" y="2912275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 descr="Black circle">
            <a:extLst>
              <a:ext uri="{FF2B5EF4-FFF2-40B4-BE49-F238E27FC236}">
                <a16:creationId xmlns:a16="http://schemas.microsoft.com/office/drawing/2014/main" id="{BC3C7546-D28C-486C-9BFD-51A1FD02EA57}"/>
              </a:ext>
            </a:extLst>
          </p:cNvPr>
          <p:cNvSpPr/>
          <p:nvPr/>
        </p:nvSpPr>
        <p:spPr bwMode="auto">
          <a:xfrm>
            <a:off x="7370782" y="389215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 descr="Black circle">
            <a:extLst>
              <a:ext uri="{FF2B5EF4-FFF2-40B4-BE49-F238E27FC236}">
                <a16:creationId xmlns:a16="http://schemas.microsoft.com/office/drawing/2014/main" id="{DD382254-7EF0-4CFB-B75B-3865FB7C4DAE}"/>
              </a:ext>
            </a:extLst>
          </p:cNvPr>
          <p:cNvSpPr/>
          <p:nvPr/>
        </p:nvSpPr>
        <p:spPr bwMode="auto">
          <a:xfrm>
            <a:off x="7307147" y="389215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 descr="Black circle">
            <a:extLst>
              <a:ext uri="{FF2B5EF4-FFF2-40B4-BE49-F238E27FC236}">
                <a16:creationId xmlns:a16="http://schemas.microsoft.com/office/drawing/2014/main" id="{FF51FEBB-0394-4D77-B72B-66FB5876B98D}"/>
              </a:ext>
            </a:extLst>
          </p:cNvPr>
          <p:cNvSpPr/>
          <p:nvPr/>
        </p:nvSpPr>
        <p:spPr bwMode="auto">
          <a:xfrm>
            <a:off x="7316108" y="3866327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 descr="Black circle">
            <a:extLst>
              <a:ext uri="{FF2B5EF4-FFF2-40B4-BE49-F238E27FC236}">
                <a16:creationId xmlns:a16="http://schemas.microsoft.com/office/drawing/2014/main" id="{D0055705-AF8C-44C3-A594-6AF2A1867D6F}"/>
              </a:ext>
            </a:extLst>
          </p:cNvPr>
          <p:cNvSpPr/>
          <p:nvPr/>
        </p:nvSpPr>
        <p:spPr bwMode="auto">
          <a:xfrm>
            <a:off x="7338782" y="3860146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Oval 99" descr="Black circle">
            <a:extLst>
              <a:ext uri="{FF2B5EF4-FFF2-40B4-BE49-F238E27FC236}">
                <a16:creationId xmlns:a16="http://schemas.microsoft.com/office/drawing/2014/main" id="{C3F96689-7865-412F-830D-E0F59A9A3175}"/>
              </a:ext>
            </a:extLst>
          </p:cNvPr>
          <p:cNvSpPr/>
          <p:nvPr/>
        </p:nvSpPr>
        <p:spPr bwMode="auto">
          <a:xfrm>
            <a:off x="7679996" y="3869084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Oval 104" descr="Black circle">
            <a:extLst>
              <a:ext uri="{FF2B5EF4-FFF2-40B4-BE49-F238E27FC236}">
                <a16:creationId xmlns:a16="http://schemas.microsoft.com/office/drawing/2014/main" id="{DC32F594-34BC-4054-8298-CC3B7C39DB42}"/>
              </a:ext>
            </a:extLst>
          </p:cNvPr>
          <p:cNvSpPr/>
          <p:nvPr/>
        </p:nvSpPr>
        <p:spPr bwMode="auto">
          <a:xfrm>
            <a:off x="7616363" y="3869084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Oval 109" descr="Black circle">
            <a:extLst>
              <a:ext uri="{FF2B5EF4-FFF2-40B4-BE49-F238E27FC236}">
                <a16:creationId xmlns:a16="http://schemas.microsoft.com/office/drawing/2014/main" id="{3335A5DB-E8CF-491D-8182-27B4ACABAE87}"/>
              </a:ext>
            </a:extLst>
          </p:cNvPr>
          <p:cNvSpPr/>
          <p:nvPr/>
        </p:nvSpPr>
        <p:spPr bwMode="auto">
          <a:xfrm>
            <a:off x="7625324" y="3843260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Oval 110" descr="Black circle">
            <a:extLst>
              <a:ext uri="{FF2B5EF4-FFF2-40B4-BE49-F238E27FC236}">
                <a16:creationId xmlns:a16="http://schemas.microsoft.com/office/drawing/2014/main" id="{A9C745AF-9A41-40DD-AA33-CE00769A779C}"/>
              </a:ext>
            </a:extLst>
          </p:cNvPr>
          <p:cNvSpPr/>
          <p:nvPr/>
        </p:nvSpPr>
        <p:spPr bwMode="auto">
          <a:xfrm>
            <a:off x="7647998" y="3837080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Oval 23">
            <a:extLst>
              <a:ext uri="{FF2B5EF4-FFF2-40B4-BE49-F238E27FC236}">
                <a16:creationId xmlns:a16="http://schemas.microsoft.com/office/drawing/2014/main" id="{8CCC221E-9D9D-4935-A8E4-49D34A4EA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162" y="2849965"/>
            <a:ext cx="1156038" cy="1158074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10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+ intelligence</a:t>
            </a:r>
          </a:p>
        </p:txBody>
      </p:sp>
      <p:grpSp>
        <p:nvGrpSpPr>
          <p:cNvPr id="4" name="Group 3" descr="Blue cycle arrows">
            <a:extLst>
              <a:ext uri="{FF2B5EF4-FFF2-40B4-BE49-F238E27FC236}">
                <a16:creationId xmlns:a16="http://schemas.microsoft.com/office/drawing/2014/main" id="{56085E47-BB8E-4181-8FA6-4071670B3FE5}"/>
              </a:ext>
            </a:extLst>
          </p:cNvPr>
          <p:cNvGrpSpPr/>
          <p:nvPr/>
        </p:nvGrpSpPr>
        <p:grpSpPr>
          <a:xfrm>
            <a:off x="7025995" y="2937816"/>
            <a:ext cx="982376" cy="982374"/>
            <a:chOff x="7031510" y="6183940"/>
            <a:chExt cx="899315" cy="899315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207463B-749F-4894-A9C3-BF1AD6AFFF3D}"/>
                </a:ext>
              </a:extLst>
            </p:cNvPr>
            <p:cNvSpPr/>
            <p:nvPr/>
          </p:nvSpPr>
          <p:spPr>
            <a:xfrm>
              <a:off x="7031510" y="6183940"/>
              <a:ext cx="899315" cy="899315"/>
            </a:xfrm>
            <a:prstGeom prst="arc">
              <a:avLst>
                <a:gd name="adj1" fmla="val 16200000"/>
                <a:gd name="adj2" fmla="val 4971885"/>
              </a:avLst>
            </a:prstGeom>
            <a:ln w="19050" cap="rnd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01" name="Arc 200">
              <a:extLst>
                <a:ext uri="{FF2B5EF4-FFF2-40B4-BE49-F238E27FC236}">
                  <a16:creationId xmlns:a16="http://schemas.microsoft.com/office/drawing/2014/main" id="{E55E1D22-5F46-48BD-A92D-C9D5576D2487}"/>
                </a:ext>
              </a:extLst>
            </p:cNvPr>
            <p:cNvSpPr/>
            <p:nvPr/>
          </p:nvSpPr>
          <p:spPr>
            <a:xfrm flipH="1" flipV="1">
              <a:off x="7031510" y="6183940"/>
              <a:ext cx="899315" cy="899315"/>
            </a:xfrm>
            <a:prstGeom prst="arc">
              <a:avLst>
                <a:gd name="adj1" fmla="val 16200000"/>
                <a:gd name="adj2" fmla="val 4971885"/>
              </a:avLst>
            </a:prstGeom>
            <a:ln w="19050" cap="rnd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 sz="3200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12994 -0.10115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50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2.59259E-6 L 0.08216 -0.05324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26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7.40741E-7 L 0.10638 -0.072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36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4.07407E-6 L 0.09675 -0.0824 " pathEditMode="relative" rAng="0" ptsTypes="AA">
                                      <p:cBhvr>
                                        <p:cTn id="27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-412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-0.11472 -0.09768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488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7.40741E-7 L -0.06901 -0.0548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275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2.96296E-6 L -0.10651 -0.0701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6" y="-35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2.96296E-6 L -0.08529 -0.07014 " pathEditMode="relative" rAng="0" ptsTypes="AA">
                                      <p:cBhvr>
                                        <p:cTn id="47" dur="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351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2005 0.07801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388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3.33333E-6 L -0.07187 0.06019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300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1.48148E-6 L -0.09427 0.0625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312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4.07407E-6 L -0.10781 0.08195 " pathEditMode="relative" rAng="0" ptsTypes="AA">
                                      <p:cBhvr>
                                        <p:cTn id="67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409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12344 0.08635 " pathEditMode="relative" rAng="0" ptsTypes="AA">
                                      <p:cBhvr>
                                        <p:cTn id="72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430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1.11111E-6 L 0.06666 0.0493 " pathEditMode="relative" rAng="0" ptsTypes="AA">
                                      <p:cBhvr>
                                        <p:cTn id="77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245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2.59259E-6 L 0.08932 0.06343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317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2.59259E-6 L 0.07956 0.06713 " pathEditMode="relative" rAng="0" ptsTypes="AA">
                                      <p:cBhvr>
                                        <p:cTn id="87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500" fill="hold"/>
                                        <p:tgtEl>
                                          <p:spTgt spid="141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0" dur="1500" fill="hold"/>
                                        <p:tgtEl>
                                          <p:spTgt spid="142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xit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5" dur="1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C -0.01914 -0.07708 -0.04766 -0.25555 -0.08724 -0.2743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-1372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-4.07407E-6 L -0.05807 -0.22407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-11204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7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52 -0.00023 C -0.01185 -0.04722 -0.02812 -0.12153 -0.04687 -0.19074 C -0.07005 -0.26875 -0.1108 -0.27176 -0.13294 -0.26065 " pathEditMode="relative" rAng="0" ptsTypes="AAA">
                                      <p:cBhvr>
                                        <p:cTn id="148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1326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4.44444E-6 L -0.04206 -0.18472 " pathEditMode="relative" rAng="0" ptsTypes="AA">
                                      <p:cBhvr>
                                        <p:cTn id="153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9236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47 C 0.03633 -0.18195 0.06992 -0.3625 0.15208 -0.26111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14514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7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-0.00023 C 0.01745 -0.06366 0.04232 -0.2919 0.12683 -0.26597 " pathEditMode="relative" rAng="0" ptsTypes="AA">
                                      <p:cBhvr>
                                        <p:cTn id="163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13403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2.59259E-6 L 0.05261 -0.21273 " pathEditMode="relative" rAng="0" ptsTypes="AA">
                                      <p:cBhvr>
                                        <p:cTn id="168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-10648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3.33333E-6 L 0.04726 -0.17338 " pathEditMode="relative" rAng="0" ptsTypes="AA">
                                      <p:cBhvr>
                                        <p:cTn id="173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-8681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C -0.05273 0.20625 -0.07591 0.34815 -0.16471 0.25741 " pathEditMode="relative" rAng="0" ptsTypes="AA">
                                      <p:cBhvr>
                                        <p:cTn id="1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1425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-2.22222E-6 L -0.04765 0.17917 " pathEditMode="relative" rAng="0" ptsTypes="AA">
                                      <p:cBhvr>
                                        <p:cTn id="191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8958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7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26 1.48148E-6 C -0.05429 0.22824 -0.06471 0.26667 -0.11432 0.27407 " pathEditMode="relative" rAng="0" ptsTypes="AA">
                                      <p:cBhvr>
                                        <p:cTn id="196" dur="1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370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2.59259E-6 L -0.04844 0.22385 " pathEditMode="relative" rAng="0" ptsTypes="AA">
                                      <p:cBhvr>
                                        <p:cTn id="201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11181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022E-16 C 0.04297 0.22986 0.08906 0.34583 0.16224 0.25556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430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7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1.11022E-16 C 0.03789 0.175 0.0642 0.30139 0.1375 0.25625 " pathEditMode="relative" rAng="0" ptsTypes="AA">
                                      <p:cBhvr>
                                        <p:cTn id="21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13264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3.7037E-6 L 0.05769 0.23773 " pathEditMode="relative" rAng="0" ptsTypes="AA">
                                      <p:cBhvr>
                                        <p:cTn id="224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11875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-3.7037E-7 L 0.04948 0.18727 " pathEditMode="relative" rAng="0" ptsTypes="AA">
                                      <p:cBhvr>
                                        <p:cTn id="229" dur="8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9352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143" grpId="0" animBg="1"/>
      <p:bldP spid="143" grpId="1" animBg="1"/>
      <p:bldP spid="143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17" grpId="0" animBg="1"/>
      <p:bldP spid="117" grpId="1" animBg="1"/>
      <p:bldP spid="117" grpId="2" animBg="1"/>
      <p:bldP spid="117" grpId="3" animBg="1"/>
      <p:bldP spid="118" grpId="0" animBg="1"/>
      <p:bldP spid="118" grpId="1" animBg="1"/>
      <p:bldP spid="118" grpId="2" animBg="1"/>
      <p:bldP spid="118" grpId="3" animBg="1"/>
      <p:bldP spid="119" grpId="0" animBg="1"/>
      <p:bldP spid="119" grpId="1" animBg="1"/>
      <p:bldP spid="119" grpId="2" animBg="1"/>
      <p:bldP spid="119" grpId="3" animBg="1"/>
      <p:bldP spid="120" grpId="0" animBg="1"/>
      <p:bldP spid="120" grpId="1" animBg="1"/>
      <p:bldP spid="120" grpId="2" animBg="1"/>
      <p:bldP spid="120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80" grpId="0" animBg="1"/>
      <p:bldP spid="80" grpId="1" animBg="1"/>
      <p:bldP spid="80" grpId="2" animBg="1"/>
      <p:bldP spid="80" grpId="3" animBg="1"/>
      <p:bldP spid="91" grpId="0" animBg="1"/>
      <p:bldP spid="91" grpId="1" animBg="1"/>
      <p:bldP spid="91" grpId="2" animBg="1"/>
      <p:bldP spid="91" grpId="3" animBg="1"/>
      <p:bldP spid="93" grpId="0" animBg="1"/>
      <p:bldP spid="93" grpId="1" animBg="1"/>
      <p:bldP spid="93" grpId="2" animBg="1"/>
      <p:bldP spid="93" grpId="3" animBg="1"/>
      <p:bldP spid="94" grpId="0" animBg="1"/>
      <p:bldP spid="94" grpId="1" animBg="1"/>
      <p:bldP spid="94" grpId="2" animBg="1"/>
      <p:bldP spid="94" grpId="3" animBg="1"/>
      <p:bldP spid="95" grpId="0" animBg="1"/>
      <p:bldP spid="95" grpId="1" animBg="1"/>
      <p:bldP spid="95" grpId="2" animBg="1"/>
      <p:bldP spid="95" grpId="3" animBg="1"/>
      <p:bldP spid="100" grpId="0" animBg="1"/>
      <p:bldP spid="100" grpId="1" animBg="1"/>
      <p:bldP spid="100" grpId="2" animBg="1"/>
      <p:bldP spid="100" grpId="3" animBg="1"/>
      <p:bldP spid="105" grpId="0" animBg="1"/>
      <p:bldP spid="105" grpId="1" animBg="1"/>
      <p:bldP spid="105" grpId="2" animBg="1"/>
      <p:bldP spid="105" grpId="3" animBg="1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85D193-4669-4025-86D7-B341B8232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5" y="488"/>
            <a:ext cx="3339775" cy="68570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8" name="Group 87" descr="Point 1. Data: Capture digital signal from across business&#10;Consumer Reports review indicate braking issue with Model 3 &#10;Vehicle telemetry shows brake performance across fleet&#10;">
            <a:extLst>
              <a:ext uri="{FF2B5EF4-FFF2-40B4-BE49-F238E27FC236}">
                <a16:creationId xmlns:a16="http://schemas.microsoft.com/office/drawing/2014/main" id="{BD475AD3-0B64-4D04-894E-0A0202328FD6}"/>
              </a:ext>
            </a:extLst>
          </p:cNvPr>
          <p:cNvGrpSpPr/>
          <p:nvPr/>
        </p:nvGrpSpPr>
        <p:grpSpPr>
          <a:xfrm>
            <a:off x="585999" y="826154"/>
            <a:ext cx="2326096" cy="1682512"/>
            <a:chOff x="585216" y="1490861"/>
            <a:chExt cx="2326426" cy="1682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555A441-6B9F-4E77-86F2-B29757FCE406}"/>
                </a:ext>
              </a:extLst>
            </p:cNvPr>
            <p:cNvGrpSpPr/>
            <p:nvPr/>
          </p:nvGrpSpPr>
          <p:grpSpPr>
            <a:xfrm>
              <a:off x="585216" y="1490861"/>
              <a:ext cx="241984" cy="241982"/>
              <a:chOff x="5069352" y="2130866"/>
              <a:chExt cx="241984" cy="24198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D12216-3BB1-49C8-A7B7-1E5E00DFA500}"/>
                  </a:ext>
                </a:extLst>
              </p:cNvPr>
              <p:cNvSpPr/>
              <p:nvPr/>
            </p:nvSpPr>
            <p:spPr bwMode="auto">
              <a:xfrm>
                <a:off x="5069352" y="2130866"/>
                <a:ext cx="241984" cy="241982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3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426452-BAC8-4258-B320-7938DC34DAED}"/>
                  </a:ext>
                </a:extLst>
              </p:cNvPr>
              <p:cNvSpPr txBox="1"/>
              <p:nvPr/>
            </p:nvSpPr>
            <p:spPr>
              <a:xfrm>
                <a:off x="5153669" y="2174904"/>
                <a:ext cx="73748" cy="1539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defTabSz="914202"/>
                <a:r>
                  <a:rPr lang="de-DE" sz="1000" b="1">
                    <a:solidFill>
                      <a:srgbClr val="FFFFFF"/>
                    </a:solidFill>
                    <a:latin typeface="Segoe UI"/>
                  </a:rPr>
                  <a:t>1</a:t>
                </a:r>
              </a:p>
            </p:txBody>
          </p:sp>
        </p:grpSp>
        <p:sp>
          <p:nvSpPr>
            <p:cNvPr id="77" name="Text Placeholder 2">
              <a:extLst>
                <a:ext uri="{FF2B5EF4-FFF2-40B4-BE49-F238E27FC236}">
                  <a16:creationId xmlns:a16="http://schemas.microsoft.com/office/drawing/2014/main" id="{EB8622D6-F038-44D5-8A95-94E748BB2C6D}"/>
                </a:ext>
              </a:extLst>
            </p:cNvPr>
            <p:cNvSpPr txBox="1">
              <a:spLocks/>
            </p:cNvSpPr>
            <p:nvPr/>
          </p:nvSpPr>
          <p:spPr>
            <a:xfrm>
              <a:off x="940683" y="1490861"/>
              <a:ext cx="1970959" cy="168275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spc="0" baseline="0">
                  <a:cs typeface="Segoe UI Semilight" panose="020B0402040204020203" pitchFamily="34" charset="0"/>
                </a:defRPr>
              </a:lvl1pPr>
              <a:lvl2pPr marL="2286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4572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661988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855663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</a:rPr>
                <a:t>Data: Capture digital signal from across business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Consumer Reports review indicate braking issue with Model 3 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Vehicle telemetry shows brake performance across fleet</a:t>
              </a:r>
            </a:p>
          </p:txBody>
        </p:sp>
      </p:grpSp>
      <p:grpSp>
        <p:nvGrpSpPr>
          <p:cNvPr id="90" name="Group 89" descr="Point 2. Insight: Connect and synthesize data&#10;Car telemetry for suspect cars analyzed to understand issue&#10;Tesla identifies fix to improve stopping distance&#10;">
            <a:extLst>
              <a:ext uri="{FF2B5EF4-FFF2-40B4-BE49-F238E27FC236}">
                <a16:creationId xmlns:a16="http://schemas.microsoft.com/office/drawing/2014/main" id="{3297C41B-D4BC-4750-B1C7-A234F4F14F22}"/>
              </a:ext>
            </a:extLst>
          </p:cNvPr>
          <p:cNvGrpSpPr/>
          <p:nvPr/>
        </p:nvGrpSpPr>
        <p:grpSpPr>
          <a:xfrm>
            <a:off x="585999" y="2935372"/>
            <a:ext cx="2438357" cy="1313180"/>
            <a:chOff x="585216" y="2170265"/>
            <a:chExt cx="2438703" cy="131336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0D1AAC0-2D8C-4EEA-8881-BBEE127CEE1D}"/>
                </a:ext>
              </a:extLst>
            </p:cNvPr>
            <p:cNvGrpSpPr/>
            <p:nvPr/>
          </p:nvGrpSpPr>
          <p:grpSpPr>
            <a:xfrm>
              <a:off x="585216" y="2170265"/>
              <a:ext cx="241984" cy="241982"/>
              <a:chOff x="5069352" y="2130866"/>
              <a:chExt cx="241984" cy="2419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FB78906-92E3-47B6-85A5-3C96D28E8D93}"/>
                  </a:ext>
                </a:extLst>
              </p:cNvPr>
              <p:cNvSpPr/>
              <p:nvPr/>
            </p:nvSpPr>
            <p:spPr bwMode="auto">
              <a:xfrm>
                <a:off x="5069352" y="2130866"/>
                <a:ext cx="241984" cy="241982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3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2179AAB-F306-46DD-BDED-A2A086C0BD36}"/>
                  </a:ext>
                </a:extLst>
              </p:cNvPr>
              <p:cNvSpPr txBox="1"/>
              <p:nvPr/>
            </p:nvSpPr>
            <p:spPr>
              <a:xfrm>
                <a:off x="5153669" y="2174904"/>
                <a:ext cx="73748" cy="1539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defTabSz="914202"/>
                <a:r>
                  <a:rPr lang="de-DE" sz="1000" b="1">
                    <a:solidFill>
                      <a:srgbClr val="FFFFFF"/>
                    </a:solidFill>
                    <a:latin typeface="Segoe UI"/>
                  </a:rPr>
                  <a:t>2</a:t>
                </a:r>
              </a:p>
            </p:txBody>
          </p:sp>
        </p:grpSp>
        <p:sp>
          <p:nvSpPr>
            <p:cNvPr id="78" name="Text Placeholder 2">
              <a:extLst>
                <a:ext uri="{FF2B5EF4-FFF2-40B4-BE49-F238E27FC236}">
                  <a16:creationId xmlns:a16="http://schemas.microsoft.com/office/drawing/2014/main" id="{681D0E89-B282-44A8-BD06-CA89D3EE4B54}"/>
                </a:ext>
              </a:extLst>
            </p:cNvPr>
            <p:cNvSpPr txBox="1">
              <a:spLocks/>
            </p:cNvSpPr>
            <p:nvPr/>
          </p:nvSpPr>
          <p:spPr>
            <a:xfrm>
              <a:off x="940683" y="2170265"/>
              <a:ext cx="2083236" cy="13133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spc="0" baseline="0">
                  <a:cs typeface="Segoe UI Semilight" panose="020B0402040204020203" pitchFamily="34" charset="0"/>
                </a:defRPr>
              </a:lvl1pPr>
              <a:lvl2pPr marL="2286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4572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661988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855663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 Semibold"/>
                </a:rPr>
                <a:t>Insight: Connect and synthesize data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"/>
                </a:rPr>
                <a:t>Car telemetry for suspect cars analyzed to understand issue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"/>
                </a:rPr>
                <a:t>Tesla identifies fix to improve stopping distance</a:t>
              </a:r>
            </a:p>
          </p:txBody>
        </p:sp>
      </p:grpSp>
      <p:grpSp>
        <p:nvGrpSpPr>
          <p:cNvPr id="91" name="Group 90" descr="Point 3. Action: Improve business outcomes&#10;Car braking software updated over-the-air to fix issue&#10;Tesla closes the loop with consumer reports and review is updated&#10;">
            <a:extLst>
              <a:ext uri="{FF2B5EF4-FFF2-40B4-BE49-F238E27FC236}">
                <a16:creationId xmlns:a16="http://schemas.microsoft.com/office/drawing/2014/main" id="{F0E9FEF4-2A01-4ED6-B14C-726FD39738BF}"/>
              </a:ext>
            </a:extLst>
          </p:cNvPr>
          <p:cNvGrpSpPr/>
          <p:nvPr/>
        </p:nvGrpSpPr>
        <p:grpSpPr>
          <a:xfrm>
            <a:off x="585999" y="4675307"/>
            <a:ext cx="2438357" cy="1497846"/>
            <a:chOff x="585216" y="3034335"/>
            <a:chExt cx="2438703" cy="149805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A790C40-85CC-4F02-BD5E-D0C22397F1A1}"/>
                </a:ext>
              </a:extLst>
            </p:cNvPr>
            <p:cNvGrpSpPr/>
            <p:nvPr/>
          </p:nvGrpSpPr>
          <p:grpSpPr>
            <a:xfrm>
              <a:off x="585216" y="3034335"/>
              <a:ext cx="241984" cy="241982"/>
              <a:chOff x="5069352" y="2130866"/>
              <a:chExt cx="241984" cy="24198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71EFDDA-2F77-4C22-8B62-46BF171C3E44}"/>
                  </a:ext>
                </a:extLst>
              </p:cNvPr>
              <p:cNvSpPr/>
              <p:nvPr/>
            </p:nvSpPr>
            <p:spPr bwMode="auto">
              <a:xfrm>
                <a:off x="5069352" y="2130866"/>
                <a:ext cx="241984" cy="241982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3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3C8B2E4-047C-4871-B0E1-9BB7C90A05A5}"/>
                  </a:ext>
                </a:extLst>
              </p:cNvPr>
              <p:cNvSpPr txBox="1"/>
              <p:nvPr/>
            </p:nvSpPr>
            <p:spPr>
              <a:xfrm>
                <a:off x="5153669" y="2174904"/>
                <a:ext cx="73748" cy="1539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defTabSz="914202"/>
                <a:r>
                  <a:rPr lang="de-DE" sz="1000" b="1">
                    <a:solidFill>
                      <a:srgbClr val="FFFFFF"/>
                    </a:solidFill>
                    <a:latin typeface="Segoe UI"/>
                  </a:rPr>
                  <a:t>3</a:t>
                </a:r>
              </a:p>
            </p:txBody>
          </p:sp>
        </p:grpSp>
        <p:sp>
          <p:nvSpPr>
            <p:cNvPr id="79" name="Text Placeholder 2">
              <a:extLst>
                <a:ext uri="{FF2B5EF4-FFF2-40B4-BE49-F238E27FC236}">
                  <a16:creationId xmlns:a16="http://schemas.microsoft.com/office/drawing/2014/main" id="{D777A274-1BF5-437F-AE2C-790652364FB8}"/>
                </a:ext>
              </a:extLst>
            </p:cNvPr>
            <p:cNvSpPr txBox="1">
              <a:spLocks/>
            </p:cNvSpPr>
            <p:nvPr/>
          </p:nvSpPr>
          <p:spPr>
            <a:xfrm>
              <a:off x="940683" y="3034335"/>
              <a:ext cx="2083236" cy="149805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spc="0" baseline="0">
                  <a:cs typeface="Segoe UI Semilight" panose="020B0402040204020203" pitchFamily="34" charset="0"/>
                </a:defRPr>
              </a:lvl1pPr>
              <a:lvl2pPr marL="2286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2pPr>
              <a:lvl3pPr marL="457200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3pPr>
              <a:lvl4pPr marL="661988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855663"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 Semibold"/>
                </a:rPr>
                <a:t>Action: Improve business outcomes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"/>
                </a:rPr>
                <a:t>Car braking software updated over-the-air to fix issue</a:t>
              </a:r>
            </a:p>
            <a:p>
              <a:pPr defTabSz="932540"/>
              <a:r>
                <a:rPr lang="en-US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</a:gradFill>
                  <a:latin typeface="Segoe UI"/>
                </a:rPr>
                <a:t>Tesla closes the loop with consumer reports and review is updated</a:t>
              </a:r>
            </a:p>
          </p:txBody>
        </p:sp>
      </p:grpSp>
      <p:grpSp>
        <p:nvGrpSpPr>
          <p:cNvPr id="13" name="Group 12" descr="The digital feedback loop&#10;">
            <a:extLst>
              <a:ext uri="{FF2B5EF4-FFF2-40B4-BE49-F238E27FC236}">
                <a16:creationId xmlns:a16="http://schemas.microsoft.com/office/drawing/2014/main" id="{138F1EA2-45F4-4DA2-8C17-8255E2D7BB2B}"/>
              </a:ext>
            </a:extLst>
          </p:cNvPr>
          <p:cNvGrpSpPr/>
          <p:nvPr/>
        </p:nvGrpSpPr>
        <p:grpSpPr>
          <a:xfrm>
            <a:off x="6245631" y="850599"/>
            <a:ext cx="3012221" cy="1912106"/>
            <a:chOff x="6245652" y="557713"/>
            <a:chExt cx="3012648" cy="1912377"/>
          </a:xfrm>
        </p:grpSpPr>
        <p:sp>
          <p:nvSpPr>
            <p:cNvPr id="33" name="Title 1" descr="The digital feedback loop&#10;">
              <a:extLst>
                <a:ext uri="{FF2B5EF4-FFF2-40B4-BE49-F238E27FC236}">
                  <a16:creationId xmlns:a16="http://schemas.microsoft.com/office/drawing/2014/main" id="{95C0F06A-8C8F-4108-9C72-E41590B82722}"/>
                </a:ext>
              </a:extLst>
            </p:cNvPr>
            <p:cNvSpPr txBox="1">
              <a:spLocks/>
            </p:cNvSpPr>
            <p:nvPr/>
          </p:nvSpPr>
          <p:spPr>
            <a:xfrm>
              <a:off x="6245652" y="1608194"/>
              <a:ext cx="3012648" cy="86189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1" kern="1200" cap="none" spc="-49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 Semilight" panose="020B0402040204020203" pitchFamily="34" charset="0"/>
                </a:defRPr>
              </a:lvl1pPr>
            </a:lstStyle>
            <a:p>
              <a:pPr algn="ctr" defTabSz="932540"/>
              <a:r>
                <a:rPr lang="en-US" sz="280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The digital feedback loop</a:t>
              </a:r>
            </a:p>
          </p:txBody>
        </p:sp>
        <p:pic>
          <p:nvPicPr>
            <p:cNvPr id="35" name="Picture 34" descr="Tesla logo">
              <a:extLst>
                <a:ext uri="{FF2B5EF4-FFF2-40B4-BE49-F238E27FC236}">
                  <a16:creationId xmlns:a16="http://schemas.microsoft.com/office/drawing/2014/main" id="{8D14B110-1ED1-45D0-B6AA-3CA1C922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99238" y="557713"/>
              <a:ext cx="905475" cy="905475"/>
            </a:xfrm>
            <a:prstGeom prst="rect">
              <a:avLst/>
            </a:prstGeom>
          </p:spPr>
        </p:pic>
      </p:grpSp>
      <p:grpSp>
        <p:nvGrpSpPr>
          <p:cNvPr id="10" name="Group 9" descr="Customer signal pointing right towards center. Product telemetry pointing left towards center.">
            <a:extLst>
              <a:ext uri="{FF2B5EF4-FFF2-40B4-BE49-F238E27FC236}">
                <a16:creationId xmlns:a16="http://schemas.microsoft.com/office/drawing/2014/main" id="{3B6AC868-590B-416E-97FF-FD44611BC253}"/>
              </a:ext>
            </a:extLst>
          </p:cNvPr>
          <p:cNvGrpSpPr/>
          <p:nvPr/>
        </p:nvGrpSpPr>
        <p:grpSpPr>
          <a:xfrm>
            <a:off x="4129204" y="2615210"/>
            <a:ext cx="7276845" cy="2778358"/>
            <a:chOff x="4128923" y="2550302"/>
            <a:chExt cx="7277877" cy="277875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87DC947-4845-4AD5-BDB9-46F4A9FF9490}"/>
                </a:ext>
              </a:extLst>
            </p:cNvPr>
            <p:cNvSpPr txBox="1"/>
            <p:nvPr/>
          </p:nvSpPr>
          <p:spPr>
            <a:xfrm>
              <a:off x="8628048" y="2550302"/>
              <a:ext cx="2778752" cy="2778752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Down">
                <a:avLst/>
              </a:prstTxWarp>
              <a:spAutoFit/>
            </a:bodyPr>
            <a:lstStyle/>
            <a:p>
              <a:pPr defTabSz="914202"/>
              <a:r>
                <a:rPr lang="de-DE" sz="1200">
                  <a:solidFill>
                    <a:srgbClr val="1A1A1A"/>
                  </a:solidFill>
                  <a:latin typeface="Segoe UI Semibold"/>
                </a:rPr>
                <a:t>Product telemetry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992DA3D-EBF5-4108-A447-E5080D37A6FA}"/>
                </a:ext>
              </a:extLst>
            </p:cNvPr>
            <p:cNvSpPr txBox="1"/>
            <p:nvPr/>
          </p:nvSpPr>
          <p:spPr>
            <a:xfrm>
              <a:off x="4128923" y="2550302"/>
              <a:ext cx="2778752" cy="2778752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Down">
                <a:avLst/>
              </a:prstTxWarp>
              <a:spAutoFit/>
            </a:bodyPr>
            <a:lstStyle/>
            <a:p>
              <a:pPr defTabSz="914202"/>
              <a:r>
                <a:rPr lang="de-DE" sz="1200" dirty="0">
                  <a:solidFill>
                    <a:srgbClr val="1A1A1A"/>
                  </a:solidFill>
                  <a:latin typeface="Segoe UI Semibold"/>
                </a:rPr>
                <a:t>Customer signal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62FD4EF-4598-4ECA-A25A-2A3695404C1D}"/>
                </a:ext>
              </a:extLst>
            </p:cNvPr>
            <p:cNvCxnSpPr>
              <a:cxnSpLocks/>
            </p:cNvCxnSpPr>
            <p:nvPr/>
          </p:nvCxnSpPr>
          <p:spPr>
            <a:xfrm>
              <a:off x="8252582" y="4567606"/>
              <a:ext cx="1037722" cy="53462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8582A5C-00A8-42B4-9A29-6FAA350EF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476" y="4567606"/>
              <a:ext cx="1163786" cy="599573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 descr="Arrow pointing to the left from center — Deeper relationships. Arrow pointing to the right from center — Better products.">
            <a:extLst>
              <a:ext uri="{FF2B5EF4-FFF2-40B4-BE49-F238E27FC236}">
                <a16:creationId xmlns:a16="http://schemas.microsoft.com/office/drawing/2014/main" id="{01470791-4CEF-4359-8E25-093FD4C89D8B}"/>
              </a:ext>
            </a:extLst>
          </p:cNvPr>
          <p:cNvGrpSpPr/>
          <p:nvPr/>
        </p:nvGrpSpPr>
        <p:grpSpPr>
          <a:xfrm>
            <a:off x="4184364" y="3000254"/>
            <a:ext cx="7166522" cy="2668035"/>
            <a:chOff x="4184092" y="2935400"/>
            <a:chExt cx="7167539" cy="2668414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B5A714C-3BC0-43BB-BFC5-A9F86C8AE383}"/>
                </a:ext>
              </a:extLst>
            </p:cNvPr>
            <p:cNvSpPr txBox="1"/>
            <p:nvPr/>
          </p:nvSpPr>
          <p:spPr>
            <a:xfrm>
              <a:off x="8683217" y="2935400"/>
              <a:ext cx="2668414" cy="2668414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2643052"/>
                </a:avLst>
              </a:prstTxWarp>
              <a:spAutoFit/>
            </a:bodyPr>
            <a:lstStyle/>
            <a:p>
              <a:pPr defTabSz="914202"/>
              <a:r>
                <a:rPr lang="de-DE" sz="1200" dirty="0">
                  <a:solidFill>
                    <a:srgbClr val="1A1A1A"/>
                  </a:solidFill>
                  <a:latin typeface="Segoe UI Semibold"/>
                </a:rPr>
                <a:t>Better products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9010F0C-D5D3-4625-B138-ED600D4D8914}"/>
                </a:ext>
              </a:extLst>
            </p:cNvPr>
            <p:cNvSpPr txBox="1"/>
            <p:nvPr/>
          </p:nvSpPr>
          <p:spPr>
            <a:xfrm>
              <a:off x="4184092" y="2935400"/>
              <a:ext cx="2668414" cy="2668414"/>
            </a:xfrm>
            <a:prstGeom prst="rect">
              <a:avLst/>
            </a:prstGeom>
            <a:noFill/>
          </p:spPr>
          <p:txBody>
            <a:bodyPr spcFirstLastPara="1" wrap="none" lIns="0" tIns="0" rIns="0" bIns="0" numCol="1" rtlCol="0">
              <a:prstTxWarp prst="textArchUp">
                <a:avLst>
                  <a:gd name="adj" fmla="val 12643052"/>
                </a:avLst>
              </a:prstTxWarp>
              <a:spAutoFit/>
            </a:bodyPr>
            <a:lstStyle/>
            <a:p>
              <a:pPr defTabSz="914202"/>
              <a:r>
                <a:rPr lang="de-DE" sz="1200" dirty="0">
                  <a:solidFill>
                    <a:srgbClr val="1A1A1A"/>
                  </a:solidFill>
                  <a:latin typeface="Segoe UI Semibold"/>
                </a:rPr>
                <a:t>Deeper relationships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2473258-2909-479B-BA39-B5232F22A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2582" y="3088400"/>
              <a:ext cx="1140041" cy="587339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E0077B4-1C9F-4FC5-A05B-C4682D233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6028" y="3147548"/>
              <a:ext cx="1025234" cy="528192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 5" descr="Pathways out of small dots, that are forming left side of the loop around Engage Customers.">
            <a:extLst>
              <a:ext uri="{FF2B5EF4-FFF2-40B4-BE49-F238E27FC236}">
                <a16:creationId xmlns:a16="http://schemas.microsoft.com/office/drawing/2014/main" id="{DE585EAB-3DD0-464A-A58C-AB7C2B4FF4B1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5135961" y="2554828"/>
            <a:ext cx="2009490" cy="3257088"/>
          </a:xfrm>
          <a:custGeom>
            <a:avLst/>
            <a:gdLst>
              <a:gd name="T0" fmla="*/ 358 w 618"/>
              <a:gd name="T1" fmla="*/ 897 h 1002"/>
              <a:gd name="T2" fmla="*/ 394 w 618"/>
              <a:gd name="T3" fmla="*/ 793 h 1002"/>
              <a:gd name="T4" fmla="*/ 430 w 618"/>
              <a:gd name="T5" fmla="*/ 693 h 1002"/>
              <a:gd name="T6" fmla="*/ 462 w 618"/>
              <a:gd name="T7" fmla="*/ 592 h 1002"/>
              <a:gd name="T8" fmla="*/ 495 w 618"/>
              <a:gd name="T9" fmla="*/ 490 h 1002"/>
              <a:gd name="T10" fmla="*/ 527 w 618"/>
              <a:gd name="T11" fmla="*/ 386 h 1002"/>
              <a:gd name="T12" fmla="*/ 103 w 618"/>
              <a:gd name="T13" fmla="*/ 283 h 1002"/>
              <a:gd name="T14" fmla="*/ 465 w 618"/>
              <a:gd name="T15" fmla="*/ 199 h 1002"/>
              <a:gd name="T16" fmla="*/ 242 w 618"/>
              <a:gd name="T17" fmla="*/ 147 h 1002"/>
              <a:gd name="T18" fmla="*/ 340 w 618"/>
              <a:gd name="T19" fmla="*/ 967 h 1002"/>
              <a:gd name="T20" fmla="*/ 374 w 618"/>
              <a:gd name="T21" fmla="*/ 867 h 1002"/>
              <a:gd name="T22" fmla="*/ 203 w 618"/>
              <a:gd name="T23" fmla="*/ 758 h 1002"/>
              <a:gd name="T24" fmla="*/ 168 w 618"/>
              <a:gd name="T25" fmla="*/ 653 h 1002"/>
              <a:gd name="T26" fmla="*/ 134 w 618"/>
              <a:gd name="T27" fmla="*/ 553 h 1002"/>
              <a:gd name="T28" fmla="*/ 97 w 618"/>
              <a:gd name="T29" fmla="*/ 454 h 1002"/>
              <a:gd name="T30" fmla="*/ 544 w 618"/>
              <a:gd name="T31" fmla="*/ 354 h 1002"/>
              <a:gd name="T32" fmla="*/ 92 w 618"/>
              <a:gd name="T33" fmla="*/ 255 h 1002"/>
              <a:gd name="T34" fmla="*/ 472 w 618"/>
              <a:gd name="T35" fmla="*/ 172 h 1002"/>
              <a:gd name="T36" fmla="*/ 236 w 618"/>
              <a:gd name="T37" fmla="*/ 121 h 1002"/>
              <a:gd name="T38" fmla="*/ 283 w 618"/>
              <a:gd name="T39" fmla="*/ 971 h 1002"/>
              <a:gd name="T40" fmla="*/ 243 w 618"/>
              <a:gd name="T41" fmla="*/ 873 h 1002"/>
              <a:gd name="T42" fmla="*/ 204 w 618"/>
              <a:gd name="T43" fmla="*/ 772 h 1002"/>
              <a:gd name="T44" fmla="*/ 454 w 618"/>
              <a:gd name="T45" fmla="*/ 666 h 1002"/>
              <a:gd name="T46" fmla="*/ 492 w 618"/>
              <a:gd name="T47" fmla="*/ 563 h 1002"/>
              <a:gd name="T48" fmla="*/ 533 w 618"/>
              <a:gd name="T49" fmla="*/ 461 h 1002"/>
              <a:gd name="T50" fmla="*/ 562 w 618"/>
              <a:gd name="T51" fmla="*/ 361 h 1002"/>
              <a:gd name="T52" fmla="*/ 65 w 618"/>
              <a:gd name="T53" fmla="*/ 258 h 1002"/>
              <a:gd name="T54" fmla="*/ 503 w 618"/>
              <a:gd name="T55" fmla="*/ 169 h 1002"/>
              <a:gd name="T56" fmla="*/ 427 w 618"/>
              <a:gd name="T57" fmla="*/ 112 h 1002"/>
              <a:gd name="T58" fmla="*/ 288 w 618"/>
              <a:gd name="T59" fmla="*/ 84 h 1002"/>
              <a:gd name="T60" fmla="*/ 358 w 618"/>
              <a:gd name="T61" fmla="*/ 924 h 1002"/>
              <a:gd name="T62" fmla="*/ 215 w 618"/>
              <a:gd name="T63" fmla="*/ 817 h 1002"/>
              <a:gd name="T64" fmla="*/ 175 w 618"/>
              <a:gd name="T65" fmla="*/ 714 h 1002"/>
              <a:gd name="T66" fmla="*/ 136 w 618"/>
              <a:gd name="T67" fmla="*/ 615 h 1002"/>
              <a:gd name="T68" fmla="*/ 94 w 618"/>
              <a:gd name="T69" fmla="*/ 518 h 1002"/>
              <a:gd name="T70" fmla="*/ 52 w 618"/>
              <a:gd name="T71" fmla="*/ 418 h 1002"/>
              <a:gd name="T72" fmla="*/ 579 w 618"/>
              <a:gd name="T73" fmla="*/ 317 h 1002"/>
              <a:gd name="T74" fmla="*/ 558 w 618"/>
              <a:gd name="T75" fmla="*/ 212 h 1002"/>
              <a:gd name="T76" fmla="*/ 123 w 618"/>
              <a:gd name="T77" fmla="*/ 128 h 1002"/>
              <a:gd name="T78" fmla="*/ 410 w 618"/>
              <a:gd name="T79" fmla="*/ 74 h 1002"/>
              <a:gd name="T80" fmla="*/ 319 w 618"/>
              <a:gd name="T81" fmla="*/ 57 h 1002"/>
              <a:gd name="T82" fmla="*/ 249 w 618"/>
              <a:gd name="T83" fmla="*/ 902 h 1002"/>
              <a:gd name="T84" fmla="*/ 209 w 618"/>
              <a:gd name="T85" fmla="*/ 804 h 1002"/>
              <a:gd name="T86" fmla="*/ 164 w 618"/>
              <a:gd name="T87" fmla="*/ 708 h 1002"/>
              <a:gd name="T88" fmla="*/ 120 w 618"/>
              <a:gd name="T89" fmla="*/ 609 h 1002"/>
              <a:gd name="T90" fmla="*/ 75 w 618"/>
              <a:gd name="T91" fmla="*/ 509 h 1002"/>
              <a:gd name="T92" fmla="*/ 583 w 618"/>
              <a:gd name="T93" fmla="*/ 406 h 1002"/>
              <a:gd name="T94" fmla="*/ 18 w 618"/>
              <a:gd name="T95" fmla="*/ 303 h 1002"/>
              <a:gd name="T96" fmla="*/ 578 w 618"/>
              <a:gd name="T97" fmla="*/ 206 h 1002"/>
              <a:gd name="T98" fmla="*/ 100 w 618"/>
              <a:gd name="T99" fmla="*/ 118 h 1002"/>
              <a:gd name="T100" fmla="*/ 187 w 618"/>
              <a:gd name="T101" fmla="*/ 55 h 1002"/>
              <a:gd name="T102" fmla="*/ 337 w 618"/>
              <a:gd name="T103" fmla="*/ 32 h 1002"/>
              <a:gd name="T104" fmla="*/ 361 w 618"/>
              <a:gd name="T105" fmla="*/ 926 h 1002"/>
              <a:gd name="T106" fmla="*/ 405 w 618"/>
              <a:gd name="T107" fmla="*/ 825 h 1002"/>
              <a:gd name="T108" fmla="*/ 454 w 618"/>
              <a:gd name="T109" fmla="*/ 726 h 1002"/>
              <a:gd name="T110" fmla="*/ 500 w 618"/>
              <a:gd name="T111" fmla="*/ 631 h 1002"/>
              <a:gd name="T112" fmla="*/ 544 w 618"/>
              <a:gd name="T113" fmla="*/ 534 h 1002"/>
              <a:gd name="T114" fmla="*/ 589 w 618"/>
              <a:gd name="T115" fmla="*/ 436 h 1002"/>
              <a:gd name="T116" fmla="*/ 4 w 618"/>
              <a:gd name="T117" fmla="*/ 331 h 1002"/>
              <a:gd name="T118" fmla="*/ 609 w 618"/>
              <a:gd name="T119" fmla="*/ 234 h 1002"/>
              <a:gd name="T120" fmla="*/ 53 w 618"/>
              <a:gd name="T121" fmla="*/ 137 h 1002"/>
              <a:gd name="T122" fmla="*/ 499 w 618"/>
              <a:gd name="T123" fmla="*/ 65 h 1002"/>
              <a:gd name="T124" fmla="*/ 216 w 618"/>
              <a:gd name="T125" fmla="*/ 16 h 1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8" h="1002">
                <a:moveTo>
                  <a:pt x="325" y="1002"/>
                </a:moveTo>
                <a:cubicBezTo>
                  <a:pt x="324" y="1002"/>
                  <a:pt x="323" y="1001"/>
                  <a:pt x="323" y="1000"/>
                </a:cubicBezTo>
                <a:cubicBezTo>
                  <a:pt x="323" y="1000"/>
                  <a:pt x="323" y="1000"/>
                  <a:pt x="323" y="1000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5" y="1002"/>
                </a:cubicBezTo>
                <a:cubicBezTo>
                  <a:pt x="325" y="1002"/>
                  <a:pt x="325" y="1002"/>
                  <a:pt x="325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9" y="994"/>
                </a:moveTo>
                <a:cubicBezTo>
                  <a:pt x="288" y="993"/>
                  <a:pt x="289" y="992"/>
                  <a:pt x="290" y="991"/>
                </a:cubicBezTo>
                <a:cubicBezTo>
                  <a:pt x="290" y="991"/>
                  <a:pt x="290" y="991"/>
                  <a:pt x="290" y="991"/>
                </a:cubicBezTo>
                <a:cubicBezTo>
                  <a:pt x="291" y="991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3" y="994"/>
                  <a:pt x="292" y="995"/>
                  <a:pt x="291" y="995"/>
                </a:cubicBezTo>
                <a:cubicBezTo>
                  <a:pt x="291" y="995"/>
                  <a:pt x="291" y="995"/>
                  <a:pt x="291" y="995"/>
                </a:cubicBezTo>
                <a:cubicBezTo>
                  <a:pt x="291" y="995"/>
                  <a:pt x="291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89" y="995"/>
                  <a:pt x="289" y="994"/>
                </a:cubicBezTo>
                <a:close/>
                <a:moveTo>
                  <a:pt x="329" y="991"/>
                </a:moveTo>
                <a:cubicBezTo>
                  <a:pt x="328" y="990"/>
                  <a:pt x="327" y="989"/>
                  <a:pt x="327" y="988"/>
                </a:cubicBezTo>
                <a:cubicBezTo>
                  <a:pt x="327" y="988"/>
                  <a:pt x="327" y="988"/>
                  <a:pt x="327" y="988"/>
                </a:cubicBezTo>
                <a:cubicBezTo>
                  <a:pt x="328" y="987"/>
                  <a:pt x="329" y="987"/>
                  <a:pt x="330" y="987"/>
                </a:cubicBezTo>
                <a:cubicBezTo>
                  <a:pt x="330" y="987"/>
                  <a:pt x="330" y="987"/>
                  <a:pt x="330" y="987"/>
                </a:cubicBezTo>
                <a:cubicBezTo>
                  <a:pt x="331" y="987"/>
                  <a:pt x="331" y="988"/>
                  <a:pt x="331" y="989"/>
                </a:cubicBezTo>
                <a:cubicBezTo>
                  <a:pt x="331" y="989"/>
                  <a:pt x="331" y="989"/>
                  <a:pt x="331" y="989"/>
                </a:cubicBezTo>
                <a:cubicBezTo>
                  <a:pt x="331" y="990"/>
                  <a:pt x="330" y="991"/>
                  <a:pt x="329" y="991"/>
                </a:cubicBezTo>
                <a:cubicBezTo>
                  <a:pt x="329" y="991"/>
                  <a:pt x="329" y="991"/>
                  <a:pt x="329" y="991"/>
                </a:cubicBezTo>
                <a:cubicBezTo>
                  <a:pt x="329" y="991"/>
                  <a:pt x="329" y="991"/>
                  <a:pt x="329" y="991"/>
                </a:cubicBezTo>
                <a:close/>
                <a:moveTo>
                  <a:pt x="285" y="982"/>
                </a:moveTo>
                <a:cubicBezTo>
                  <a:pt x="284" y="981"/>
                  <a:pt x="285" y="980"/>
                  <a:pt x="286" y="980"/>
                </a:cubicBezTo>
                <a:cubicBezTo>
                  <a:pt x="286" y="980"/>
                  <a:pt x="286" y="980"/>
                  <a:pt x="286" y="980"/>
                </a:cubicBezTo>
                <a:cubicBezTo>
                  <a:pt x="287" y="980"/>
                  <a:pt x="288" y="980"/>
                  <a:pt x="289" y="981"/>
                </a:cubicBezTo>
                <a:cubicBezTo>
                  <a:pt x="289" y="981"/>
                  <a:pt x="289" y="981"/>
                  <a:pt x="289" y="981"/>
                </a:cubicBezTo>
                <a:cubicBezTo>
                  <a:pt x="289" y="982"/>
                  <a:pt x="288" y="983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6" y="984"/>
                  <a:pt x="285" y="983"/>
                  <a:pt x="285" y="982"/>
                </a:cubicBezTo>
                <a:close/>
                <a:moveTo>
                  <a:pt x="332" y="979"/>
                </a:moveTo>
                <a:cubicBezTo>
                  <a:pt x="331" y="979"/>
                  <a:pt x="331" y="978"/>
                  <a:pt x="331" y="977"/>
                </a:cubicBezTo>
                <a:cubicBezTo>
                  <a:pt x="331" y="977"/>
                  <a:pt x="331" y="977"/>
                  <a:pt x="331" y="977"/>
                </a:cubicBezTo>
                <a:cubicBezTo>
                  <a:pt x="331" y="976"/>
                  <a:pt x="333" y="975"/>
                  <a:pt x="334" y="975"/>
                </a:cubicBezTo>
                <a:cubicBezTo>
                  <a:pt x="334" y="975"/>
                  <a:pt x="334" y="975"/>
                  <a:pt x="334" y="975"/>
                </a:cubicBezTo>
                <a:cubicBezTo>
                  <a:pt x="335" y="976"/>
                  <a:pt x="335" y="977"/>
                  <a:pt x="335" y="978"/>
                </a:cubicBezTo>
                <a:cubicBezTo>
                  <a:pt x="335" y="978"/>
                  <a:pt x="335" y="978"/>
                  <a:pt x="335" y="978"/>
                </a:cubicBezTo>
                <a:cubicBezTo>
                  <a:pt x="335" y="979"/>
                  <a:pt x="334" y="979"/>
                  <a:pt x="333" y="979"/>
                </a:cubicBezTo>
                <a:cubicBezTo>
                  <a:pt x="333" y="979"/>
                  <a:pt x="333" y="979"/>
                  <a:pt x="333" y="979"/>
                </a:cubicBezTo>
                <a:cubicBezTo>
                  <a:pt x="333" y="979"/>
                  <a:pt x="333" y="979"/>
                  <a:pt x="332" y="979"/>
                </a:cubicBezTo>
                <a:close/>
                <a:moveTo>
                  <a:pt x="281" y="971"/>
                </a:moveTo>
                <a:cubicBezTo>
                  <a:pt x="281" y="970"/>
                  <a:pt x="281" y="969"/>
                  <a:pt x="282" y="969"/>
                </a:cubicBezTo>
                <a:cubicBezTo>
                  <a:pt x="282" y="969"/>
                  <a:pt x="282" y="969"/>
                  <a:pt x="282" y="969"/>
                </a:cubicBezTo>
                <a:cubicBezTo>
                  <a:pt x="283" y="968"/>
                  <a:pt x="284" y="969"/>
                  <a:pt x="285" y="970"/>
                </a:cubicBezTo>
                <a:cubicBezTo>
                  <a:pt x="285" y="970"/>
                  <a:pt x="285" y="970"/>
                  <a:pt x="285" y="970"/>
                </a:cubicBezTo>
                <a:cubicBezTo>
                  <a:pt x="285" y="971"/>
                  <a:pt x="285" y="972"/>
                  <a:pt x="284" y="972"/>
                </a:cubicBezTo>
                <a:cubicBezTo>
                  <a:pt x="284" y="972"/>
                  <a:pt x="284" y="972"/>
                  <a:pt x="284" y="972"/>
                </a:cubicBezTo>
                <a:cubicBezTo>
                  <a:pt x="283" y="972"/>
                  <a:pt x="283" y="972"/>
                  <a:pt x="283" y="972"/>
                </a:cubicBezTo>
                <a:cubicBezTo>
                  <a:pt x="283" y="972"/>
                  <a:pt x="283" y="972"/>
                  <a:pt x="283" y="972"/>
                </a:cubicBezTo>
                <a:cubicBezTo>
                  <a:pt x="282" y="972"/>
                  <a:pt x="281" y="972"/>
                  <a:pt x="281" y="971"/>
                </a:cubicBezTo>
                <a:close/>
                <a:moveTo>
                  <a:pt x="336" y="968"/>
                </a:moveTo>
                <a:cubicBezTo>
                  <a:pt x="335" y="968"/>
                  <a:pt x="335" y="966"/>
                  <a:pt x="335" y="965"/>
                </a:cubicBezTo>
                <a:cubicBezTo>
                  <a:pt x="335" y="965"/>
                  <a:pt x="335" y="965"/>
                  <a:pt x="335" y="965"/>
                </a:cubicBezTo>
                <a:cubicBezTo>
                  <a:pt x="335" y="964"/>
                  <a:pt x="336" y="964"/>
                  <a:pt x="337" y="964"/>
                </a:cubicBezTo>
                <a:cubicBezTo>
                  <a:pt x="337" y="964"/>
                  <a:pt x="337" y="964"/>
                  <a:pt x="337" y="964"/>
                </a:cubicBezTo>
                <a:cubicBezTo>
                  <a:pt x="338" y="964"/>
                  <a:pt x="339" y="966"/>
                  <a:pt x="339" y="967"/>
                </a:cubicBezTo>
                <a:cubicBezTo>
                  <a:pt x="339" y="967"/>
                  <a:pt x="339" y="967"/>
                  <a:pt x="339" y="967"/>
                </a:cubicBezTo>
                <a:cubicBezTo>
                  <a:pt x="338" y="967"/>
                  <a:pt x="338" y="968"/>
                  <a:pt x="337" y="968"/>
                </a:cubicBezTo>
                <a:cubicBezTo>
                  <a:pt x="337" y="968"/>
                  <a:pt x="337" y="968"/>
                  <a:pt x="337" y="968"/>
                </a:cubicBezTo>
                <a:cubicBezTo>
                  <a:pt x="337" y="968"/>
                  <a:pt x="336" y="968"/>
                  <a:pt x="336" y="968"/>
                </a:cubicBezTo>
                <a:close/>
                <a:moveTo>
                  <a:pt x="277" y="960"/>
                </a:moveTo>
                <a:cubicBezTo>
                  <a:pt x="277" y="959"/>
                  <a:pt x="277" y="958"/>
                  <a:pt x="278" y="957"/>
                </a:cubicBezTo>
                <a:cubicBezTo>
                  <a:pt x="278" y="957"/>
                  <a:pt x="278" y="957"/>
                  <a:pt x="278" y="957"/>
                </a:cubicBezTo>
                <a:cubicBezTo>
                  <a:pt x="279" y="957"/>
                  <a:pt x="281" y="957"/>
                  <a:pt x="281" y="958"/>
                </a:cubicBezTo>
                <a:cubicBezTo>
                  <a:pt x="281" y="958"/>
                  <a:pt x="281" y="958"/>
                  <a:pt x="281" y="958"/>
                </a:cubicBezTo>
                <a:cubicBezTo>
                  <a:pt x="281" y="959"/>
                  <a:pt x="281" y="961"/>
                  <a:pt x="280" y="961"/>
                </a:cubicBezTo>
                <a:cubicBezTo>
                  <a:pt x="280" y="961"/>
                  <a:pt x="280" y="961"/>
                  <a:pt x="280" y="961"/>
                </a:cubicBezTo>
                <a:cubicBezTo>
                  <a:pt x="279" y="961"/>
                  <a:pt x="279" y="961"/>
                  <a:pt x="279" y="961"/>
                </a:cubicBezTo>
                <a:cubicBezTo>
                  <a:pt x="279" y="961"/>
                  <a:pt x="279" y="961"/>
                  <a:pt x="279" y="961"/>
                </a:cubicBezTo>
                <a:cubicBezTo>
                  <a:pt x="278" y="961"/>
                  <a:pt x="277" y="961"/>
                  <a:pt x="277" y="960"/>
                </a:cubicBezTo>
                <a:close/>
                <a:moveTo>
                  <a:pt x="340" y="957"/>
                </a:moveTo>
                <a:cubicBezTo>
                  <a:pt x="339" y="956"/>
                  <a:pt x="338" y="955"/>
                  <a:pt x="339" y="954"/>
                </a:cubicBezTo>
                <a:cubicBezTo>
                  <a:pt x="339" y="954"/>
                  <a:pt x="339" y="954"/>
                  <a:pt x="339" y="954"/>
                </a:cubicBezTo>
                <a:cubicBezTo>
                  <a:pt x="339" y="953"/>
                  <a:pt x="340" y="952"/>
                  <a:pt x="341" y="953"/>
                </a:cubicBezTo>
                <a:cubicBezTo>
                  <a:pt x="341" y="953"/>
                  <a:pt x="341" y="953"/>
                  <a:pt x="341" y="953"/>
                </a:cubicBezTo>
                <a:cubicBezTo>
                  <a:pt x="342" y="953"/>
                  <a:pt x="343" y="954"/>
                  <a:pt x="342" y="955"/>
                </a:cubicBezTo>
                <a:cubicBezTo>
                  <a:pt x="342" y="955"/>
                  <a:pt x="342" y="955"/>
                  <a:pt x="342" y="955"/>
                </a:cubicBezTo>
                <a:cubicBezTo>
                  <a:pt x="342" y="956"/>
                  <a:pt x="341" y="957"/>
                  <a:pt x="341" y="957"/>
                </a:cubicBezTo>
                <a:cubicBezTo>
                  <a:pt x="341" y="957"/>
                  <a:pt x="341" y="957"/>
                  <a:pt x="341" y="957"/>
                </a:cubicBezTo>
                <a:cubicBezTo>
                  <a:pt x="340" y="957"/>
                  <a:pt x="340" y="957"/>
                  <a:pt x="340" y="957"/>
                </a:cubicBezTo>
                <a:close/>
                <a:moveTo>
                  <a:pt x="273" y="948"/>
                </a:moveTo>
                <a:cubicBezTo>
                  <a:pt x="273" y="947"/>
                  <a:pt x="274" y="946"/>
                  <a:pt x="275" y="946"/>
                </a:cubicBezTo>
                <a:cubicBezTo>
                  <a:pt x="275" y="946"/>
                  <a:pt x="275" y="946"/>
                  <a:pt x="275" y="946"/>
                </a:cubicBezTo>
                <a:cubicBezTo>
                  <a:pt x="276" y="945"/>
                  <a:pt x="277" y="946"/>
                  <a:pt x="277" y="947"/>
                </a:cubicBezTo>
                <a:cubicBezTo>
                  <a:pt x="277" y="947"/>
                  <a:pt x="277" y="947"/>
                  <a:pt x="277" y="947"/>
                </a:cubicBezTo>
                <a:cubicBezTo>
                  <a:pt x="278" y="948"/>
                  <a:pt x="277" y="949"/>
                  <a:pt x="276" y="950"/>
                </a:cubicBezTo>
                <a:cubicBezTo>
                  <a:pt x="276" y="950"/>
                  <a:pt x="276" y="950"/>
                  <a:pt x="276" y="950"/>
                </a:cubicBezTo>
                <a:cubicBezTo>
                  <a:pt x="276" y="950"/>
                  <a:pt x="276" y="950"/>
                  <a:pt x="275" y="950"/>
                </a:cubicBezTo>
                <a:cubicBezTo>
                  <a:pt x="275" y="950"/>
                  <a:pt x="275" y="950"/>
                  <a:pt x="275" y="950"/>
                </a:cubicBezTo>
                <a:cubicBezTo>
                  <a:pt x="274" y="950"/>
                  <a:pt x="274" y="949"/>
                  <a:pt x="273" y="948"/>
                </a:cubicBezTo>
                <a:close/>
                <a:moveTo>
                  <a:pt x="344" y="945"/>
                </a:moveTo>
                <a:cubicBezTo>
                  <a:pt x="343" y="945"/>
                  <a:pt x="342" y="944"/>
                  <a:pt x="342" y="943"/>
                </a:cubicBezTo>
                <a:cubicBezTo>
                  <a:pt x="342" y="943"/>
                  <a:pt x="342" y="943"/>
                  <a:pt x="342" y="943"/>
                </a:cubicBezTo>
                <a:cubicBezTo>
                  <a:pt x="343" y="942"/>
                  <a:pt x="344" y="941"/>
                  <a:pt x="345" y="941"/>
                </a:cubicBezTo>
                <a:cubicBezTo>
                  <a:pt x="345" y="941"/>
                  <a:pt x="345" y="941"/>
                  <a:pt x="345" y="941"/>
                </a:cubicBezTo>
                <a:cubicBezTo>
                  <a:pt x="346" y="942"/>
                  <a:pt x="347" y="943"/>
                  <a:pt x="346" y="944"/>
                </a:cubicBezTo>
                <a:cubicBezTo>
                  <a:pt x="346" y="944"/>
                  <a:pt x="346" y="944"/>
                  <a:pt x="346" y="944"/>
                </a:cubicBezTo>
                <a:cubicBezTo>
                  <a:pt x="346" y="945"/>
                  <a:pt x="345" y="945"/>
                  <a:pt x="344" y="945"/>
                </a:cubicBezTo>
                <a:cubicBezTo>
                  <a:pt x="344" y="945"/>
                  <a:pt x="344" y="945"/>
                  <a:pt x="344" y="945"/>
                </a:cubicBezTo>
                <a:cubicBezTo>
                  <a:pt x="344" y="945"/>
                  <a:pt x="344" y="945"/>
                  <a:pt x="344" y="945"/>
                </a:cubicBezTo>
                <a:close/>
                <a:moveTo>
                  <a:pt x="270" y="937"/>
                </a:moveTo>
                <a:cubicBezTo>
                  <a:pt x="269" y="936"/>
                  <a:pt x="270" y="935"/>
                  <a:pt x="271" y="934"/>
                </a:cubicBezTo>
                <a:cubicBezTo>
                  <a:pt x="271" y="934"/>
                  <a:pt x="271" y="934"/>
                  <a:pt x="271" y="934"/>
                </a:cubicBezTo>
                <a:cubicBezTo>
                  <a:pt x="272" y="934"/>
                  <a:pt x="273" y="935"/>
                  <a:pt x="273" y="936"/>
                </a:cubicBezTo>
                <a:cubicBezTo>
                  <a:pt x="273" y="936"/>
                  <a:pt x="273" y="936"/>
                  <a:pt x="273" y="936"/>
                </a:cubicBezTo>
                <a:cubicBezTo>
                  <a:pt x="274" y="937"/>
                  <a:pt x="273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1" y="938"/>
                  <a:pt x="270" y="938"/>
                  <a:pt x="270" y="937"/>
                </a:cubicBezTo>
                <a:close/>
                <a:moveTo>
                  <a:pt x="347" y="934"/>
                </a:moveTo>
                <a:cubicBezTo>
                  <a:pt x="346" y="933"/>
                  <a:pt x="346" y="932"/>
                  <a:pt x="346" y="931"/>
                </a:cubicBezTo>
                <a:cubicBezTo>
                  <a:pt x="346" y="931"/>
                  <a:pt x="346" y="931"/>
                  <a:pt x="346" y="931"/>
                </a:cubicBezTo>
                <a:cubicBezTo>
                  <a:pt x="347" y="930"/>
                  <a:pt x="348" y="930"/>
                  <a:pt x="349" y="930"/>
                </a:cubicBezTo>
                <a:cubicBezTo>
                  <a:pt x="349" y="930"/>
                  <a:pt x="349" y="930"/>
                  <a:pt x="349" y="930"/>
                </a:cubicBezTo>
                <a:cubicBezTo>
                  <a:pt x="350" y="930"/>
                  <a:pt x="350" y="931"/>
                  <a:pt x="350" y="932"/>
                </a:cubicBezTo>
                <a:cubicBezTo>
                  <a:pt x="350" y="932"/>
                  <a:pt x="350" y="932"/>
                  <a:pt x="350" y="932"/>
                </a:cubicBezTo>
                <a:cubicBezTo>
                  <a:pt x="350" y="933"/>
                  <a:pt x="349" y="934"/>
                  <a:pt x="348" y="934"/>
                </a:cubicBezTo>
                <a:cubicBezTo>
                  <a:pt x="348" y="934"/>
                  <a:pt x="348" y="934"/>
                  <a:pt x="348" y="934"/>
                </a:cubicBezTo>
                <a:cubicBezTo>
                  <a:pt x="348" y="934"/>
                  <a:pt x="348" y="934"/>
                  <a:pt x="347" y="934"/>
                </a:cubicBezTo>
                <a:close/>
                <a:moveTo>
                  <a:pt x="266" y="926"/>
                </a:moveTo>
                <a:cubicBezTo>
                  <a:pt x="265" y="924"/>
                  <a:pt x="266" y="923"/>
                  <a:pt x="267" y="923"/>
                </a:cubicBezTo>
                <a:cubicBezTo>
                  <a:pt x="267" y="923"/>
                  <a:pt x="267" y="923"/>
                  <a:pt x="267" y="923"/>
                </a:cubicBezTo>
                <a:cubicBezTo>
                  <a:pt x="268" y="923"/>
                  <a:pt x="269" y="923"/>
                  <a:pt x="270" y="924"/>
                </a:cubicBezTo>
                <a:cubicBezTo>
                  <a:pt x="270" y="924"/>
                  <a:pt x="270" y="924"/>
                  <a:pt x="270" y="924"/>
                </a:cubicBezTo>
                <a:cubicBezTo>
                  <a:pt x="270" y="925"/>
                  <a:pt x="269" y="926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7" y="927"/>
                  <a:pt x="266" y="926"/>
                  <a:pt x="266" y="926"/>
                </a:cubicBezTo>
                <a:close/>
                <a:moveTo>
                  <a:pt x="351" y="922"/>
                </a:moveTo>
                <a:cubicBezTo>
                  <a:pt x="350" y="922"/>
                  <a:pt x="350" y="921"/>
                  <a:pt x="350" y="920"/>
                </a:cubicBezTo>
                <a:cubicBezTo>
                  <a:pt x="350" y="920"/>
                  <a:pt x="350" y="920"/>
                  <a:pt x="350" y="920"/>
                </a:cubicBezTo>
                <a:cubicBezTo>
                  <a:pt x="350" y="919"/>
                  <a:pt x="351" y="918"/>
                  <a:pt x="353" y="919"/>
                </a:cubicBezTo>
                <a:cubicBezTo>
                  <a:pt x="353" y="919"/>
                  <a:pt x="353" y="919"/>
                  <a:pt x="353" y="919"/>
                </a:cubicBezTo>
                <a:cubicBezTo>
                  <a:pt x="354" y="919"/>
                  <a:pt x="354" y="920"/>
                  <a:pt x="354" y="921"/>
                </a:cubicBezTo>
                <a:cubicBezTo>
                  <a:pt x="354" y="921"/>
                  <a:pt x="354" y="921"/>
                  <a:pt x="354" y="921"/>
                </a:cubicBezTo>
                <a:cubicBezTo>
                  <a:pt x="354" y="922"/>
                  <a:pt x="353" y="922"/>
                  <a:pt x="352" y="922"/>
                </a:cubicBezTo>
                <a:cubicBezTo>
                  <a:pt x="352" y="922"/>
                  <a:pt x="352" y="922"/>
                  <a:pt x="352" y="922"/>
                </a:cubicBezTo>
                <a:cubicBezTo>
                  <a:pt x="352" y="922"/>
                  <a:pt x="351" y="922"/>
                  <a:pt x="351" y="922"/>
                </a:cubicBezTo>
                <a:close/>
                <a:moveTo>
                  <a:pt x="262" y="914"/>
                </a:moveTo>
                <a:cubicBezTo>
                  <a:pt x="262" y="913"/>
                  <a:pt x="262" y="912"/>
                  <a:pt x="263" y="912"/>
                </a:cubicBezTo>
                <a:cubicBezTo>
                  <a:pt x="263" y="912"/>
                  <a:pt x="263" y="912"/>
                  <a:pt x="263" y="912"/>
                </a:cubicBezTo>
                <a:cubicBezTo>
                  <a:pt x="264" y="911"/>
                  <a:pt x="265" y="912"/>
                  <a:pt x="266" y="913"/>
                </a:cubicBezTo>
                <a:cubicBezTo>
                  <a:pt x="266" y="913"/>
                  <a:pt x="266" y="913"/>
                  <a:pt x="266" y="913"/>
                </a:cubicBezTo>
                <a:cubicBezTo>
                  <a:pt x="266" y="914"/>
                  <a:pt x="266" y="915"/>
                  <a:pt x="265" y="915"/>
                </a:cubicBezTo>
                <a:cubicBezTo>
                  <a:pt x="265" y="915"/>
                  <a:pt x="265" y="915"/>
                  <a:pt x="265" y="915"/>
                </a:cubicBezTo>
                <a:cubicBezTo>
                  <a:pt x="264" y="915"/>
                  <a:pt x="264" y="916"/>
                  <a:pt x="264" y="916"/>
                </a:cubicBezTo>
                <a:cubicBezTo>
                  <a:pt x="264" y="916"/>
                  <a:pt x="264" y="916"/>
                  <a:pt x="264" y="916"/>
                </a:cubicBezTo>
                <a:cubicBezTo>
                  <a:pt x="263" y="916"/>
                  <a:pt x="262" y="915"/>
                  <a:pt x="262" y="914"/>
                </a:cubicBezTo>
                <a:close/>
                <a:moveTo>
                  <a:pt x="355" y="911"/>
                </a:moveTo>
                <a:cubicBezTo>
                  <a:pt x="354" y="911"/>
                  <a:pt x="353" y="909"/>
                  <a:pt x="354" y="908"/>
                </a:cubicBezTo>
                <a:cubicBezTo>
                  <a:pt x="354" y="908"/>
                  <a:pt x="354" y="908"/>
                  <a:pt x="354" y="908"/>
                </a:cubicBezTo>
                <a:cubicBezTo>
                  <a:pt x="354" y="907"/>
                  <a:pt x="355" y="907"/>
                  <a:pt x="356" y="907"/>
                </a:cubicBezTo>
                <a:cubicBezTo>
                  <a:pt x="356" y="907"/>
                  <a:pt x="356" y="907"/>
                  <a:pt x="356" y="907"/>
                </a:cubicBezTo>
                <a:cubicBezTo>
                  <a:pt x="357" y="908"/>
                  <a:pt x="358" y="909"/>
                  <a:pt x="358" y="910"/>
                </a:cubicBezTo>
                <a:cubicBezTo>
                  <a:pt x="358" y="910"/>
                  <a:pt x="358" y="910"/>
                  <a:pt x="358" y="910"/>
                </a:cubicBezTo>
                <a:cubicBezTo>
                  <a:pt x="357" y="911"/>
                  <a:pt x="357" y="911"/>
                  <a:pt x="356" y="911"/>
                </a:cubicBezTo>
                <a:cubicBezTo>
                  <a:pt x="356" y="911"/>
                  <a:pt x="356" y="911"/>
                  <a:pt x="356" y="911"/>
                </a:cubicBezTo>
                <a:cubicBezTo>
                  <a:pt x="355" y="911"/>
                  <a:pt x="355" y="911"/>
                  <a:pt x="355" y="911"/>
                </a:cubicBezTo>
                <a:close/>
                <a:moveTo>
                  <a:pt x="258" y="903"/>
                </a:moveTo>
                <a:cubicBezTo>
                  <a:pt x="258" y="902"/>
                  <a:pt x="258" y="901"/>
                  <a:pt x="260" y="900"/>
                </a:cubicBezTo>
                <a:cubicBezTo>
                  <a:pt x="260" y="900"/>
                  <a:pt x="260" y="900"/>
                  <a:pt x="260" y="900"/>
                </a:cubicBezTo>
                <a:cubicBezTo>
                  <a:pt x="261" y="900"/>
                  <a:pt x="262" y="900"/>
                  <a:pt x="262" y="901"/>
                </a:cubicBezTo>
                <a:cubicBezTo>
                  <a:pt x="262" y="901"/>
                  <a:pt x="262" y="901"/>
                  <a:pt x="262" y="901"/>
                </a:cubicBezTo>
                <a:cubicBezTo>
                  <a:pt x="262" y="903"/>
                  <a:pt x="262" y="904"/>
                  <a:pt x="261" y="904"/>
                </a:cubicBezTo>
                <a:cubicBezTo>
                  <a:pt x="261" y="904"/>
                  <a:pt x="261" y="904"/>
                  <a:pt x="261" y="904"/>
                </a:cubicBezTo>
                <a:cubicBezTo>
                  <a:pt x="261" y="904"/>
                  <a:pt x="260" y="904"/>
                  <a:pt x="260" y="904"/>
                </a:cubicBezTo>
                <a:cubicBezTo>
                  <a:pt x="260" y="904"/>
                  <a:pt x="260" y="904"/>
                  <a:pt x="260" y="904"/>
                </a:cubicBezTo>
                <a:cubicBezTo>
                  <a:pt x="259" y="904"/>
                  <a:pt x="259" y="904"/>
                  <a:pt x="258" y="903"/>
                </a:cubicBezTo>
                <a:close/>
                <a:moveTo>
                  <a:pt x="359" y="900"/>
                </a:moveTo>
                <a:cubicBezTo>
                  <a:pt x="358" y="899"/>
                  <a:pt x="357" y="898"/>
                  <a:pt x="358" y="897"/>
                </a:cubicBezTo>
                <a:cubicBezTo>
                  <a:pt x="358" y="897"/>
                  <a:pt x="358" y="897"/>
                  <a:pt x="358" y="897"/>
                </a:cubicBezTo>
                <a:cubicBezTo>
                  <a:pt x="358" y="896"/>
                  <a:pt x="359" y="895"/>
                  <a:pt x="360" y="896"/>
                </a:cubicBezTo>
                <a:cubicBezTo>
                  <a:pt x="360" y="896"/>
                  <a:pt x="360" y="896"/>
                  <a:pt x="360" y="896"/>
                </a:cubicBezTo>
                <a:cubicBezTo>
                  <a:pt x="361" y="896"/>
                  <a:pt x="362" y="897"/>
                  <a:pt x="361" y="898"/>
                </a:cubicBezTo>
                <a:cubicBezTo>
                  <a:pt x="361" y="898"/>
                  <a:pt x="361" y="898"/>
                  <a:pt x="361" y="898"/>
                </a:cubicBezTo>
                <a:cubicBezTo>
                  <a:pt x="361" y="899"/>
                  <a:pt x="360" y="900"/>
                  <a:pt x="359" y="900"/>
                </a:cubicBezTo>
                <a:cubicBezTo>
                  <a:pt x="359" y="900"/>
                  <a:pt x="359" y="900"/>
                  <a:pt x="359" y="900"/>
                </a:cubicBezTo>
                <a:cubicBezTo>
                  <a:pt x="359" y="900"/>
                  <a:pt x="359" y="900"/>
                  <a:pt x="359" y="900"/>
                </a:cubicBezTo>
                <a:close/>
                <a:moveTo>
                  <a:pt x="254" y="891"/>
                </a:moveTo>
                <a:cubicBezTo>
                  <a:pt x="254" y="890"/>
                  <a:pt x="255" y="889"/>
                  <a:pt x="256" y="889"/>
                </a:cubicBezTo>
                <a:cubicBezTo>
                  <a:pt x="256" y="889"/>
                  <a:pt x="256" y="889"/>
                  <a:pt x="256" y="889"/>
                </a:cubicBezTo>
                <a:cubicBezTo>
                  <a:pt x="257" y="888"/>
                  <a:pt x="258" y="889"/>
                  <a:pt x="258" y="890"/>
                </a:cubicBezTo>
                <a:cubicBezTo>
                  <a:pt x="258" y="890"/>
                  <a:pt x="258" y="890"/>
                  <a:pt x="258" y="890"/>
                </a:cubicBezTo>
                <a:cubicBezTo>
                  <a:pt x="259" y="891"/>
                  <a:pt x="258" y="892"/>
                  <a:pt x="257" y="893"/>
                </a:cubicBezTo>
                <a:cubicBezTo>
                  <a:pt x="257" y="893"/>
                  <a:pt x="257" y="893"/>
                  <a:pt x="257" y="893"/>
                </a:cubicBezTo>
                <a:cubicBezTo>
                  <a:pt x="257" y="893"/>
                  <a:pt x="257" y="893"/>
                  <a:pt x="256" y="893"/>
                </a:cubicBezTo>
                <a:cubicBezTo>
                  <a:pt x="256" y="893"/>
                  <a:pt x="256" y="893"/>
                  <a:pt x="256" y="893"/>
                </a:cubicBezTo>
                <a:cubicBezTo>
                  <a:pt x="256" y="893"/>
                  <a:pt x="255" y="892"/>
                  <a:pt x="254" y="891"/>
                </a:cubicBezTo>
                <a:close/>
                <a:moveTo>
                  <a:pt x="363" y="888"/>
                </a:moveTo>
                <a:cubicBezTo>
                  <a:pt x="362" y="888"/>
                  <a:pt x="361" y="887"/>
                  <a:pt x="361" y="886"/>
                </a:cubicBezTo>
                <a:cubicBezTo>
                  <a:pt x="361" y="886"/>
                  <a:pt x="361" y="886"/>
                  <a:pt x="361" y="886"/>
                </a:cubicBezTo>
                <a:cubicBezTo>
                  <a:pt x="362" y="885"/>
                  <a:pt x="363" y="884"/>
                  <a:pt x="364" y="884"/>
                </a:cubicBezTo>
                <a:cubicBezTo>
                  <a:pt x="364" y="884"/>
                  <a:pt x="364" y="884"/>
                  <a:pt x="364" y="884"/>
                </a:cubicBezTo>
                <a:cubicBezTo>
                  <a:pt x="365" y="885"/>
                  <a:pt x="366" y="886"/>
                  <a:pt x="365" y="887"/>
                </a:cubicBezTo>
                <a:cubicBezTo>
                  <a:pt x="365" y="887"/>
                  <a:pt x="365" y="887"/>
                  <a:pt x="365" y="887"/>
                </a:cubicBezTo>
                <a:cubicBezTo>
                  <a:pt x="365" y="888"/>
                  <a:pt x="364" y="888"/>
                  <a:pt x="363" y="888"/>
                </a:cubicBezTo>
                <a:cubicBezTo>
                  <a:pt x="363" y="888"/>
                  <a:pt x="363" y="888"/>
                  <a:pt x="363" y="888"/>
                </a:cubicBezTo>
                <a:cubicBezTo>
                  <a:pt x="363" y="888"/>
                  <a:pt x="363" y="888"/>
                  <a:pt x="363" y="888"/>
                </a:cubicBezTo>
                <a:close/>
                <a:moveTo>
                  <a:pt x="251" y="880"/>
                </a:moveTo>
                <a:cubicBezTo>
                  <a:pt x="250" y="879"/>
                  <a:pt x="251" y="878"/>
                  <a:pt x="252" y="877"/>
                </a:cubicBezTo>
                <a:cubicBezTo>
                  <a:pt x="252" y="877"/>
                  <a:pt x="252" y="877"/>
                  <a:pt x="252" y="877"/>
                </a:cubicBezTo>
                <a:cubicBezTo>
                  <a:pt x="253" y="877"/>
                  <a:pt x="254" y="878"/>
                  <a:pt x="254" y="879"/>
                </a:cubicBezTo>
                <a:cubicBezTo>
                  <a:pt x="254" y="879"/>
                  <a:pt x="254" y="879"/>
                  <a:pt x="254" y="879"/>
                </a:cubicBezTo>
                <a:cubicBezTo>
                  <a:pt x="255" y="880"/>
                  <a:pt x="254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2" y="881"/>
                  <a:pt x="251" y="881"/>
                  <a:pt x="251" y="880"/>
                </a:cubicBezTo>
                <a:close/>
                <a:moveTo>
                  <a:pt x="366" y="877"/>
                </a:moveTo>
                <a:cubicBezTo>
                  <a:pt x="365" y="876"/>
                  <a:pt x="365" y="875"/>
                  <a:pt x="365" y="874"/>
                </a:cubicBezTo>
                <a:cubicBezTo>
                  <a:pt x="365" y="874"/>
                  <a:pt x="365" y="874"/>
                  <a:pt x="365" y="874"/>
                </a:cubicBezTo>
                <a:cubicBezTo>
                  <a:pt x="366" y="873"/>
                  <a:pt x="367" y="873"/>
                  <a:pt x="368" y="873"/>
                </a:cubicBezTo>
                <a:cubicBezTo>
                  <a:pt x="368" y="873"/>
                  <a:pt x="368" y="873"/>
                  <a:pt x="368" y="873"/>
                </a:cubicBezTo>
                <a:cubicBezTo>
                  <a:pt x="369" y="873"/>
                  <a:pt x="369" y="875"/>
                  <a:pt x="369" y="876"/>
                </a:cubicBezTo>
                <a:cubicBezTo>
                  <a:pt x="369" y="876"/>
                  <a:pt x="369" y="876"/>
                  <a:pt x="369" y="876"/>
                </a:cubicBezTo>
                <a:cubicBezTo>
                  <a:pt x="369" y="876"/>
                  <a:pt x="368" y="877"/>
                  <a:pt x="367" y="877"/>
                </a:cubicBezTo>
                <a:cubicBezTo>
                  <a:pt x="367" y="877"/>
                  <a:pt x="367" y="877"/>
                  <a:pt x="367" y="877"/>
                </a:cubicBezTo>
                <a:cubicBezTo>
                  <a:pt x="367" y="877"/>
                  <a:pt x="367" y="877"/>
                  <a:pt x="366" y="877"/>
                </a:cubicBezTo>
                <a:close/>
                <a:moveTo>
                  <a:pt x="247" y="869"/>
                </a:moveTo>
                <a:cubicBezTo>
                  <a:pt x="247" y="868"/>
                  <a:pt x="247" y="866"/>
                  <a:pt x="248" y="866"/>
                </a:cubicBezTo>
                <a:cubicBezTo>
                  <a:pt x="248" y="866"/>
                  <a:pt x="248" y="866"/>
                  <a:pt x="248" y="866"/>
                </a:cubicBezTo>
                <a:cubicBezTo>
                  <a:pt x="249" y="866"/>
                  <a:pt x="250" y="866"/>
                  <a:pt x="251" y="867"/>
                </a:cubicBezTo>
                <a:cubicBezTo>
                  <a:pt x="251" y="867"/>
                  <a:pt x="251" y="867"/>
                  <a:pt x="251" y="867"/>
                </a:cubicBezTo>
                <a:cubicBezTo>
                  <a:pt x="251" y="868"/>
                  <a:pt x="250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8" y="870"/>
                  <a:pt x="247" y="869"/>
                  <a:pt x="247" y="869"/>
                </a:cubicBezTo>
                <a:close/>
                <a:moveTo>
                  <a:pt x="370" y="865"/>
                </a:moveTo>
                <a:cubicBezTo>
                  <a:pt x="369" y="865"/>
                  <a:pt x="369" y="864"/>
                  <a:pt x="369" y="863"/>
                </a:cubicBezTo>
                <a:cubicBezTo>
                  <a:pt x="369" y="863"/>
                  <a:pt x="369" y="863"/>
                  <a:pt x="369" y="863"/>
                </a:cubicBezTo>
                <a:cubicBezTo>
                  <a:pt x="369" y="862"/>
                  <a:pt x="370" y="861"/>
                  <a:pt x="371" y="862"/>
                </a:cubicBezTo>
                <a:cubicBezTo>
                  <a:pt x="371" y="862"/>
                  <a:pt x="371" y="862"/>
                  <a:pt x="371" y="862"/>
                </a:cubicBezTo>
                <a:cubicBezTo>
                  <a:pt x="373" y="862"/>
                  <a:pt x="373" y="863"/>
                  <a:pt x="373" y="864"/>
                </a:cubicBezTo>
                <a:cubicBezTo>
                  <a:pt x="373" y="864"/>
                  <a:pt x="373" y="864"/>
                  <a:pt x="373" y="864"/>
                </a:cubicBezTo>
                <a:cubicBezTo>
                  <a:pt x="372" y="865"/>
                  <a:pt x="372" y="866"/>
                  <a:pt x="371" y="866"/>
                </a:cubicBezTo>
                <a:cubicBezTo>
                  <a:pt x="371" y="866"/>
                  <a:pt x="371" y="866"/>
                  <a:pt x="371" y="866"/>
                </a:cubicBezTo>
                <a:cubicBezTo>
                  <a:pt x="371" y="866"/>
                  <a:pt x="370" y="865"/>
                  <a:pt x="370" y="865"/>
                </a:cubicBezTo>
                <a:close/>
                <a:moveTo>
                  <a:pt x="243" y="857"/>
                </a:moveTo>
                <a:cubicBezTo>
                  <a:pt x="243" y="856"/>
                  <a:pt x="243" y="855"/>
                  <a:pt x="244" y="855"/>
                </a:cubicBezTo>
                <a:cubicBezTo>
                  <a:pt x="244" y="855"/>
                  <a:pt x="244" y="855"/>
                  <a:pt x="244" y="855"/>
                </a:cubicBezTo>
                <a:cubicBezTo>
                  <a:pt x="245" y="854"/>
                  <a:pt x="247" y="855"/>
                  <a:pt x="247" y="856"/>
                </a:cubicBezTo>
                <a:cubicBezTo>
                  <a:pt x="247" y="856"/>
                  <a:pt x="247" y="856"/>
                  <a:pt x="247" y="856"/>
                </a:cubicBezTo>
                <a:cubicBezTo>
                  <a:pt x="247" y="857"/>
                  <a:pt x="247" y="858"/>
                  <a:pt x="246" y="858"/>
                </a:cubicBezTo>
                <a:cubicBezTo>
                  <a:pt x="246" y="858"/>
                  <a:pt x="246" y="858"/>
                  <a:pt x="246" y="858"/>
                </a:cubicBezTo>
                <a:cubicBezTo>
                  <a:pt x="245" y="859"/>
                  <a:pt x="245" y="859"/>
                  <a:pt x="245" y="859"/>
                </a:cubicBezTo>
                <a:cubicBezTo>
                  <a:pt x="245" y="859"/>
                  <a:pt x="245" y="859"/>
                  <a:pt x="245" y="859"/>
                </a:cubicBezTo>
                <a:cubicBezTo>
                  <a:pt x="244" y="859"/>
                  <a:pt x="243" y="858"/>
                  <a:pt x="243" y="857"/>
                </a:cubicBezTo>
                <a:close/>
                <a:moveTo>
                  <a:pt x="374" y="854"/>
                </a:moveTo>
                <a:cubicBezTo>
                  <a:pt x="373" y="854"/>
                  <a:pt x="372" y="853"/>
                  <a:pt x="373" y="852"/>
                </a:cubicBezTo>
                <a:cubicBezTo>
                  <a:pt x="373" y="852"/>
                  <a:pt x="373" y="852"/>
                  <a:pt x="373" y="852"/>
                </a:cubicBezTo>
                <a:cubicBezTo>
                  <a:pt x="373" y="850"/>
                  <a:pt x="374" y="850"/>
                  <a:pt x="375" y="850"/>
                </a:cubicBezTo>
                <a:cubicBezTo>
                  <a:pt x="375" y="850"/>
                  <a:pt x="375" y="850"/>
                  <a:pt x="375" y="850"/>
                </a:cubicBezTo>
                <a:cubicBezTo>
                  <a:pt x="376" y="851"/>
                  <a:pt x="377" y="852"/>
                  <a:pt x="377" y="853"/>
                </a:cubicBezTo>
                <a:cubicBezTo>
                  <a:pt x="377" y="853"/>
                  <a:pt x="377" y="853"/>
                  <a:pt x="377" y="853"/>
                </a:cubicBezTo>
                <a:cubicBezTo>
                  <a:pt x="376" y="854"/>
                  <a:pt x="375" y="854"/>
                  <a:pt x="375" y="854"/>
                </a:cubicBezTo>
                <a:cubicBezTo>
                  <a:pt x="375" y="854"/>
                  <a:pt x="375" y="854"/>
                  <a:pt x="375" y="854"/>
                </a:cubicBezTo>
                <a:cubicBezTo>
                  <a:pt x="374" y="854"/>
                  <a:pt x="374" y="854"/>
                  <a:pt x="374" y="854"/>
                </a:cubicBezTo>
                <a:close/>
                <a:moveTo>
                  <a:pt x="239" y="846"/>
                </a:moveTo>
                <a:cubicBezTo>
                  <a:pt x="239" y="845"/>
                  <a:pt x="240" y="844"/>
                  <a:pt x="241" y="843"/>
                </a:cubicBezTo>
                <a:cubicBezTo>
                  <a:pt x="241" y="843"/>
                  <a:pt x="241" y="843"/>
                  <a:pt x="241" y="843"/>
                </a:cubicBezTo>
                <a:cubicBezTo>
                  <a:pt x="242" y="843"/>
                  <a:pt x="243" y="844"/>
                  <a:pt x="243" y="845"/>
                </a:cubicBezTo>
                <a:cubicBezTo>
                  <a:pt x="243" y="845"/>
                  <a:pt x="243" y="845"/>
                  <a:pt x="243" y="845"/>
                </a:cubicBezTo>
                <a:cubicBezTo>
                  <a:pt x="243" y="846"/>
                  <a:pt x="243" y="847"/>
                  <a:pt x="242" y="847"/>
                </a:cubicBezTo>
                <a:cubicBezTo>
                  <a:pt x="242" y="847"/>
                  <a:pt x="242" y="847"/>
                  <a:pt x="242" y="847"/>
                </a:cubicBezTo>
                <a:cubicBezTo>
                  <a:pt x="242" y="847"/>
                  <a:pt x="241" y="847"/>
                  <a:pt x="241" y="847"/>
                </a:cubicBezTo>
                <a:cubicBezTo>
                  <a:pt x="241" y="847"/>
                  <a:pt x="241" y="847"/>
                  <a:pt x="241" y="847"/>
                </a:cubicBezTo>
                <a:cubicBezTo>
                  <a:pt x="240" y="847"/>
                  <a:pt x="240" y="847"/>
                  <a:pt x="239" y="846"/>
                </a:cubicBezTo>
                <a:close/>
                <a:moveTo>
                  <a:pt x="378" y="843"/>
                </a:moveTo>
                <a:cubicBezTo>
                  <a:pt x="377" y="842"/>
                  <a:pt x="376" y="841"/>
                  <a:pt x="377" y="840"/>
                </a:cubicBezTo>
                <a:cubicBezTo>
                  <a:pt x="377" y="840"/>
                  <a:pt x="377" y="840"/>
                  <a:pt x="377" y="840"/>
                </a:cubicBezTo>
                <a:cubicBezTo>
                  <a:pt x="377" y="839"/>
                  <a:pt x="378" y="839"/>
                  <a:pt x="379" y="839"/>
                </a:cubicBezTo>
                <a:cubicBezTo>
                  <a:pt x="379" y="839"/>
                  <a:pt x="379" y="839"/>
                  <a:pt x="379" y="839"/>
                </a:cubicBezTo>
                <a:cubicBezTo>
                  <a:pt x="380" y="839"/>
                  <a:pt x="381" y="840"/>
                  <a:pt x="380" y="841"/>
                </a:cubicBezTo>
                <a:cubicBezTo>
                  <a:pt x="380" y="841"/>
                  <a:pt x="380" y="841"/>
                  <a:pt x="380" y="841"/>
                </a:cubicBezTo>
                <a:cubicBezTo>
                  <a:pt x="380" y="842"/>
                  <a:pt x="379" y="843"/>
                  <a:pt x="378" y="843"/>
                </a:cubicBezTo>
                <a:cubicBezTo>
                  <a:pt x="378" y="843"/>
                  <a:pt x="378" y="843"/>
                  <a:pt x="378" y="843"/>
                </a:cubicBezTo>
                <a:cubicBezTo>
                  <a:pt x="378" y="843"/>
                  <a:pt x="378" y="843"/>
                  <a:pt x="378" y="843"/>
                </a:cubicBezTo>
                <a:close/>
                <a:moveTo>
                  <a:pt x="236" y="834"/>
                </a:moveTo>
                <a:cubicBezTo>
                  <a:pt x="235" y="833"/>
                  <a:pt x="236" y="832"/>
                  <a:pt x="237" y="832"/>
                </a:cubicBezTo>
                <a:cubicBezTo>
                  <a:pt x="237" y="832"/>
                  <a:pt x="237" y="832"/>
                  <a:pt x="237" y="832"/>
                </a:cubicBezTo>
                <a:cubicBezTo>
                  <a:pt x="238" y="832"/>
                  <a:pt x="239" y="832"/>
                  <a:pt x="239" y="833"/>
                </a:cubicBezTo>
                <a:cubicBezTo>
                  <a:pt x="239" y="833"/>
                  <a:pt x="239" y="833"/>
                  <a:pt x="239" y="833"/>
                </a:cubicBezTo>
                <a:cubicBezTo>
                  <a:pt x="240" y="834"/>
                  <a:pt x="239" y="835"/>
                  <a:pt x="238" y="836"/>
                </a:cubicBezTo>
                <a:cubicBezTo>
                  <a:pt x="238" y="836"/>
                  <a:pt x="238" y="836"/>
                  <a:pt x="238" y="836"/>
                </a:cubicBezTo>
                <a:cubicBezTo>
                  <a:pt x="238" y="836"/>
                  <a:pt x="238" y="836"/>
                  <a:pt x="237" y="836"/>
                </a:cubicBezTo>
                <a:cubicBezTo>
                  <a:pt x="237" y="836"/>
                  <a:pt x="237" y="836"/>
                  <a:pt x="237" y="836"/>
                </a:cubicBezTo>
                <a:cubicBezTo>
                  <a:pt x="237" y="836"/>
                  <a:pt x="236" y="835"/>
                  <a:pt x="236" y="834"/>
                </a:cubicBezTo>
                <a:close/>
                <a:moveTo>
                  <a:pt x="382" y="831"/>
                </a:moveTo>
                <a:cubicBezTo>
                  <a:pt x="381" y="831"/>
                  <a:pt x="380" y="830"/>
                  <a:pt x="380" y="829"/>
                </a:cubicBezTo>
                <a:cubicBezTo>
                  <a:pt x="380" y="829"/>
                  <a:pt x="380" y="829"/>
                  <a:pt x="380" y="829"/>
                </a:cubicBezTo>
                <a:cubicBezTo>
                  <a:pt x="381" y="828"/>
                  <a:pt x="382" y="827"/>
                  <a:pt x="383" y="827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4" y="828"/>
                  <a:pt x="384" y="829"/>
                  <a:pt x="384" y="830"/>
                </a:cubicBezTo>
                <a:cubicBezTo>
                  <a:pt x="384" y="830"/>
                  <a:pt x="384" y="830"/>
                  <a:pt x="384" y="830"/>
                </a:cubicBezTo>
                <a:cubicBezTo>
                  <a:pt x="384" y="831"/>
                  <a:pt x="383" y="831"/>
                  <a:pt x="382" y="831"/>
                </a:cubicBezTo>
                <a:cubicBezTo>
                  <a:pt x="382" y="831"/>
                  <a:pt x="382" y="831"/>
                  <a:pt x="382" y="831"/>
                </a:cubicBezTo>
                <a:cubicBezTo>
                  <a:pt x="382" y="831"/>
                  <a:pt x="382" y="831"/>
                  <a:pt x="382" y="831"/>
                </a:cubicBezTo>
                <a:close/>
                <a:moveTo>
                  <a:pt x="232" y="823"/>
                </a:moveTo>
                <a:cubicBezTo>
                  <a:pt x="231" y="822"/>
                  <a:pt x="232" y="821"/>
                  <a:pt x="233" y="821"/>
                </a:cubicBezTo>
                <a:cubicBezTo>
                  <a:pt x="233" y="821"/>
                  <a:pt x="233" y="821"/>
                  <a:pt x="233" y="821"/>
                </a:cubicBezTo>
                <a:cubicBezTo>
                  <a:pt x="234" y="820"/>
                  <a:pt x="235" y="821"/>
                  <a:pt x="236" y="822"/>
                </a:cubicBezTo>
                <a:cubicBezTo>
                  <a:pt x="236" y="822"/>
                  <a:pt x="236" y="822"/>
                  <a:pt x="236" y="822"/>
                </a:cubicBezTo>
                <a:cubicBezTo>
                  <a:pt x="236" y="823"/>
                  <a:pt x="235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3" y="824"/>
                  <a:pt x="232" y="824"/>
                  <a:pt x="232" y="823"/>
                </a:cubicBezTo>
                <a:close/>
                <a:moveTo>
                  <a:pt x="385" y="820"/>
                </a:moveTo>
                <a:cubicBezTo>
                  <a:pt x="384" y="820"/>
                  <a:pt x="384" y="818"/>
                  <a:pt x="384" y="817"/>
                </a:cubicBezTo>
                <a:cubicBezTo>
                  <a:pt x="384" y="817"/>
                  <a:pt x="384" y="817"/>
                  <a:pt x="384" y="817"/>
                </a:cubicBezTo>
                <a:cubicBezTo>
                  <a:pt x="384" y="816"/>
                  <a:pt x="386" y="816"/>
                  <a:pt x="387" y="816"/>
                </a:cubicBezTo>
                <a:cubicBezTo>
                  <a:pt x="387" y="816"/>
                  <a:pt x="387" y="816"/>
                  <a:pt x="387" y="816"/>
                </a:cubicBezTo>
                <a:cubicBezTo>
                  <a:pt x="388" y="816"/>
                  <a:pt x="388" y="818"/>
                  <a:pt x="388" y="819"/>
                </a:cubicBezTo>
                <a:cubicBezTo>
                  <a:pt x="388" y="819"/>
                  <a:pt x="388" y="819"/>
                  <a:pt x="388" y="819"/>
                </a:cubicBezTo>
                <a:cubicBezTo>
                  <a:pt x="388" y="819"/>
                  <a:pt x="387" y="820"/>
                  <a:pt x="386" y="820"/>
                </a:cubicBezTo>
                <a:cubicBezTo>
                  <a:pt x="386" y="820"/>
                  <a:pt x="386" y="820"/>
                  <a:pt x="386" y="820"/>
                </a:cubicBezTo>
                <a:cubicBezTo>
                  <a:pt x="386" y="820"/>
                  <a:pt x="386" y="820"/>
                  <a:pt x="385" y="820"/>
                </a:cubicBezTo>
                <a:close/>
                <a:moveTo>
                  <a:pt x="228" y="812"/>
                </a:moveTo>
                <a:cubicBezTo>
                  <a:pt x="228" y="811"/>
                  <a:pt x="228" y="809"/>
                  <a:pt x="229" y="809"/>
                </a:cubicBezTo>
                <a:cubicBezTo>
                  <a:pt x="229" y="809"/>
                  <a:pt x="229" y="809"/>
                  <a:pt x="229" y="809"/>
                </a:cubicBezTo>
                <a:cubicBezTo>
                  <a:pt x="230" y="809"/>
                  <a:pt x="231" y="809"/>
                  <a:pt x="232" y="810"/>
                </a:cubicBezTo>
                <a:cubicBezTo>
                  <a:pt x="232" y="810"/>
                  <a:pt x="232" y="810"/>
                  <a:pt x="232" y="810"/>
                </a:cubicBezTo>
                <a:cubicBezTo>
                  <a:pt x="232" y="811"/>
                  <a:pt x="232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29" y="813"/>
                  <a:pt x="228" y="813"/>
                  <a:pt x="228" y="812"/>
                </a:cubicBezTo>
                <a:close/>
                <a:moveTo>
                  <a:pt x="389" y="808"/>
                </a:moveTo>
                <a:cubicBezTo>
                  <a:pt x="388" y="808"/>
                  <a:pt x="388" y="807"/>
                  <a:pt x="388" y="806"/>
                </a:cubicBezTo>
                <a:cubicBezTo>
                  <a:pt x="388" y="806"/>
                  <a:pt x="388" y="806"/>
                  <a:pt x="388" y="806"/>
                </a:cubicBezTo>
                <a:cubicBezTo>
                  <a:pt x="388" y="805"/>
                  <a:pt x="389" y="804"/>
                  <a:pt x="390" y="805"/>
                </a:cubicBezTo>
                <a:cubicBezTo>
                  <a:pt x="390" y="805"/>
                  <a:pt x="390" y="805"/>
                  <a:pt x="390" y="805"/>
                </a:cubicBezTo>
                <a:cubicBezTo>
                  <a:pt x="391" y="805"/>
                  <a:pt x="392" y="806"/>
                  <a:pt x="392" y="807"/>
                </a:cubicBezTo>
                <a:cubicBezTo>
                  <a:pt x="392" y="807"/>
                  <a:pt x="392" y="807"/>
                  <a:pt x="392" y="807"/>
                </a:cubicBezTo>
                <a:cubicBezTo>
                  <a:pt x="391" y="808"/>
                  <a:pt x="391" y="809"/>
                  <a:pt x="390" y="809"/>
                </a:cubicBezTo>
                <a:cubicBezTo>
                  <a:pt x="390" y="809"/>
                  <a:pt x="390" y="809"/>
                  <a:pt x="390" y="809"/>
                </a:cubicBezTo>
                <a:cubicBezTo>
                  <a:pt x="390" y="809"/>
                  <a:pt x="389" y="809"/>
                  <a:pt x="389" y="808"/>
                </a:cubicBezTo>
                <a:close/>
                <a:moveTo>
                  <a:pt x="224" y="800"/>
                </a:moveTo>
                <a:cubicBezTo>
                  <a:pt x="224" y="799"/>
                  <a:pt x="224" y="798"/>
                  <a:pt x="225" y="798"/>
                </a:cubicBezTo>
                <a:cubicBezTo>
                  <a:pt x="225" y="798"/>
                  <a:pt x="225" y="798"/>
                  <a:pt x="225" y="798"/>
                </a:cubicBezTo>
                <a:cubicBezTo>
                  <a:pt x="226" y="797"/>
                  <a:pt x="228" y="798"/>
                  <a:pt x="228" y="799"/>
                </a:cubicBezTo>
                <a:cubicBezTo>
                  <a:pt x="228" y="799"/>
                  <a:pt x="228" y="799"/>
                  <a:pt x="228" y="799"/>
                </a:cubicBezTo>
                <a:cubicBezTo>
                  <a:pt x="228" y="800"/>
                  <a:pt x="228" y="801"/>
                  <a:pt x="227" y="802"/>
                </a:cubicBezTo>
                <a:cubicBezTo>
                  <a:pt x="227" y="802"/>
                  <a:pt x="227" y="802"/>
                  <a:pt x="227" y="802"/>
                </a:cubicBezTo>
                <a:cubicBezTo>
                  <a:pt x="226" y="802"/>
                  <a:pt x="226" y="802"/>
                  <a:pt x="226" y="802"/>
                </a:cubicBezTo>
                <a:cubicBezTo>
                  <a:pt x="226" y="802"/>
                  <a:pt x="226" y="802"/>
                  <a:pt x="226" y="802"/>
                </a:cubicBezTo>
                <a:cubicBezTo>
                  <a:pt x="225" y="802"/>
                  <a:pt x="224" y="801"/>
                  <a:pt x="224" y="800"/>
                </a:cubicBezTo>
                <a:close/>
                <a:moveTo>
                  <a:pt x="393" y="797"/>
                </a:moveTo>
                <a:cubicBezTo>
                  <a:pt x="392" y="797"/>
                  <a:pt x="391" y="796"/>
                  <a:pt x="392" y="795"/>
                </a:cubicBezTo>
                <a:cubicBezTo>
                  <a:pt x="392" y="795"/>
                  <a:pt x="392" y="795"/>
                  <a:pt x="392" y="795"/>
                </a:cubicBezTo>
                <a:cubicBezTo>
                  <a:pt x="392" y="794"/>
                  <a:pt x="393" y="793"/>
                  <a:pt x="394" y="793"/>
                </a:cubicBezTo>
                <a:cubicBezTo>
                  <a:pt x="394" y="793"/>
                  <a:pt x="394" y="793"/>
                  <a:pt x="394" y="793"/>
                </a:cubicBezTo>
                <a:cubicBezTo>
                  <a:pt x="395" y="794"/>
                  <a:pt x="396" y="795"/>
                  <a:pt x="395" y="796"/>
                </a:cubicBezTo>
                <a:cubicBezTo>
                  <a:pt x="395" y="796"/>
                  <a:pt x="395" y="796"/>
                  <a:pt x="395" y="796"/>
                </a:cubicBezTo>
                <a:cubicBezTo>
                  <a:pt x="395" y="797"/>
                  <a:pt x="394" y="797"/>
                  <a:pt x="394" y="797"/>
                </a:cubicBezTo>
                <a:cubicBezTo>
                  <a:pt x="394" y="797"/>
                  <a:pt x="394" y="797"/>
                  <a:pt x="394" y="797"/>
                </a:cubicBezTo>
                <a:cubicBezTo>
                  <a:pt x="393" y="797"/>
                  <a:pt x="393" y="797"/>
                  <a:pt x="393" y="797"/>
                </a:cubicBezTo>
                <a:close/>
                <a:moveTo>
                  <a:pt x="220" y="789"/>
                </a:moveTo>
                <a:cubicBezTo>
                  <a:pt x="220" y="788"/>
                  <a:pt x="221" y="787"/>
                  <a:pt x="222" y="786"/>
                </a:cubicBezTo>
                <a:cubicBezTo>
                  <a:pt x="222" y="786"/>
                  <a:pt x="222" y="786"/>
                  <a:pt x="222" y="786"/>
                </a:cubicBezTo>
                <a:cubicBezTo>
                  <a:pt x="223" y="786"/>
                  <a:pt x="224" y="787"/>
                  <a:pt x="224" y="788"/>
                </a:cubicBezTo>
                <a:cubicBezTo>
                  <a:pt x="224" y="788"/>
                  <a:pt x="224" y="788"/>
                  <a:pt x="224" y="788"/>
                </a:cubicBezTo>
                <a:cubicBezTo>
                  <a:pt x="225" y="789"/>
                  <a:pt x="224" y="790"/>
                  <a:pt x="223" y="790"/>
                </a:cubicBezTo>
                <a:cubicBezTo>
                  <a:pt x="223" y="790"/>
                  <a:pt x="223" y="790"/>
                  <a:pt x="223" y="790"/>
                </a:cubicBezTo>
                <a:cubicBezTo>
                  <a:pt x="223" y="790"/>
                  <a:pt x="222" y="790"/>
                  <a:pt x="222" y="790"/>
                </a:cubicBezTo>
                <a:cubicBezTo>
                  <a:pt x="222" y="790"/>
                  <a:pt x="222" y="790"/>
                  <a:pt x="222" y="790"/>
                </a:cubicBezTo>
                <a:cubicBezTo>
                  <a:pt x="221" y="790"/>
                  <a:pt x="221" y="790"/>
                  <a:pt x="220" y="789"/>
                </a:cubicBezTo>
                <a:close/>
                <a:moveTo>
                  <a:pt x="397" y="786"/>
                </a:moveTo>
                <a:cubicBezTo>
                  <a:pt x="396" y="785"/>
                  <a:pt x="395" y="784"/>
                  <a:pt x="395" y="783"/>
                </a:cubicBezTo>
                <a:cubicBezTo>
                  <a:pt x="395" y="783"/>
                  <a:pt x="395" y="783"/>
                  <a:pt x="395" y="783"/>
                </a:cubicBezTo>
                <a:cubicBezTo>
                  <a:pt x="396" y="782"/>
                  <a:pt x="397" y="782"/>
                  <a:pt x="398" y="782"/>
                </a:cubicBezTo>
                <a:cubicBezTo>
                  <a:pt x="398" y="782"/>
                  <a:pt x="398" y="782"/>
                  <a:pt x="398" y="782"/>
                </a:cubicBezTo>
                <a:cubicBezTo>
                  <a:pt x="399" y="782"/>
                  <a:pt x="400" y="783"/>
                  <a:pt x="399" y="784"/>
                </a:cubicBezTo>
                <a:cubicBezTo>
                  <a:pt x="399" y="784"/>
                  <a:pt x="399" y="784"/>
                  <a:pt x="399" y="784"/>
                </a:cubicBezTo>
                <a:cubicBezTo>
                  <a:pt x="399" y="785"/>
                  <a:pt x="398" y="786"/>
                  <a:pt x="397" y="786"/>
                </a:cubicBezTo>
                <a:cubicBezTo>
                  <a:pt x="397" y="786"/>
                  <a:pt x="397" y="786"/>
                  <a:pt x="397" y="786"/>
                </a:cubicBezTo>
                <a:cubicBezTo>
                  <a:pt x="397" y="786"/>
                  <a:pt x="397" y="786"/>
                  <a:pt x="397" y="786"/>
                </a:cubicBezTo>
                <a:close/>
                <a:moveTo>
                  <a:pt x="217" y="778"/>
                </a:moveTo>
                <a:cubicBezTo>
                  <a:pt x="216" y="776"/>
                  <a:pt x="217" y="775"/>
                  <a:pt x="218" y="775"/>
                </a:cubicBezTo>
                <a:cubicBezTo>
                  <a:pt x="218" y="775"/>
                  <a:pt x="218" y="775"/>
                  <a:pt x="218" y="775"/>
                </a:cubicBezTo>
                <a:cubicBezTo>
                  <a:pt x="219" y="775"/>
                  <a:pt x="220" y="775"/>
                  <a:pt x="220" y="776"/>
                </a:cubicBezTo>
                <a:cubicBezTo>
                  <a:pt x="220" y="776"/>
                  <a:pt x="220" y="776"/>
                  <a:pt x="220" y="776"/>
                </a:cubicBezTo>
                <a:cubicBezTo>
                  <a:pt x="221" y="777"/>
                  <a:pt x="220" y="778"/>
                  <a:pt x="219" y="779"/>
                </a:cubicBezTo>
                <a:cubicBezTo>
                  <a:pt x="219" y="779"/>
                  <a:pt x="219" y="779"/>
                  <a:pt x="219" y="779"/>
                </a:cubicBezTo>
                <a:cubicBezTo>
                  <a:pt x="219" y="779"/>
                  <a:pt x="219" y="779"/>
                  <a:pt x="218" y="779"/>
                </a:cubicBezTo>
                <a:cubicBezTo>
                  <a:pt x="218" y="779"/>
                  <a:pt x="218" y="779"/>
                  <a:pt x="218" y="779"/>
                </a:cubicBezTo>
                <a:cubicBezTo>
                  <a:pt x="218" y="779"/>
                  <a:pt x="217" y="778"/>
                  <a:pt x="217" y="778"/>
                </a:cubicBezTo>
                <a:close/>
                <a:moveTo>
                  <a:pt x="401" y="774"/>
                </a:moveTo>
                <a:cubicBezTo>
                  <a:pt x="399" y="774"/>
                  <a:pt x="399" y="773"/>
                  <a:pt x="399" y="772"/>
                </a:cubicBezTo>
                <a:cubicBezTo>
                  <a:pt x="399" y="772"/>
                  <a:pt x="399" y="772"/>
                  <a:pt x="399" y="772"/>
                </a:cubicBezTo>
                <a:cubicBezTo>
                  <a:pt x="400" y="771"/>
                  <a:pt x="401" y="770"/>
                  <a:pt x="402" y="771"/>
                </a:cubicBezTo>
                <a:cubicBezTo>
                  <a:pt x="402" y="771"/>
                  <a:pt x="402" y="771"/>
                  <a:pt x="402" y="771"/>
                </a:cubicBezTo>
                <a:cubicBezTo>
                  <a:pt x="403" y="771"/>
                  <a:pt x="403" y="772"/>
                  <a:pt x="403" y="773"/>
                </a:cubicBezTo>
                <a:cubicBezTo>
                  <a:pt x="403" y="773"/>
                  <a:pt x="403" y="773"/>
                  <a:pt x="403" y="773"/>
                </a:cubicBezTo>
                <a:cubicBezTo>
                  <a:pt x="403" y="774"/>
                  <a:pt x="402" y="774"/>
                  <a:pt x="401" y="774"/>
                </a:cubicBezTo>
                <a:cubicBezTo>
                  <a:pt x="401" y="774"/>
                  <a:pt x="401" y="774"/>
                  <a:pt x="401" y="774"/>
                </a:cubicBezTo>
                <a:cubicBezTo>
                  <a:pt x="401" y="774"/>
                  <a:pt x="401" y="774"/>
                  <a:pt x="401" y="774"/>
                </a:cubicBezTo>
                <a:close/>
                <a:moveTo>
                  <a:pt x="213" y="766"/>
                </a:moveTo>
                <a:cubicBezTo>
                  <a:pt x="212" y="765"/>
                  <a:pt x="213" y="764"/>
                  <a:pt x="214" y="764"/>
                </a:cubicBezTo>
                <a:cubicBezTo>
                  <a:pt x="214" y="764"/>
                  <a:pt x="214" y="764"/>
                  <a:pt x="214" y="764"/>
                </a:cubicBezTo>
                <a:cubicBezTo>
                  <a:pt x="215" y="763"/>
                  <a:pt x="216" y="764"/>
                  <a:pt x="217" y="765"/>
                </a:cubicBezTo>
                <a:cubicBezTo>
                  <a:pt x="217" y="765"/>
                  <a:pt x="217" y="765"/>
                  <a:pt x="217" y="765"/>
                </a:cubicBezTo>
                <a:cubicBezTo>
                  <a:pt x="217" y="766"/>
                  <a:pt x="216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4" y="767"/>
                  <a:pt x="213" y="767"/>
                  <a:pt x="213" y="766"/>
                </a:cubicBezTo>
                <a:close/>
                <a:moveTo>
                  <a:pt x="404" y="763"/>
                </a:moveTo>
                <a:cubicBezTo>
                  <a:pt x="403" y="763"/>
                  <a:pt x="403" y="761"/>
                  <a:pt x="403" y="760"/>
                </a:cubicBezTo>
                <a:cubicBezTo>
                  <a:pt x="403" y="760"/>
                  <a:pt x="403" y="760"/>
                  <a:pt x="403" y="760"/>
                </a:cubicBezTo>
                <a:cubicBezTo>
                  <a:pt x="403" y="759"/>
                  <a:pt x="405" y="759"/>
                  <a:pt x="406" y="759"/>
                </a:cubicBezTo>
                <a:cubicBezTo>
                  <a:pt x="406" y="759"/>
                  <a:pt x="406" y="759"/>
                  <a:pt x="406" y="759"/>
                </a:cubicBezTo>
                <a:cubicBezTo>
                  <a:pt x="407" y="759"/>
                  <a:pt x="407" y="761"/>
                  <a:pt x="407" y="762"/>
                </a:cubicBezTo>
                <a:cubicBezTo>
                  <a:pt x="407" y="762"/>
                  <a:pt x="407" y="762"/>
                  <a:pt x="407" y="762"/>
                </a:cubicBezTo>
                <a:cubicBezTo>
                  <a:pt x="407" y="763"/>
                  <a:pt x="406" y="763"/>
                  <a:pt x="405" y="763"/>
                </a:cubicBezTo>
                <a:cubicBezTo>
                  <a:pt x="405" y="763"/>
                  <a:pt x="405" y="763"/>
                  <a:pt x="405" y="763"/>
                </a:cubicBezTo>
                <a:cubicBezTo>
                  <a:pt x="405" y="763"/>
                  <a:pt x="405" y="763"/>
                  <a:pt x="404" y="763"/>
                </a:cubicBezTo>
                <a:close/>
                <a:moveTo>
                  <a:pt x="209" y="755"/>
                </a:moveTo>
                <a:cubicBezTo>
                  <a:pt x="209" y="754"/>
                  <a:pt x="209" y="753"/>
                  <a:pt x="210" y="752"/>
                </a:cubicBezTo>
                <a:cubicBezTo>
                  <a:pt x="210" y="752"/>
                  <a:pt x="210" y="752"/>
                  <a:pt x="210" y="752"/>
                </a:cubicBezTo>
                <a:cubicBezTo>
                  <a:pt x="211" y="752"/>
                  <a:pt x="212" y="752"/>
                  <a:pt x="213" y="753"/>
                </a:cubicBezTo>
                <a:cubicBezTo>
                  <a:pt x="213" y="753"/>
                  <a:pt x="213" y="753"/>
                  <a:pt x="213" y="753"/>
                </a:cubicBezTo>
                <a:cubicBezTo>
                  <a:pt x="213" y="755"/>
                  <a:pt x="213" y="756"/>
                  <a:pt x="212" y="756"/>
                </a:cubicBezTo>
                <a:cubicBezTo>
                  <a:pt x="212" y="756"/>
                  <a:pt x="212" y="756"/>
                  <a:pt x="212" y="756"/>
                </a:cubicBezTo>
                <a:cubicBezTo>
                  <a:pt x="211" y="756"/>
                  <a:pt x="211" y="756"/>
                  <a:pt x="211" y="756"/>
                </a:cubicBezTo>
                <a:cubicBezTo>
                  <a:pt x="211" y="756"/>
                  <a:pt x="211" y="756"/>
                  <a:pt x="211" y="756"/>
                </a:cubicBezTo>
                <a:cubicBezTo>
                  <a:pt x="210" y="756"/>
                  <a:pt x="209" y="756"/>
                  <a:pt x="209" y="755"/>
                </a:cubicBezTo>
                <a:close/>
                <a:moveTo>
                  <a:pt x="408" y="752"/>
                </a:moveTo>
                <a:cubicBezTo>
                  <a:pt x="407" y="751"/>
                  <a:pt x="406" y="750"/>
                  <a:pt x="407" y="749"/>
                </a:cubicBezTo>
                <a:cubicBezTo>
                  <a:pt x="407" y="749"/>
                  <a:pt x="407" y="749"/>
                  <a:pt x="407" y="749"/>
                </a:cubicBezTo>
                <a:cubicBezTo>
                  <a:pt x="407" y="748"/>
                  <a:pt x="408" y="747"/>
                  <a:pt x="409" y="748"/>
                </a:cubicBezTo>
                <a:cubicBezTo>
                  <a:pt x="409" y="748"/>
                  <a:pt x="409" y="748"/>
                  <a:pt x="409" y="748"/>
                </a:cubicBezTo>
                <a:cubicBezTo>
                  <a:pt x="410" y="748"/>
                  <a:pt x="411" y="749"/>
                  <a:pt x="411" y="750"/>
                </a:cubicBezTo>
                <a:cubicBezTo>
                  <a:pt x="411" y="750"/>
                  <a:pt x="411" y="750"/>
                  <a:pt x="411" y="750"/>
                </a:cubicBezTo>
                <a:cubicBezTo>
                  <a:pt x="410" y="751"/>
                  <a:pt x="410" y="752"/>
                  <a:pt x="409" y="752"/>
                </a:cubicBezTo>
                <a:cubicBezTo>
                  <a:pt x="409" y="752"/>
                  <a:pt x="409" y="752"/>
                  <a:pt x="409" y="752"/>
                </a:cubicBezTo>
                <a:cubicBezTo>
                  <a:pt x="409" y="752"/>
                  <a:pt x="408" y="752"/>
                  <a:pt x="408" y="752"/>
                </a:cubicBezTo>
                <a:close/>
                <a:moveTo>
                  <a:pt x="205" y="743"/>
                </a:moveTo>
                <a:cubicBezTo>
                  <a:pt x="205" y="742"/>
                  <a:pt x="205" y="741"/>
                  <a:pt x="206" y="741"/>
                </a:cubicBezTo>
                <a:cubicBezTo>
                  <a:pt x="206" y="741"/>
                  <a:pt x="206" y="741"/>
                  <a:pt x="206" y="741"/>
                </a:cubicBezTo>
                <a:cubicBezTo>
                  <a:pt x="208" y="740"/>
                  <a:pt x="209" y="741"/>
                  <a:pt x="209" y="742"/>
                </a:cubicBezTo>
                <a:cubicBezTo>
                  <a:pt x="209" y="742"/>
                  <a:pt x="209" y="742"/>
                  <a:pt x="209" y="742"/>
                </a:cubicBezTo>
                <a:cubicBezTo>
                  <a:pt x="209" y="743"/>
                  <a:pt x="209" y="744"/>
                  <a:pt x="208" y="745"/>
                </a:cubicBezTo>
                <a:cubicBezTo>
                  <a:pt x="208" y="745"/>
                  <a:pt x="208" y="745"/>
                  <a:pt x="208" y="745"/>
                </a:cubicBezTo>
                <a:cubicBezTo>
                  <a:pt x="208" y="745"/>
                  <a:pt x="207" y="745"/>
                  <a:pt x="207" y="745"/>
                </a:cubicBezTo>
                <a:cubicBezTo>
                  <a:pt x="207" y="745"/>
                  <a:pt x="207" y="745"/>
                  <a:pt x="207" y="745"/>
                </a:cubicBezTo>
                <a:cubicBezTo>
                  <a:pt x="206" y="745"/>
                  <a:pt x="205" y="744"/>
                  <a:pt x="205" y="743"/>
                </a:cubicBezTo>
                <a:close/>
                <a:moveTo>
                  <a:pt x="412" y="740"/>
                </a:moveTo>
                <a:cubicBezTo>
                  <a:pt x="411" y="740"/>
                  <a:pt x="410" y="739"/>
                  <a:pt x="411" y="738"/>
                </a:cubicBezTo>
                <a:cubicBezTo>
                  <a:pt x="411" y="738"/>
                  <a:pt x="411" y="738"/>
                  <a:pt x="411" y="738"/>
                </a:cubicBezTo>
                <a:cubicBezTo>
                  <a:pt x="411" y="737"/>
                  <a:pt x="412" y="736"/>
                  <a:pt x="413" y="736"/>
                </a:cubicBezTo>
                <a:cubicBezTo>
                  <a:pt x="413" y="736"/>
                  <a:pt x="413" y="736"/>
                  <a:pt x="413" y="736"/>
                </a:cubicBezTo>
                <a:cubicBezTo>
                  <a:pt x="414" y="737"/>
                  <a:pt x="415" y="738"/>
                  <a:pt x="414" y="739"/>
                </a:cubicBezTo>
                <a:cubicBezTo>
                  <a:pt x="414" y="739"/>
                  <a:pt x="414" y="739"/>
                  <a:pt x="414" y="739"/>
                </a:cubicBezTo>
                <a:cubicBezTo>
                  <a:pt x="414" y="740"/>
                  <a:pt x="413" y="740"/>
                  <a:pt x="413" y="740"/>
                </a:cubicBezTo>
                <a:cubicBezTo>
                  <a:pt x="413" y="740"/>
                  <a:pt x="413" y="740"/>
                  <a:pt x="413" y="740"/>
                </a:cubicBezTo>
                <a:cubicBezTo>
                  <a:pt x="412" y="740"/>
                  <a:pt x="412" y="740"/>
                  <a:pt x="412" y="740"/>
                </a:cubicBezTo>
                <a:close/>
                <a:moveTo>
                  <a:pt x="201" y="732"/>
                </a:moveTo>
                <a:cubicBezTo>
                  <a:pt x="201" y="731"/>
                  <a:pt x="202" y="730"/>
                  <a:pt x="203" y="729"/>
                </a:cubicBezTo>
                <a:cubicBezTo>
                  <a:pt x="203" y="729"/>
                  <a:pt x="203" y="729"/>
                  <a:pt x="203" y="729"/>
                </a:cubicBezTo>
                <a:cubicBezTo>
                  <a:pt x="204" y="729"/>
                  <a:pt x="205" y="730"/>
                  <a:pt x="205" y="731"/>
                </a:cubicBezTo>
                <a:cubicBezTo>
                  <a:pt x="205" y="731"/>
                  <a:pt x="205" y="731"/>
                  <a:pt x="205" y="731"/>
                </a:cubicBezTo>
                <a:cubicBezTo>
                  <a:pt x="206" y="732"/>
                  <a:pt x="205" y="733"/>
                  <a:pt x="204" y="733"/>
                </a:cubicBezTo>
                <a:cubicBezTo>
                  <a:pt x="204" y="733"/>
                  <a:pt x="204" y="733"/>
                  <a:pt x="204" y="733"/>
                </a:cubicBezTo>
                <a:cubicBezTo>
                  <a:pt x="204" y="733"/>
                  <a:pt x="204" y="733"/>
                  <a:pt x="203" y="733"/>
                </a:cubicBezTo>
                <a:cubicBezTo>
                  <a:pt x="203" y="733"/>
                  <a:pt x="203" y="733"/>
                  <a:pt x="203" y="733"/>
                </a:cubicBezTo>
                <a:cubicBezTo>
                  <a:pt x="202" y="733"/>
                  <a:pt x="202" y="733"/>
                  <a:pt x="201" y="732"/>
                </a:cubicBezTo>
                <a:close/>
                <a:moveTo>
                  <a:pt x="416" y="729"/>
                </a:moveTo>
                <a:cubicBezTo>
                  <a:pt x="415" y="728"/>
                  <a:pt x="414" y="727"/>
                  <a:pt x="414" y="726"/>
                </a:cubicBezTo>
                <a:cubicBezTo>
                  <a:pt x="414" y="726"/>
                  <a:pt x="414" y="726"/>
                  <a:pt x="414" y="726"/>
                </a:cubicBezTo>
                <a:cubicBezTo>
                  <a:pt x="415" y="725"/>
                  <a:pt x="416" y="725"/>
                  <a:pt x="417" y="725"/>
                </a:cubicBezTo>
                <a:cubicBezTo>
                  <a:pt x="417" y="725"/>
                  <a:pt x="417" y="725"/>
                  <a:pt x="417" y="725"/>
                </a:cubicBezTo>
                <a:cubicBezTo>
                  <a:pt x="418" y="725"/>
                  <a:pt x="419" y="726"/>
                  <a:pt x="418" y="728"/>
                </a:cubicBezTo>
                <a:cubicBezTo>
                  <a:pt x="418" y="728"/>
                  <a:pt x="418" y="728"/>
                  <a:pt x="418" y="728"/>
                </a:cubicBezTo>
                <a:cubicBezTo>
                  <a:pt x="418" y="728"/>
                  <a:pt x="417" y="729"/>
                  <a:pt x="416" y="729"/>
                </a:cubicBezTo>
                <a:cubicBezTo>
                  <a:pt x="416" y="729"/>
                  <a:pt x="416" y="729"/>
                  <a:pt x="416" y="729"/>
                </a:cubicBezTo>
                <a:cubicBezTo>
                  <a:pt x="416" y="729"/>
                  <a:pt x="416" y="729"/>
                  <a:pt x="416" y="729"/>
                </a:cubicBezTo>
                <a:close/>
                <a:moveTo>
                  <a:pt x="198" y="721"/>
                </a:moveTo>
                <a:cubicBezTo>
                  <a:pt x="197" y="720"/>
                  <a:pt x="198" y="718"/>
                  <a:pt x="199" y="718"/>
                </a:cubicBezTo>
                <a:cubicBezTo>
                  <a:pt x="199" y="718"/>
                  <a:pt x="199" y="718"/>
                  <a:pt x="199" y="718"/>
                </a:cubicBezTo>
                <a:cubicBezTo>
                  <a:pt x="200" y="718"/>
                  <a:pt x="201" y="718"/>
                  <a:pt x="201" y="719"/>
                </a:cubicBezTo>
                <a:cubicBezTo>
                  <a:pt x="201" y="719"/>
                  <a:pt x="201" y="719"/>
                  <a:pt x="201" y="719"/>
                </a:cubicBezTo>
                <a:cubicBezTo>
                  <a:pt x="202" y="720"/>
                  <a:pt x="201" y="721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199" y="722"/>
                  <a:pt x="198" y="721"/>
                  <a:pt x="198" y="721"/>
                </a:cubicBezTo>
                <a:close/>
                <a:moveTo>
                  <a:pt x="419" y="717"/>
                </a:moveTo>
                <a:cubicBezTo>
                  <a:pt x="418" y="717"/>
                  <a:pt x="418" y="716"/>
                  <a:pt x="418" y="715"/>
                </a:cubicBezTo>
                <a:cubicBezTo>
                  <a:pt x="418" y="715"/>
                  <a:pt x="418" y="715"/>
                  <a:pt x="418" y="715"/>
                </a:cubicBezTo>
                <a:cubicBezTo>
                  <a:pt x="419" y="714"/>
                  <a:pt x="420" y="713"/>
                  <a:pt x="421" y="714"/>
                </a:cubicBezTo>
                <a:cubicBezTo>
                  <a:pt x="421" y="714"/>
                  <a:pt x="421" y="714"/>
                  <a:pt x="421" y="714"/>
                </a:cubicBezTo>
                <a:cubicBezTo>
                  <a:pt x="422" y="714"/>
                  <a:pt x="422" y="715"/>
                  <a:pt x="422" y="716"/>
                </a:cubicBezTo>
                <a:cubicBezTo>
                  <a:pt x="422" y="716"/>
                  <a:pt x="422" y="716"/>
                  <a:pt x="422" y="716"/>
                </a:cubicBezTo>
                <a:cubicBezTo>
                  <a:pt x="422" y="717"/>
                  <a:pt x="421" y="717"/>
                  <a:pt x="420" y="717"/>
                </a:cubicBezTo>
                <a:cubicBezTo>
                  <a:pt x="420" y="717"/>
                  <a:pt x="420" y="717"/>
                  <a:pt x="420" y="717"/>
                </a:cubicBezTo>
                <a:cubicBezTo>
                  <a:pt x="420" y="717"/>
                  <a:pt x="420" y="717"/>
                  <a:pt x="419" y="717"/>
                </a:cubicBezTo>
                <a:close/>
                <a:moveTo>
                  <a:pt x="194" y="709"/>
                </a:moveTo>
                <a:cubicBezTo>
                  <a:pt x="194" y="708"/>
                  <a:pt x="194" y="707"/>
                  <a:pt x="195" y="707"/>
                </a:cubicBezTo>
                <a:cubicBezTo>
                  <a:pt x="195" y="707"/>
                  <a:pt x="195" y="707"/>
                  <a:pt x="195" y="707"/>
                </a:cubicBezTo>
                <a:cubicBezTo>
                  <a:pt x="196" y="706"/>
                  <a:pt x="197" y="707"/>
                  <a:pt x="198" y="708"/>
                </a:cubicBezTo>
                <a:cubicBezTo>
                  <a:pt x="198" y="708"/>
                  <a:pt x="198" y="708"/>
                  <a:pt x="198" y="708"/>
                </a:cubicBezTo>
                <a:cubicBezTo>
                  <a:pt x="198" y="709"/>
                  <a:pt x="197" y="710"/>
                  <a:pt x="196" y="710"/>
                </a:cubicBezTo>
                <a:cubicBezTo>
                  <a:pt x="196" y="710"/>
                  <a:pt x="196" y="710"/>
                  <a:pt x="196" y="710"/>
                </a:cubicBezTo>
                <a:cubicBezTo>
                  <a:pt x="196" y="711"/>
                  <a:pt x="196" y="711"/>
                  <a:pt x="196" y="711"/>
                </a:cubicBezTo>
                <a:cubicBezTo>
                  <a:pt x="196" y="711"/>
                  <a:pt x="196" y="711"/>
                  <a:pt x="196" y="711"/>
                </a:cubicBezTo>
                <a:cubicBezTo>
                  <a:pt x="195" y="711"/>
                  <a:pt x="194" y="710"/>
                  <a:pt x="194" y="709"/>
                </a:cubicBezTo>
                <a:close/>
                <a:moveTo>
                  <a:pt x="423" y="706"/>
                </a:moveTo>
                <a:cubicBezTo>
                  <a:pt x="422" y="706"/>
                  <a:pt x="422" y="705"/>
                  <a:pt x="422" y="703"/>
                </a:cubicBezTo>
                <a:cubicBezTo>
                  <a:pt x="422" y="703"/>
                  <a:pt x="422" y="703"/>
                  <a:pt x="422" y="703"/>
                </a:cubicBezTo>
                <a:cubicBezTo>
                  <a:pt x="422" y="702"/>
                  <a:pt x="423" y="702"/>
                  <a:pt x="424" y="702"/>
                </a:cubicBezTo>
                <a:cubicBezTo>
                  <a:pt x="424" y="702"/>
                  <a:pt x="424" y="702"/>
                  <a:pt x="424" y="702"/>
                </a:cubicBezTo>
                <a:cubicBezTo>
                  <a:pt x="426" y="703"/>
                  <a:pt x="426" y="704"/>
                  <a:pt x="426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25" y="706"/>
                  <a:pt x="425" y="706"/>
                  <a:pt x="424" y="706"/>
                </a:cubicBezTo>
                <a:cubicBezTo>
                  <a:pt x="424" y="706"/>
                  <a:pt x="424" y="706"/>
                  <a:pt x="424" y="706"/>
                </a:cubicBezTo>
                <a:cubicBezTo>
                  <a:pt x="424" y="706"/>
                  <a:pt x="423" y="706"/>
                  <a:pt x="423" y="706"/>
                </a:cubicBezTo>
                <a:close/>
                <a:moveTo>
                  <a:pt x="190" y="698"/>
                </a:moveTo>
                <a:cubicBezTo>
                  <a:pt x="190" y="697"/>
                  <a:pt x="190" y="696"/>
                  <a:pt x="191" y="695"/>
                </a:cubicBezTo>
                <a:cubicBezTo>
                  <a:pt x="191" y="695"/>
                  <a:pt x="191" y="695"/>
                  <a:pt x="191" y="695"/>
                </a:cubicBezTo>
                <a:cubicBezTo>
                  <a:pt x="192" y="695"/>
                  <a:pt x="194" y="695"/>
                  <a:pt x="194" y="697"/>
                </a:cubicBezTo>
                <a:cubicBezTo>
                  <a:pt x="194" y="697"/>
                  <a:pt x="194" y="697"/>
                  <a:pt x="194" y="697"/>
                </a:cubicBezTo>
                <a:cubicBezTo>
                  <a:pt x="194" y="698"/>
                  <a:pt x="194" y="699"/>
                  <a:pt x="193" y="699"/>
                </a:cubicBezTo>
                <a:cubicBezTo>
                  <a:pt x="193" y="699"/>
                  <a:pt x="193" y="699"/>
                  <a:pt x="193" y="699"/>
                </a:cubicBezTo>
                <a:cubicBezTo>
                  <a:pt x="192" y="699"/>
                  <a:pt x="192" y="699"/>
                  <a:pt x="192" y="699"/>
                </a:cubicBezTo>
                <a:cubicBezTo>
                  <a:pt x="192" y="699"/>
                  <a:pt x="192" y="699"/>
                  <a:pt x="192" y="699"/>
                </a:cubicBezTo>
                <a:cubicBezTo>
                  <a:pt x="191" y="699"/>
                  <a:pt x="190" y="699"/>
                  <a:pt x="190" y="698"/>
                </a:cubicBezTo>
                <a:close/>
                <a:moveTo>
                  <a:pt x="427" y="695"/>
                </a:moveTo>
                <a:cubicBezTo>
                  <a:pt x="426" y="694"/>
                  <a:pt x="425" y="693"/>
                  <a:pt x="426" y="692"/>
                </a:cubicBezTo>
                <a:cubicBezTo>
                  <a:pt x="426" y="692"/>
                  <a:pt x="426" y="692"/>
                  <a:pt x="426" y="692"/>
                </a:cubicBezTo>
                <a:cubicBezTo>
                  <a:pt x="426" y="691"/>
                  <a:pt x="427" y="690"/>
                  <a:pt x="428" y="691"/>
                </a:cubicBezTo>
                <a:cubicBezTo>
                  <a:pt x="428" y="691"/>
                  <a:pt x="428" y="691"/>
                  <a:pt x="428" y="691"/>
                </a:cubicBezTo>
                <a:cubicBezTo>
                  <a:pt x="429" y="691"/>
                  <a:pt x="430" y="692"/>
                  <a:pt x="430" y="693"/>
                </a:cubicBezTo>
                <a:cubicBezTo>
                  <a:pt x="430" y="693"/>
                  <a:pt x="430" y="693"/>
                  <a:pt x="430" y="693"/>
                </a:cubicBezTo>
                <a:cubicBezTo>
                  <a:pt x="429" y="694"/>
                  <a:pt x="428" y="695"/>
                  <a:pt x="428" y="695"/>
                </a:cubicBezTo>
                <a:cubicBezTo>
                  <a:pt x="428" y="695"/>
                  <a:pt x="428" y="695"/>
                  <a:pt x="428" y="695"/>
                </a:cubicBezTo>
                <a:cubicBezTo>
                  <a:pt x="427" y="695"/>
                  <a:pt x="427" y="695"/>
                  <a:pt x="427" y="695"/>
                </a:cubicBezTo>
                <a:close/>
                <a:moveTo>
                  <a:pt x="186" y="686"/>
                </a:moveTo>
                <a:cubicBezTo>
                  <a:pt x="186" y="685"/>
                  <a:pt x="187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9" y="684"/>
                  <a:pt x="190" y="684"/>
                  <a:pt x="190" y="685"/>
                </a:cubicBezTo>
                <a:cubicBezTo>
                  <a:pt x="190" y="685"/>
                  <a:pt x="190" y="685"/>
                  <a:pt x="190" y="685"/>
                </a:cubicBezTo>
                <a:cubicBezTo>
                  <a:pt x="190" y="686"/>
                  <a:pt x="190" y="687"/>
                  <a:pt x="189" y="688"/>
                </a:cubicBezTo>
                <a:cubicBezTo>
                  <a:pt x="189" y="688"/>
                  <a:pt x="189" y="688"/>
                  <a:pt x="189" y="688"/>
                </a:cubicBezTo>
                <a:cubicBezTo>
                  <a:pt x="189" y="688"/>
                  <a:pt x="188" y="688"/>
                  <a:pt x="188" y="688"/>
                </a:cubicBezTo>
                <a:cubicBezTo>
                  <a:pt x="188" y="688"/>
                  <a:pt x="188" y="688"/>
                  <a:pt x="188" y="688"/>
                </a:cubicBezTo>
                <a:cubicBezTo>
                  <a:pt x="187" y="688"/>
                  <a:pt x="187" y="687"/>
                  <a:pt x="186" y="686"/>
                </a:cubicBezTo>
                <a:close/>
                <a:moveTo>
                  <a:pt x="431" y="683"/>
                </a:moveTo>
                <a:cubicBezTo>
                  <a:pt x="430" y="683"/>
                  <a:pt x="429" y="682"/>
                  <a:pt x="430" y="681"/>
                </a:cubicBezTo>
                <a:cubicBezTo>
                  <a:pt x="430" y="681"/>
                  <a:pt x="430" y="681"/>
                  <a:pt x="430" y="681"/>
                </a:cubicBezTo>
                <a:cubicBezTo>
                  <a:pt x="430" y="680"/>
                  <a:pt x="431" y="679"/>
                  <a:pt x="432" y="679"/>
                </a:cubicBezTo>
                <a:cubicBezTo>
                  <a:pt x="432" y="679"/>
                  <a:pt x="432" y="679"/>
                  <a:pt x="432" y="679"/>
                </a:cubicBezTo>
                <a:cubicBezTo>
                  <a:pt x="433" y="680"/>
                  <a:pt x="434" y="681"/>
                  <a:pt x="433" y="682"/>
                </a:cubicBezTo>
                <a:cubicBezTo>
                  <a:pt x="433" y="682"/>
                  <a:pt x="433" y="682"/>
                  <a:pt x="433" y="682"/>
                </a:cubicBezTo>
                <a:cubicBezTo>
                  <a:pt x="433" y="683"/>
                  <a:pt x="432" y="683"/>
                  <a:pt x="431" y="683"/>
                </a:cubicBezTo>
                <a:cubicBezTo>
                  <a:pt x="431" y="683"/>
                  <a:pt x="431" y="683"/>
                  <a:pt x="431" y="683"/>
                </a:cubicBezTo>
                <a:cubicBezTo>
                  <a:pt x="431" y="683"/>
                  <a:pt x="431" y="683"/>
                  <a:pt x="431" y="683"/>
                </a:cubicBezTo>
                <a:close/>
                <a:moveTo>
                  <a:pt x="182" y="675"/>
                </a:moveTo>
                <a:cubicBezTo>
                  <a:pt x="182" y="674"/>
                  <a:pt x="183" y="673"/>
                  <a:pt x="184" y="673"/>
                </a:cubicBezTo>
                <a:cubicBezTo>
                  <a:pt x="184" y="673"/>
                  <a:pt x="184" y="673"/>
                  <a:pt x="184" y="673"/>
                </a:cubicBezTo>
                <a:cubicBezTo>
                  <a:pt x="185" y="672"/>
                  <a:pt x="186" y="673"/>
                  <a:pt x="186" y="674"/>
                </a:cubicBezTo>
                <a:cubicBezTo>
                  <a:pt x="186" y="674"/>
                  <a:pt x="186" y="674"/>
                  <a:pt x="186" y="674"/>
                </a:cubicBezTo>
                <a:cubicBezTo>
                  <a:pt x="187" y="675"/>
                  <a:pt x="186" y="676"/>
                  <a:pt x="185" y="676"/>
                </a:cubicBezTo>
                <a:cubicBezTo>
                  <a:pt x="185" y="676"/>
                  <a:pt x="185" y="676"/>
                  <a:pt x="185" y="676"/>
                </a:cubicBezTo>
                <a:cubicBezTo>
                  <a:pt x="185" y="676"/>
                  <a:pt x="185" y="676"/>
                  <a:pt x="184" y="676"/>
                </a:cubicBezTo>
                <a:cubicBezTo>
                  <a:pt x="184" y="676"/>
                  <a:pt x="184" y="676"/>
                  <a:pt x="184" y="676"/>
                </a:cubicBezTo>
                <a:cubicBezTo>
                  <a:pt x="184" y="676"/>
                  <a:pt x="183" y="676"/>
                  <a:pt x="182" y="675"/>
                </a:cubicBezTo>
                <a:close/>
                <a:moveTo>
                  <a:pt x="435" y="672"/>
                </a:moveTo>
                <a:cubicBezTo>
                  <a:pt x="434" y="671"/>
                  <a:pt x="433" y="670"/>
                  <a:pt x="433" y="669"/>
                </a:cubicBezTo>
                <a:cubicBezTo>
                  <a:pt x="433" y="669"/>
                  <a:pt x="433" y="669"/>
                  <a:pt x="433" y="669"/>
                </a:cubicBezTo>
                <a:cubicBezTo>
                  <a:pt x="434" y="668"/>
                  <a:pt x="435" y="668"/>
                  <a:pt x="436" y="668"/>
                </a:cubicBezTo>
                <a:cubicBezTo>
                  <a:pt x="436" y="668"/>
                  <a:pt x="436" y="668"/>
                  <a:pt x="436" y="668"/>
                </a:cubicBezTo>
                <a:cubicBezTo>
                  <a:pt x="437" y="668"/>
                  <a:pt x="437" y="670"/>
                  <a:pt x="437" y="671"/>
                </a:cubicBezTo>
                <a:cubicBezTo>
                  <a:pt x="437" y="671"/>
                  <a:pt x="437" y="671"/>
                  <a:pt x="437" y="671"/>
                </a:cubicBezTo>
                <a:cubicBezTo>
                  <a:pt x="437" y="671"/>
                  <a:pt x="436" y="672"/>
                  <a:pt x="435" y="672"/>
                </a:cubicBezTo>
                <a:cubicBezTo>
                  <a:pt x="435" y="672"/>
                  <a:pt x="435" y="672"/>
                  <a:pt x="435" y="672"/>
                </a:cubicBezTo>
                <a:cubicBezTo>
                  <a:pt x="435" y="672"/>
                  <a:pt x="435" y="672"/>
                  <a:pt x="435" y="672"/>
                </a:cubicBezTo>
                <a:close/>
                <a:moveTo>
                  <a:pt x="179" y="664"/>
                </a:moveTo>
                <a:cubicBezTo>
                  <a:pt x="178" y="663"/>
                  <a:pt x="179" y="661"/>
                  <a:pt x="180" y="661"/>
                </a:cubicBezTo>
                <a:cubicBezTo>
                  <a:pt x="180" y="661"/>
                  <a:pt x="180" y="661"/>
                  <a:pt x="180" y="661"/>
                </a:cubicBezTo>
                <a:cubicBezTo>
                  <a:pt x="181" y="661"/>
                  <a:pt x="182" y="661"/>
                  <a:pt x="183" y="662"/>
                </a:cubicBezTo>
                <a:cubicBezTo>
                  <a:pt x="183" y="662"/>
                  <a:pt x="183" y="662"/>
                  <a:pt x="183" y="662"/>
                </a:cubicBezTo>
                <a:cubicBezTo>
                  <a:pt x="183" y="663"/>
                  <a:pt x="182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0" y="665"/>
                  <a:pt x="179" y="664"/>
                  <a:pt x="179" y="664"/>
                </a:cubicBezTo>
                <a:close/>
                <a:moveTo>
                  <a:pt x="438" y="660"/>
                </a:moveTo>
                <a:cubicBezTo>
                  <a:pt x="437" y="660"/>
                  <a:pt x="437" y="659"/>
                  <a:pt x="437" y="658"/>
                </a:cubicBezTo>
                <a:cubicBezTo>
                  <a:pt x="437" y="658"/>
                  <a:pt x="437" y="658"/>
                  <a:pt x="437" y="658"/>
                </a:cubicBezTo>
                <a:cubicBezTo>
                  <a:pt x="437" y="657"/>
                  <a:pt x="439" y="656"/>
                  <a:pt x="440" y="657"/>
                </a:cubicBezTo>
                <a:cubicBezTo>
                  <a:pt x="440" y="657"/>
                  <a:pt x="440" y="657"/>
                  <a:pt x="440" y="657"/>
                </a:cubicBezTo>
                <a:cubicBezTo>
                  <a:pt x="441" y="657"/>
                  <a:pt x="441" y="658"/>
                  <a:pt x="441" y="659"/>
                </a:cubicBezTo>
                <a:cubicBezTo>
                  <a:pt x="441" y="659"/>
                  <a:pt x="441" y="659"/>
                  <a:pt x="441" y="659"/>
                </a:cubicBezTo>
                <a:cubicBezTo>
                  <a:pt x="441" y="660"/>
                  <a:pt x="440" y="661"/>
                  <a:pt x="439" y="661"/>
                </a:cubicBezTo>
                <a:cubicBezTo>
                  <a:pt x="439" y="661"/>
                  <a:pt x="439" y="661"/>
                  <a:pt x="439" y="661"/>
                </a:cubicBezTo>
                <a:cubicBezTo>
                  <a:pt x="439" y="661"/>
                  <a:pt x="439" y="661"/>
                  <a:pt x="438" y="660"/>
                </a:cubicBezTo>
                <a:close/>
                <a:moveTo>
                  <a:pt x="175" y="652"/>
                </a:moveTo>
                <a:cubicBezTo>
                  <a:pt x="175" y="651"/>
                  <a:pt x="175" y="650"/>
                  <a:pt x="176" y="650"/>
                </a:cubicBezTo>
                <a:cubicBezTo>
                  <a:pt x="176" y="650"/>
                  <a:pt x="176" y="650"/>
                  <a:pt x="176" y="650"/>
                </a:cubicBezTo>
                <a:cubicBezTo>
                  <a:pt x="177" y="649"/>
                  <a:pt x="178" y="650"/>
                  <a:pt x="179" y="651"/>
                </a:cubicBezTo>
                <a:cubicBezTo>
                  <a:pt x="179" y="651"/>
                  <a:pt x="179" y="651"/>
                  <a:pt x="179" y="651"/>
                </a:cubicBezTo>
                <a:cubicBezTo>
                  <a:pt x="179" y="652"/>
                  <a:pt x="178" y="653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6" y="654"/>
                  <a:pt x="175" y="653"/>
                  <a:pt x="175" y="652"/>
                </a:cubicBezTo>
                <a:close/>
                <a:moveTo>
                  <a:pt x="442" y="649"/>
                </a:moveTo>
                <a:cubicBezTo>
                  <a:pt x="441" y="649"/>
                  <a:pt x="441" y="648"/>
                  <a:pt x="441" y="647"/>
                </a:cubicBezTo>
                <a:cubicBezTo>
                  <a:pt x="441" y="647"/>
                  <a:pt x="441" y="647"/>
                  <a:pt x="441" y="647"/>
                </a:cubicBezTo>
                <a:cubicBezTo>
                  <a:pt x="441" y="646"/>
                  <a:pt x="442" y="645"/>
                  <a:pt x="443" y="645"/>
                </a:cubicBezTo>
                <a:cubicBezTo>
                  <a:pt x="443" y="645"/>
                  <a:pt x="443" y="645"/>
                  <a:pt x="443" y="645"/>
                </a:cubicBezTo>
                <a:cubicBezTo>
                  <a:pt x="444" y="646"/>
                  <a:pt x="445" y="647"/>
                  <a:pt x="445" y="648"/>
                </a:cubicBezTo>
                <a:cubicBezTo>
                  <a:pt x="445" y="648"/>
                  <a:pt x="445" y="648"/>
                  <a:pt x="445" y="648"/>
                </a:cubicBezTo>
                <a:cubicBezTo>
                  <a:pt x="444" y="649"/>
                  <a:pt x="444" y="649"/>
                  <a:pt x="443" y="649"/>
                </a:cubicBezTo>
                <a:cubicBezTo>
                  <a:pt x="443" y="649"/>
                  <a:pt x="443" y="649"/>
                  <a:pt x="443" y="649"/>
                </a:cubicBezTo>
                <a:cubicBezTo>
                  <a:pt x="443" y="649"/>
                  <a:pt x="442" y="649"/>
                  <a:pt x="442" y="649"/>
                </a:cubicBezTo>
                <a:close/>
                <a:moveTo>
                  <a:pt x="171" y="641"/>
                </a:moveTo>
                <a:cubicBezTo>
                  <a:pt x="171" y="640"/>
                  <a:pt x="171" y="639"/>
                  <a:pt x="172" y="638"/>
                </a:cubicBezTo>
                <a:cubicBezTo>
                  <a:pt x="172" y="638"/>
                  <a:pt x="172" y="638"/>
                  <a:pt x="172" y="638"/>
                </a:cubicBezTo>
                <a:cubicBezTo>
                  <a:pt x="173" y="638"/>
                  <a:pt x="175" y="639"/>
                  <a:pt x="175" y="640"/>
                </a:cubicBezTo>
                <a:cubicBezTo>
                  <a:pt x="175" y="640"/>
                  <a:pt x="175" y="640"/>
                  <a:pt x="175" y="640"/>
                </a:cubicBezTo>
                <a:cubicBezTo>
                  <a:pt x="175" y="641"/>
                  <a:pt x="175" y="642"/>
                  <a:pt x="174" y="642"/>
                </a:cubicBezTo>
                <a:cubicBezTo>
                  <a:pt x="174" y="642"/>
                  <a:pt x="174" y="642"/>
                  <a:pt x="174" y="642"/>
                </a:cubicBezTo>
                <a:cubicBezTo>
                  <a:pt x="173" y="642"/>
                  <a:pt x="173" y="642"/>
                  <a:pt x="173" y="642"/>
                </a:cubicBezTo>
                <a:cubicBezTo>
                  <a:pt x="173" y="642"/>
                  <a:pt x="173" y="642"/>
                  <a:pt x="173" y="642"/>
                </a:cubicBezTo>
                <a:cubicBezTo>
                  <a:pt x="172" y="642"/>
                  <a:pt x="171" y="642"/>
                  <a:pt x="171" y="641"/>
                </a:cubicBezTo>
                <a:close/>
                <a:moveTo>
                  <a:pt x="446" y="638"/>
                </a:moveTo>
                <a:cubicBezTo>
                  <a:pt x="445" y="637"/>
                  <a:pt x="444" y="636"/>
                  <a:pt x="445" y="635"/>
                </a:cubicBezTo>
                <a:cubicBezTo>
                  <a:pt x="445" y="635"/>
                  <a:pt x="445" y="635"/>
                  <a:pt x="445" y="635"/>
                </a:cubicBezTo>
                <a:cubicBezTo>
                  <a:pt x="445" y="634"/>
                  <a:pt x="446" y="634"/>
                  <a:pt x="447" y="634"/>
                </a:cubicBezTo>
                <a:cubicBezTo>
                  <a:pt x="447" y="634"/>
                  <a:pt x="447" y="634"/>
                  <a:pt x="447" y="634"/>
                </a:cubicBezTo>
                <a:cubicBezTo>
                  <a:pt x="448" y="634"/>
                  <a:pt x="449" y="635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7"/>
                  <a:pt x="447" y="638"/>
                  <a:pt x="447" y="638"/>
                </a:cubicBezTo>
                <a:cubicBezTo>
                  <a:pt x="447" y="638"/>
                  <a:pt x="447" y="638"/>
                  <a:pt x="447" y="638"/>
                </a:cubicBezTo>
                <a:cubicBezTo>
                  <a:pt x="446" y="638"/>
                  <a:pt x="446" y="638"/>
                  <a:pt x="446" y="638"/>
                </a:cubicBezTo>
                <a:close/>
                <a:moveTo>
                  <a:pt x="167" y="629"/>
                </a:moveTo>
                <a:cubicBezTo>
                  <a:pt x="167" y="628"/>
                  <a:pt x="168" y="627"/>
                  <a:pt x="169" y="627"/>
                </a:cubicBezTo>
                <a:cubicBezTo>
                  <a:pt x="169" y="627"/>
                  <a:pt x="169" y="627"/>
                  <a:pt x="169" y="627"/>
                </a:cubicBezTo>
                <a:cubicBezTo>
                  <a:pt x="170" y="627"/>
                  <a:pt x="171" y="627"/>
                  <a:pt x="171" y="628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71" y="629"/>
                  <a:pt x="171" y="630"/>
                  <a:pt x="170" y="631"/>
                </a:cubicBezTo>
                <a:cubicBezTo>
                  <a:pt x="170" y="631"/>
                  <a:pt x="170" y="631"/>
                  <a:pt x="170" y="631"/>
                </a:cubicBezTo>
                <a:cubicBezTo>
                  <a:pt x="170" y="631"/>
                  <a:pt x="169" y="631"/>
                  <a:pt x="169" y="631"/>
                </a:cubicBezTo>
                <a:cubicBezTo>
                  <a:pt x="169" y="631"/>
                  <a:pt x="169" y="631"/>
                  <a:pt x="169" y="631"/>
                </a:cubicBezTo>
                <a:cubicBezTo>
                  <a:pt x="168" y="631"/>
                  <a:pt x="168" y="630"/>
                  <a:pt x="167" y="629"/>
                </a:cubicBezTo>
                <a:close/>
                <a:moveTo>
                  <a:pt x="450" y="626"/>
                </a:moveTo>
                <a:cubicBezTo>
                  <a:pt x="449" y="626"/>
                  <a:pt x="448" y="625"/>
                  <a:pt x="448" y="624"/>
                </a:cubicBezTo>
                <a:cubicBezTo>
                  <a:pt x="448" y="624"/>
                  <a:pt x="448" y="624"/>
                  <a:pt x="448" y="624"/>
                </a:cubicBezTo>
                <a:cubicBezTo>
                  <a:pt x="449" y="623"/>
                  <a:pt x="450" y="622"/>
                  <a:pt x="451" y="623"/>
                </a:cubicBezTo>
                <a:cubicBezTo>
                  <a:pt x="451" y="623"/>
                  <a:pt x="451" y="623"/>
                  <a:pt x="451" y="623"/>
                </a:cubicBezTo>
                <a:cubicBezTo>
                  <a:pt x="452" y="623"/>
                  <a:pt x="453" y="624"/>
                  <a:pt x="45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6"/>
                  <a:pt x="451" y="626"/>
                  <a:pt x="450" y="626"/>
                </a:cubicBezTo>
                <a:cubicBezTo>
                  <a:pt x="450" y="626"/>
                  <a:pt x="450" y="626"/>
                  <a:pt x="450" y="626"/>
                </a:cubicBezTo>
                <a:cubicBezTo>
                  <a:pt x="450" y="626"/>
                  <a:pt x="450" y="626"/>
                  <a:pt x="450" y="626"/>
                </a:cubicBezTo>
                <a:close/>
                <a:moveTo>
                  <a:pt x="164" y="618"/>
                </a:moveTo>
                <a:cubicBezTo>
                  <a:pt x="163" y="617"/>
                  <a:pt x="164" y="616"/>
                  <a:pt x="165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6" y="615"/>
                  <a:pt x="167" y="616"/>
                  <a:pt x="167" y="617"/>
                </a:cubicBezTo>
                <a:cubicBezTo>
                  <a:pt x="167" y="617"/>
                  <a:pt x="167" y="617"/>
                  <a:pt x="167" y="617"/>
                </a:cubicBezTo>
                <a:cubicBezTo>
                  <a:pt x="168" y="618"/>
                  <a:pt x="167" y="619"/>
                  <a:pt x="166" y="619"/>
                </a:cubicBezTo>
                <a:cubicBezTo>
                  <a:pt x="166" y="619"/>
                  <a:pt x="166" y="619"/>
                  <a:pt x="166" y="619"/>
                </a:cubicBezTo>
                <a:cubicBezTo>
                  <a:pt x="166" y="619"/>
                  <a:pt x="166" y="619"/>
                  <a:pt x="165" y="619"/>
                </a:cubicBezTo>
                <a:cubicBezTo>
                  <a:pt x="165" y="619"/>
                  <a:pt x="165" y="619"/>
                  <a:pt x="165" y="619"/>
                </a:cubicBezTo>
                <a:cubicBezTo>
                  <a:pt x="165" y="619"/>
                  <a:pt x="164" y="619"/>
                  <a:pt x="164" y="618"/>
                </a:cubicBezTo>
                <a:close/>
                <a:moveTo>
                  <a:pt x="454" y="615"/>
                </a:moveTo>
                <a:cubicBezTo>
                  <a:pt x="452" y="615"/>
                  <a:pt x="452" y="613"/>
                  <a:pt x="452" y="612"/>
                </a:cubicBezTo>
                <a:cubicBezTo>
                  <a:pt x="452" y="612"/>
                  <a:pt x="452" y="612"/>
                  <a:pt x="452" y="612"/>
                </a:cubicBezTo>
                <a:cubicBezTo>
                  <a:pt x="453" y="611"/>
                  <a:pt x="454" y="611"/>
                  <a:pt x="455" y="611"/>
                </a:cubicBezTo>
                <a:cubicBezTo>
                  <a:pt x="455" y="611"/>
                  <a:pt x="455" y="611"/>
                  <a:pt x="455" y="611"/>
                </a:cubicBezTo>
                <a:cubicBezTo>
                  <a:pt x="456" y="611"/>
                  <a:pt x="456" y="613"/>
                  <a:pt x="456" y="614"/>
                </a:cubicBezTo>
                <a:cubicBezTo>
                  <a:pt x="456" y="614"/>
                  <a:pt x="456" y="614"/>
                  <a:pt x="456" y="614"/>
                </a:cubicBezTo>
                <a:cubicBezTo>
                  <a:pt x="456" y="614"/>
                  <a:pt x="455" y="615"/>
                  <a:pt x="454" y="615"/>
                </a:cubicBezTo>
                <a:cubicBezTo>
                  <a:pt x="454" y="615"/>
                  <a:pt x="454" y="615"/>
                  <a:pt x="454" y="615"/>
                </a:cubicBezTo>
                <a:cubicBezTo>
                  <a:pt x="454" y="615"/>
                  <a:pt x="454" y="615"/>
                  <a:pt x="454" y="615"/>
                </a:cubicBezTo>
                <a:close/>
                <a:moveTo>
                  <a:pt x="160" y="607"/>
                </a:moveTo>
                <a:cubicBezTo>
                  <a:pt x="159" y="606"/>
                  <a:pt x="160" y="605"/>
                  <a:pt x="161" y="604"/>
                </a:cubicBezTo>
                <a:cubicBezTo>
                  <a:pt x="161" y="604"/>
                  <a:pt x="161" y="604"/>
                  <a:pt x="161" y="604"/>
                </a:cubicBezTo>
                <a:cubicBezTo>
                  <a:pt x="162" y="604"/>
                  <a:pt x="163" y="604"/>
                  <a:pt x="164" y="605"/>
                </a:cubicBezTo>
                <a:cubicBezTo>
                  <a:pt x="164" y="605"/>
                  <a:pt x="164" y="605"/>
                  <a:pt x="164" y="605"/>
                </a:cubicBezTo>
                <a:cubicBezTo>
                  <a:pt x="164" y="606"/>
                  <a:pt x="163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1" y="608"/>
                  <a:pt x="160" y="608"/>
                  <a:pt x="160" y="607"/>
                </a:cubicBezTo>
                <a:close/>
                <a:moveTo>
                  <a:pt x="457" y="604"/>
                </a:moveTo>
                <a:cubicBezTo>
                  <a:pt x="456" y="603"/>
                  <a:pt x="456" y="602"/>
                  <a:pt x="456" y="601"/>
                </a:cubicBezTo>
                <a:cubicBezTo>
                  <a:pt x="456" y="601"/>
                  <a:pt x="456" y="601"/>
                  <a:pt x="456" y="601"/>
                </a:cubicBezTo>
                <a:cubicBezTo>
                  <a:pt x="456" y="600"/>
                  <a:pt x="458" y="599"/>
                  <a:pt x="459" y="600"/>
                </a:cubicBezTo>
                <a:cubicBezTo>
                  <a:pt x="459" y="600"/>
                  <a:pt x="459" y="600"/>
                  <a:pt x="459" y="600"/>
                </a:cubicBezTo>
                <a:cubicBezTo>
                  <a:pt x="460" y="600"/>
                  <a:pt x="460" y="601"/>
                  <a:pt x="460" y="602"/>
                </a:cubicBezTo>
                <a:cubicBezTo>
                  <a:pt x="460" y="602"/>
                  <a:pt x="460" y="602"/>
                  <a:pt x="460" y="602"/>
                </a:cubicBezTo>
                <a:cubicBezTo>
                  <a:pt x="460" y="603"/>
                  <a:pt x="459" y="604"/>
                  <a:pt x="458" y="604"/>
                </a:cubicBezTo>
                <a:cubicBezTo>
                  <a:pt x="458" y="604"/>
                  <a:pt x="458" y="604"/>
                  <a:pt x="458" y="604"/>
                </a:cubicBezTo>
                <a:cubicBezTo>
                  <a:pt x="458" y="604"/>
                  <a:pt x="458" y="604"/>
                  <a:pt x="457" y="604"/>
                </a:cubicBezTo>
                <a:close/>
                <a:moveTo>
                  <a:pt x="156" y="595"/>
                </a:moveTo>
                <a:cubicBezTo>
                  <a:pt x="156" y="594"/>
                  <a:pt x="156" y="593"/>
                  <a:pt x="157" y="593"/>
                </a:cubicBezTo>
                <a:cubicBezTo>
                  <a:pt x="157" y="593"/>
                  <a:pt x="157" y="593"/>
                  <a:pt x="157" y="593"/>
                </a:cubicBezTo>
                <a:cubicBezTo>
                  <a:pt x="158" y="592"/>
                  <a:pt x="159" y="593"/>
                  <a:pt x="160" y="594"/>
                </a:cubicBezTo>
                <a:cubicBezTo>
                  <a:pt x="160" y="594"/>
                  <a:pt x="160" y="594"/>
                  <a:pt x="160" y="594"/>
                </a:cubicBezTo>
                <a:cubicBezTo>
                  <a:pt x="160" y="595"/>
                  <a:pt x="160" y="596"/>
                  <a:pt x="159" y="597"/>
                </a:cubicBezTo>
                <a:cubicBezTo>
                  <a:pt x="159" y="597"/>
                  <a:pt x="159" y="597"/>
                  <a:pt x="159" y="597"/>
                </a:cubicBezTo>
                <a:cubicBezTo>
                  <a:pt x="158" y="597"/>
                  <a:pt x="158" y="597"/>
                  <a:pt x="158" y="597"/>
                </a:cubicBezTo>
                <a:cubicBezTo>
                  <a:pt x="158" y="597"/>
                  <a:pt x="158" y="597"/>
                  <a:pt x="158" y="597"/>
                </a:cubicBezTo>
                <a:cubicBezTo>
                  <a:pt x="157" y="597"/>
                  <a:pt x="156" y="596"/>
                  <a:pt x="156" y="595"/>
                </a:cubicBezTo>
                <a:close/>
                <a:moveTo>
                  <a:pt x="461" y="592"/>
                </a:moveTo>
                <a:cubicBezTo>
                  <a:pt x="460" y="592"/>
                  <a:pt x="459" y="591"/>
                  <a:pt x="460" y="590"/>
                </a:cubicBezTo>
                <a:cubicBezTo>
                  <a:pt x="460" y="590"/>
                  <a:pt x="460" y="590"/>
                  <a:pt x="460" y="590"/>
                </a:cubicBezTo>
                <a:cubicBezTo>
                  <a:pt x="460" y="589"/>
                  <a:pt x="461" y="588"/>
                  <a:pt x="462" y="588"/>
                </a:cubicBezTo>
                <a:cubicBezTo>
                  <a:pt x="462" y="588"/>
                  <a:pt x="462" y="588"/>
                  <a:pt x="462" y="588"/>
                </a:cubicBezTo>
                <a:cubicBezTo>
                  <a:pt x="463" y="589"/>
                  <a:pt x="464" y="590"/>
                  <a:pt x="464" y="591"/>
                </a:cubicBezTo>
                <a:cubicBezTo>
                  <a:pt x="464" y="591"/>
                  <a:pt x="464" y="591"/>
                  <a:pt x="464" y="591"/>
                </a:cubicBezTo>
                <a:cubicBezTo>
                  <a:pt x="463" y="592"/>
                  <a:pt x="463" y="592"/>
                  <a:pt x="462" y="592"/>
                </a:cubicBezTo>
                <a:cubicBezTo>
                  <a:pt x="462" y="592"/>
                  <a:pt x="462" y="592"/>
                  <a:pt x="462" y="592"/>
                </a:cubicBezTo>
                <a:cubicBezTo>
                  <a:pt x="462" y="592"/>
                  <a:pt x="461" y="592"/>
                  <a:pt x="461" y="592"/>
                </a:cubicBezTo>
                <a:close/>
                <a:moveTo>
                  <a:pt x="152" y="584"/>
                </a:moveTo>
                <a:cubicBezTo>
                  <a:pt x="152" y="583"/>
                  <a:pt x="152" y="582"/>
                  <a:pt x="153" y="581"/>
                </a:cubicBezTo>
                <a:cubicBezTo>
                  <a:pt x="153" y="581"/>
                  <a:pt x="153" y="581"/>
                  <a:pt x="153" y="581"/>
                </a:cubicBezTo>
                <a:cubicBezTo>
                  <a:pt x="155" y="581"/>
                  <a:pt x="156" y="582"/>
                  <a:pt x="156" y="583"/>
                </a:cubicBezTo>
                <a:cubicBezTo>
                  <a:pt x="156" y="583"/>
                  <a:pt x="156" y="583"/>
                  <a:pt x="156" y="583"/>
                </a:cubicBezTo>
                <a:cubicBezTo>
                  <a:pt x="156" y="584"/>
                  <a:pt x="156" y="585"/>
                  <a:pt x="155" y="585"/>
                </a:cubicBezTo>
                <a:cubicBezTo>
                  <a:pt x="155" y="585"/>
                  <a:pt x="155" y="585"/>
                  <a:pt x="155" y="585"/>
                </a:cubicBezTo>
                <a:cubicBezTo>
                  <a:pt x="155" y="585"/>
                  <a:pt x="154" y="585"/>
                  <a:pt x="154" y="585"/>
                </a:cubicBezTo>
                <a:cubicBezTo>
                  <a:pt x="154" y="585"/>
                  <a:pt x="154" y="585"/>
                  <a:pt x="154" y="585"/>
                </a:cubicBezTo>
                <a:cubicBezTo>
                  <a:pt x="153" y="585"/>
                  <a:pt x="152" y="585"/>
                  <a:pt x="152" y="584"/>
                </a:cubicBezTo>
                <a:close/>
                <a:moveTo>
                  <a:pt x="465" y="581"/>
                </a:moveTo>
                <a:cubicBezTo>
                  <a:pt x="464" y="580"/>
                  <a:pt x="463" y="579"/>
                  <a:pt x="464" y="578"/>
                </a:cubicBezTo>
                <a:cubicBezTo>
                  <a:pt x="464" y="578"/>
                  <a:pt x="464" y="578"/>
                  <a:pt x="464" y="578"/>
                </a:cubicBezTo>
                <a:cubicBezTo>
                  <a:pt x="464" y="577"/>
                  <a:pt x="465" y="577"/>
                  <a:pt x="466" y="577"/>
                </a:cubicBezTo>
                <a:cubicBezTo>
                  <a:pt x="466" y="577"/>
                  <a:pt x="466" y="577"/>
                  <a:pt x="466" y="577"/>
                </a:cubicBezTo>
                <a:cubicBezTo>
                  <a:pt x="467" y="577"/>
                  <a:pt x="468" y="578"/>
                  <a:pt x="467" y="579"/>
                </a:cubicBezTo>
                <a:cubicBezTo>
                  <a:pt x="467" y="579"/>
                  <a:pt x="467" y="579"/>
                  <a:pt x="467" y="579"/>
                </a:cubicBezTo>
                <a:cubicBezTo>
                  <a:pt x="467" y="580"/>
                  <a:pt x="466" y="581"/>
                  <a:pt x="466" y="581"/>
                </a:cubicBezTo>
                <a:cubicBezTo>
                  <a:pt x="466" y="581"/>
                  <a:pt x="466" y="581"/>
                  <a:pt x="466" y="581"/>
                </a:cubicBezTo>
                <a:cubicBezTo>
                  <a:pt x="465" y="581"/>
                  <a:pt x="465" y="581"/>
                  <a:pt x="465" y="581"/>
                </a:cubicBezTo>
                <a:close/>
                <a:moveTo>
                  <a:pt x="148" y="573"/>
                </a:moveTo>
                <a:cubicBezTo>
                  <a:pt x="148" y="571"/>
                  <a:pt x="149" y="570"/>
                  <a:pt x="150" y="570"/>
                </a:cubicBezTo>
                <a:cubicBezTo>
                  <a:pt x="150" y="570"/>
                  <a:pt x="150" y="570"/>
                  <a:pt x="150" y="570"/>
                </a:cubicBezTo>
                <a:cubicBezTo>
                  <a:pt x="151" y="570"/>
                  <a:pt x="152" y="570"/>
                  <a:pt x="152" y="571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3" y="572"/>
                  <a:pt x="152" y="573"/>
                  <a:pt x="151" y="574"/>
                </a:cubicBezTo>
                <a:cubicBezTo>
                  <a:pt x="151" y="574"/>
                  <a:pt x="151" y="574"/>
                  <a:pt x="151" y="574"/>
                </a:cubicBezTo>
                <a:cubicBezTo>
                  <a:pt x="151" y="574"/>
                  <a:pt x="151" y="574"/>
                  <a:pt x="150" y="574"/>
                </a:cubicBezTo>
                <a:cubicBezTo>
                  <a:pt x="150" y="574"/>
                  <a:pt x="150" y="574"/>
                  <a:pt x="150" y="574"/>
                </a:cubicBezTo>
                <a:cubicBezTo>
                  <a:pt x="149" y="574"/>
                  <a:pt x="149" y="573"/>
                  <a:pt x="148" y="573"/>
                </a:cubicBezTo>
                <a:close/>
                <a:moveTo>
                  <a:pt x="469" y="569"/>
                </a:moveTo>
                <a:cubicBezTo>
                  <a:pt x="468" y="569"/>
                  <a:pt x="467" y="568"/>
                  <a:pt x="467" y="567"/>
                </a:cubicBezTo>
                <a:cubicBezTo>
                  <a:pt x="467" y="567"/>
                  <a:pt x="467" y="567"/>
                  <a:pt x="467" y="567"/>
                </a:cubicBezTo>
                <a:cubicBezTo>
                  <a:pt x="468" y="566"/>
                  <a:pt x="469" y="565"/>
                  <a:pt x="470" y="566"/>
                </a:cubicBezTo>
                <a:cubicBezTo>
                  <a:pt x="470" y="566"/>
                  <a:pt x="470" y="566"/>
                  <a:pt x="470" y="566"/>
                </a:cubicBezTo>
                <a:cubicBezTo>
                  <a:pt x="471" y="566"/>
                  <a:pt x="472" y="567"/>
                  <a:pt x="471" y="568"/>
                </a:cubicBezTo>
                <a:cubicBezTo>
                  <a:pt x="471" y="568"/>
                  <a:pt x="471" y="568"/>
                  <a:pt x="471" y="568"/>
                </a:cubicBezTo>
                <a:cubicBezTo>
                  <a:pt x="471" y="569"/>
                  <a:pt x="470" y="569"/>
                  <a:pt x="469" y="569"/>
                </a:cubicBezTo>
                <a:cubicBezTo>
                  <a:pt x="469" y="569"/>
                  <a:pt x="469" y="569"/>
                  <a:pt x="469" y="569"/>
                </a:cubicBezTo>
                <a:cubicBezTo>
                  <a:pt x="469" y="569"/>
                  <a:pt x="469" y="569"/>
                  <a:pt x="469" y="569"/>
                </a:cubicBezTo>
                <a:close/>
                <a:moveTo>
                  <a:pt x="145" y="561"/>
                </a:moveTo>
                <a:cubicBezTo>
                  <a:pt x="144" y="560"/>
                  <a:pt x="145" y="559"/>
                  <a:pt x="146" y="559"/>
                </a:cubicBezTo>
                <a:cubicBezTo>
                  <a:pt x="146" y="559"/>
                  <a:pt x="146" y="559"/>
                  <a:pt x="146" y="559"/>
                </a:cubicBezTo>
                <a:cubicBezTo>
                  <a:pt x="147" y="558"/>
                  <a:pt x="148" y="559"/>
                  <a:pt x="148" y="560"/>
                </a:cubicBezTo>
                <a:cubicBezTo>
                  <a:pt x="148" y="560"/>
                  <a:pt x="148" y="560"/>
                  <a:pt x="148" y="560"/>
                </a:cubicBezTo>
                <a:cubicBezTo>
                  <a:pt x="149" y="561"/>
                  <a:pt x="148" y="562"/>
                  <a:pt x="147" y="562"/>
                </a:cubicBezTo>
                <a:cubicBezTo>
                  <a:pt x="147" y="562"/>
                  <a:pt x="147" y="562"/>
                  <a:pt x="147" y="562"/>
                </a:cubicBezTo>
                <a:cubicBezTo>
                  <a:pt x="147" y="562"/>
                  <a:pt x="147" y="563"/>
                  <a:pt x="147" y="563"/>
                </a:cubicBezTo>
                <a:cubicBezTo>
                  <a:pt x="147" y="563"/>
                  <a:pt x="147" y="563"/>
                  <a:pt x="147" y="563"/>
                </a:cubicBezTo>
                <a:cubicBezTo>
                  <a:pt x="146" y="563"/>
                  <a:pt x="145" y="562"/>
                  <a:pt x="145" y="561"/>
                </a:cubicBezTo>
                <a:close/>
                <a:moveTo>
                  <a:pt x="472" y="558"/>
                </a:moveTo>
                <a:cubicBezTo>
                  <a:pt x="471" y="558"/>
                  <a:pt x="471" y="557"/>
                  <a:pt x="471" y="555"/>
                </a:cubicBezTo>
                <a:cubicBezTo>
                  <a:pt x="471" y="555"/>
                  <a:pt x="471" y="555"/>
                  <a:pt x="471" y="555"/>
                </a:cubicBezTo>
                <a:cubicBezTo>
                  <a:pt x="472" y="554"/>
                  <a:pt x="473" y="554"/>
                  <a:pt x="474" y="554"/>
                </a:cubicBezTo>
                <a:cubicBezTo>
                  <a:pt x="474" y="554"/>
                  <a:pt x="474" y="554"/>
                  <a:pt x="474" y="554"/>
                </a:cubicBezTo>
                <a:cubicBezTo>
                  <a:pt x="475" y="555"/>
                  <a:pt x="475" y="556"/>
                  <a:pt x="475" y="557"/>
                </a:cubicBezTo>
                <a:cubicBezTo>
                  <a:pt x="475" y="557"/>
                  <a:pt x="475" y="557"/>
                  <a:pt x="475" y="557"/>
                </a:cubicBezTo>
                <a:cubicBezTo>
                  <a:pt x="475" y="558"/>
                  <a:pt x="474" y="558"/>
                  <a:pt x="473" y="558"/>
                </a:cubicBezTo>
                <a:cubicBezTo>
                  <a:pt x="473" y="558"/>
                  <a:pt x="473" y="558"/>
                  <a:pt x="473" y="558"/>
                </a:cubicBezTo>
                <a:cubicBezTo>
                  <a:pt x="473" y="558"/>
                  <a:pt x="473" y="558"/>
                  <a:pt x="472" y="558"/>
                </a:cubicBezTo>
                <a:close/>
                <a:moveTo>
                  <a:pt x="141" y="550"/>
                </a:moveTo>
                <a:cubicBezTo>
                  <a:pt x="140" y="549"/>
                  <a:pt x="141" y="548"/>
                  <a:pt x="142" y="547"/>
                </a:cubicBezTo>
                <a:cubicBezTo>
                  <a:pt x="142" y="547"/>
                  <a:pt x="142" y="547"/>
                  <a:pt x="142" y="547"/>
                </a:cubicBezTo>
                <a:cubicBezTo>
                  <a:pt x="143" y="547"/>
                  <a:pt x="144" y="547"/>
                  <a:pt x="145" y="549"/>
                </a:cubicBezTo>
                <a:cubicBezTo>
                  <a:pt x="145" y="549"/>
                  <a:pt x="145" y="549"/>
                  <a:pt x="145" y="549"/>
                </a:cubicBezTo>
                <a:cubicBezTo>
                  <a:pt x="145" y="550"/>
                  <a:pt x="144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2" y="551"/>
                  <a:pt x="141" y="551"/>
                  <a:pt x="141" y="550"/>
                </a:cubicBezTo>
                <a:close/>
                <a:moveTo>
                  <a:pt x="476" y="547"/>
                </a:moveTo>
                <a:cubicBezTo>
                  <a:pt x="475" y="546"/>
                  <a:pt x="475" y="545"/>
                  <a:pt x="475" y="544"/>
                </a:cubicBezTo>
                <a:cubicBezTo>
                  <a:pt x="475" y="544"/>
                  <a:pt x="475" y="544"/>
                  <a:pt x="475" y="544"/>
                </a:cubicBezTo>
                <a:cubicBezTo>
                  <a:pt x="475" y="543"/>
                  <a:pt x="476" y="542"/>
                  <a:pt x="478" y="543"/>
                </a:cubicBezTo>
                <a:cubicBezTo>
                  <a:pt x="478" y="543"/>
                  <a:pt x="478" y="543"/>
                  <a:pt x="478" y="543"/>
                </a:cubicBezTo>
                <a:cubicBezTo>
                  <a:pt x="479" y="543"/>
                  <a:pt x="479" y="544"/>
                  <a:pt x="479" y="545"/>
                </a:cubicBezTo>
                <a:cubicBezTo>
                  <a:pt x="479" y="545"/>
                  <a:pt x="479" y="545"/>
                  <a:pt x="479" y="545"/>
                </a:cubicBezTo>
                <a:cubicBezTo>
                  <a:pt x="478" y="546"/>
                  <a:pt x="478" y="547"/>
                  <a:pt x="477" y="547"/>
                </a:cubicBezTo>
                <a:cubicBezTo>
                  <a:pt x="477" y="547"/>
                  <a:pt x="477" y="547"/>
                  <a:pt x="477" y="547"/>
                </a:cubicBezTo>
                <a:cubicBezTo>
                  <a:pt x="477" y="547"/>
                  <a:pt x="476" y="547"/>
                  <a:pt x="476" y="547"/>
                </a:cubicBezTo>
                <a:close/>
                <a:moveTo>
                  <a:pt x="137" y="538"/>
                </a:moveTo>
                <a:cubicBezTo>
                  <a:pt x="137" y="537"/>
                  <a:pt x="137" y="536"/>
                  <a:pt x="138" y="536"/>
                </a:cubicBezTo>
                <a:cubicBezTo>
                  <a:pt x="138" y="536"/>
                  <a:pt x="138" y="536"/>
                  <a:pt x="138" y="536"/>
                </a:cubicBezTo>
                <a:cubicBezTo>
                  <a:pt x="139" y="535"/>
                  <a:pt x="140" y="536"/>
                  <a:pt x="141" y="537"/>
                </a:cubicBezTo>
                <a:cubicBezTo>
                  <a:pt x="141" y="537"/>
                  <a:pt x="141" y="537"/>
                  <a:pt x="141" y="537"/>
                </a:cubicBezTo>
                <a:cubicBezTo>
                  <a:pt x="141" y="538"/>
                  <a:pt x="141" y="539"/>
                  <a:pt x="140" y="540"/>
                </a:cubicBezTo>
                <a:cubicBezTo>
                  <a:pt x="140" y="540"/>
                  <a:pt x="140" y="540"/>
                  <a:pt x="140" y="540"/>
                </a:cubicBezTo>
                <a:cubicBezTo>
                  <a:pt x="139" y="540"/>
                  <a:pt x="139" y="540"/>
                  <a:pt x="139" y="540"/>
                </a:cubicBezTo>
                <a:cubicBezTo>
                  <a:pt x="139" y="540"/>
                  <a:pt x="139" y="540"/>
                  <a:pt x="139" y="540"/>
                </a:cubicBezTo>
                <a:cubicBezTo>
                  <a:pt x="138" y="540"/>
                  <a:pt x="137" y="539"/>
                  <a:pt x="137" y="538"/>
                </a:cubicBezTo>
                <a:close/>
                <a:moveTo>
                  <a:pt x="480" y="535"/>
                </a:moveTo>
                <a:cubicBezTo>
                  <a:pt x="479" y="535"/>
                  <a:pt x="478" y="534"/>
                  <a:pt x="479" y="533"/>
                </a:cubicBezTo>
                <a:cubicBezTo>
                  <a:pt x="479" y="533"/>
                  <a:pt x="479" y="533"/>
                  <a:pt x="479" y="533"/>
                </a:cubicBezTo>
                <a:cubicBezTo>
                  <a:pt x="479" y="532"/>
                  <a:pt x="480" y="531"/>
                  <a:pt x="481" y="531"/>
                </a:cubicBezTo>
                <a:cubicBezTo>
                  <a:pt x="481" y="531"/>
                  <a:pt x="481" y="531"/>
                  <a:pt x="481" y="531"/>
                </a:cubicBezTo>
                <a:cubicBezTo>
                  <a:pt x="482" y="532"/>
                  <a:pt x="483" y="533"/>
                  <a:pt x="483" y="534"/>
                </a:cubicBezTo>
                <a:cubicBezTo>
                  <a:pt x="483" y="534"/>
                  <a:pt x="483" y="534"/>
                  <a:pt x="483" y="534"/>
                </a:cubicBezTo>
                <a:cubicBezTo>
                  <a:pt x="482" y="535"/>
                  <a:pt x="482" y="535"/>
                  <a:pt x="481" y="535"/>
                </a:cubicBezTo>
                <a:cubicBezTo>
                  <a:pt x="481" y="535"/>
                  <a:pt x="481" y="535"/>
                  <a:pt x="481" y="535"/>
                </a:cubicBezTo>
                <a:cubicBezTo>
                  <a:pt x="480" y="535"/>
                  <a:pt x="480" y="535"/>
                  <a:pt x="480" y="535"/>
                </a:cubicBezTo>
                <a:close/>
                <a:moveTo>
                  <a:pt x="133" y="527"/>
                </a:moveTo>
                <a:cubicBezTo>
                  <a:pt x="133" y="526"/>
                  <a:pt x="133" y="525"/>
                  <a:pt x="135" y="524"/>
                </a:cubicBezTo>
                <a:cubicBezTo>
                  <a:pt x="135" y="524"/>
                  <a:pt x="135" y="524"/>
                  <a:pt x="135" y="524"/>
                </a:cubicBezTo>
                <a:cubicBezTo>
                  <a:pt x="136" y="524"/>
                  <a:pt x="137" y="525"/>
                  <a:pt x="137" y="526"/>
                </a:cubicBezTo>
                <a:cubicBezTo>
                  <a:pt x="137" y="526"/>
                  <a:pt x="137" y="526"/>
                  <a:pt x="137" y="526"/>
                </a:cubicBezTo>
                <a:cubicBezTo>
                  <a:pt x="137" y="527"/>
                  <a:pt x="137" y="528"/>
                  <a:pt x="136" y="528"/>
                </a:cubicBezTo>
                <a:cubicBezTo>
                  <a:pt x="136" y="528"/>
                  <a:pt x="136" y="528"/>
                  <a:pt x="136" y="528"/>
                </a:cubicBezTo>
                <a:cubicBezTo>
                  <a:pt x="136" y="528"/>
                  <a:pt x="135" y="528"/>
                  <a:pt x="135" y="528"/>
                </a:cubicBezTo>
                <a:cubicBezTo>
                  <a:pt x="135" y="528"/>
                  <a:pt x="135" y="528"/>
                  <a:pt x="135" y="528"/>
                </a:cubicBezTo>
                <a:cubicBezTo>
                  <a:pt x="134" y="528"/>
                  <a:pt x="134" y="528"/>
                  <a:pt x="133" y="527"/>
                </a:cubicBezTo>
                <a:close/>
                <a:moveTo>
                  <a:pt x="484" y="524"/>
                </a:moveTo>
                <a:cubicBezTo>
                  <a:pt x="483" y="523"/>
                  <a:pt x="482" y="522"/>
                  <a:pt x="483" y="521"/>
                </a:cubicBezTo>
                <a:cubicBezTo>
                  <a:pt x="483" y="521"/>
                  <a:pt x="483" y="521"/>
                  <a:pt x="483" y="521"/>
                </a:cubicBezTo>
                <a:cubicBezTo>
                  <a:pt x="483" y="520"/>
                  <a:pt x="484" y="520"/>
                  <a:pt x="485" y="520"/>
                </a:cubicBezTo>
                <a:cubicBezTo>
                  <a:pt x="485" y="520"/>
                  <a:pt x="485" y="520"/>
                  <a:pt x="485" y="520"/>
                </a:cubicBezTo>
                <a:cubicBezTo>
                  <a:pt x="486" y="520"/>
                  <a:pt x="487" y="522"/>
                  <a:pt x="486" y="523"/>
                </a:cubicBezTo>
                <a:cubicBezTo>
                  <a:pt x="486" y="523"/>
                  <a:pt x="486" y="523"/>
                  <a:pt x="486" y="523"/>
                </a:cubicBezTo>
                <a:cubicBezTo>
                  <a:pt x="486" y="523"/>
                  <a:pt x="485" y="524"/>
                  <a:pt x="484" y="524"/>
                </a:cubicBezTo>
                <a:cubicBezTo>
                  <a:pt x="484" y="524"/>
                  <a:pt x="484" y="524"/>
                  <a:pt x="484" y="524"/>
                </a:cubicBezTo>
                <a:cubicBezTo>
                  <a:pt x="484" y="524"/>
                  <a:pt x="484" y="524"/>
                  <a:pt x="484" y="524"/>
                </a:cubicBezTo>
                <a:close/>
                <a:moveTo>
                  <a:pt x="129" y="516"/>
                </a:moveTo>
                <a:cubicBezTo>
                  <a:pt x="129" y="515"/>
                  <a:pt x="130" y="513"/>
                  <a:pt x="131" y="513"/>
                </a:cubicBezTo>
                <a:cubicBezTo>
                  <a:pt x="131" y="513"/>
                  <a:pt x="131" y="513"/>
                  <a:pt x="131" y="513"/>
                </a:cubicBezTo>
                <a:cubicBezTo>
                  <a:pt x="132" y="513"/>
                  <a:pt x="133" y="513"/>
                  <a:pt x="133" y="514"/>
                </a:cubicBezTo>
                <a:cubicBezTo>
                  <a:pt x="133" y="514"/>
                  <a:pt x="133" y="514"/>
                  <a:pt x="133" y="514"/>
                </a:cubicBezTo>
                <a:cubicBezTo>
                  <a:pt x="134" y="515"/>
                  <a:pt x="133" y="517"/>
                  <a:pt x="132" y="517"/>
                </a:cubicBezTo>
                <a:cubicBezTo>
                  <a:pt x="132" y="517"/>
                  <a:pt x="132" y="517"/>
                  <a:pt x="132" y="517"/>
                </a:cubicBezTo>
                <a:cubicBezTo>
                  <a:pt x="132" y="517"/>
                  <a:pt x="132" y="517"/>
                  <a:pt x="131" y="517"/>
                </a:cubicBezTo>
                <a:cubicBezTo>
                  <a:pt x="131" y="517"/>
                  <a:pt x="131" y="517"/>
                  <a:pt x="131" y="517"/>
                </a:cubicBezTo>
                <a:cubicBezTo>
                  <a:pt x="131" y="517"/>
                  <a:pt x="130" y="516"/>
                  <a:pt x="129" y="516"/>
                </a:cubicBezTo>
                <a:close/>
                <a:moveTo>
                  <a:pt x="488" y="512"/>
                </a:moveTo>
                <a:cubicBezTo>
                  <a:pt x="487" y="512"/>
                  <a:pt x="486" y="511"/>
                  <a:pt x="486" y="510"/>
                </a:cubicBezTo>
                <a:cubicBezTo>
                  <a:pt x="486" y="510"/>
                  <a:pt x="486" y="510"/>
                  <a:pt x="486" y="510"/>
                </a:cubicBezTo>
                <a:cubicBezTo>
                  <a:pt x="487" y="509"/>
                  <a:pt x="488" y="508"/>
                  <a:pt x="489" y="509"/>
                </a:cubicBezTo>
                <a:cubicBezTo>
                  <a:pt x="489" y="509"/>
                  <a:pt x="489" y="509"/>
                  <a:pt x="489" y="509"/>
                </a:cubicBezTo>
                <a:cubicBezTo>
                  <a:pt x="490" y="509"/>
                  <a:pt x="490" y="510"/>
                  <a:pt x="490" y="511"/>
                </a:cubicBezTo>
                <a:cubicBezTo>
                  <a:pt x="490" y="511"/>
                  <a:pt x="490" y="511"/>
                  <a:pt x="490" y="511"/>
                </a:cubicBezTo>
                <a:cubicBezTo>
                  <a:pt x="490" y="512"/>
                  <a:pt x="489" y="513"/>
                  <a:pt x="488" y="513"/>
                </a:cubicBezTo>
                <a:cubicBezTo>
                  <a:pt x="488" y="513"/>
                  <a:pt x="488" y="513"/>
                  <a:pt x="488" y="513"/>
                </a:cubicBezTo>
                <a:cubicBezTo>
                  <a:pt x="488" y="513"/>
                  <a:pt x="488" y="513"/>
                  <a:pt x="488" y="512"/>
                </a:cubicBezTo>
                <a:close/>
                <a:moveTo>
                  <a:pt x="126" y="504"/>
                </a:moveTo>
                <a:cubicBezTo>
                  <a:pt x="125" y="503"/>
                  <a:pt x="126" y="502"/>
                  <a:pt x="127" y="502"/>
                </a:cubicBezTo>
                <a:cubicBezTo>
                  <a:pt x="127" y="502"/>
                  <a:pt x="127" y="502"/>
                  <a:pt x="127" y="502"/>
                </a:cubicBezTo>
                <a:cubicBezTo>
                  <a:pt x="128" y="501"/>
                  <a:pt x="129" y="502"/>
                  <a:pt x="129" y="503"/>
                </a:cubicBezTo>
                <a:cubicBezTo>
                  <a:pt x="129" y="503"/>
                  <a:pt x="129" y="503"/>
                  <a:pt x="129" y="503"/>
                </a:cubicBezTo>
                <a:cubicBezTo>
                  <a:pt x="130" y="504"/>
                  <a:pt x="129" y="505"/>
                  <a:pt x="128" y="505"/>
                </a:cubicBezTo>
                <a:cubicBezTo>
                  <a:pt x="128" y="505"/>
                  <a:pt x="128" y="505"/>
                  <a:pt x="128" y="505"/>
                </a:cubicBezTo>
                <a:cubicBezTo>
                  <a:pt x="128" y="506"/>
                  <a:pt x="128" y="506"/>
                  <a:pt x="128" y="506"/>
                </a:cubicBezTo>
                <a:cubicBezTo>
                  <a:pt x="128" y="506"/>
                  <a:pt x="128" y="506"/>
                  <a:pt x="128" y="506"/>
                </a:cubicBezTo>
                <a:cubicBezTo>
                  <a:pt x="127" y="506"/>
                  <a:pt x="126" y="505"/>
                  <a:pt x="126" y="504"/>
                </a:cubicBezTo>
                <a:close/>
                <a:moveTo>
                  <a:pt x="491" y="501"/>
                </a:moveTo>
                <a:cubicBezTo>
                  <a:pt x="490" y="501"/>
                  <a:pt x="490" y="500"/>
                  <a:pt x="490" y="499"/>
                </a:cubicBezTo>
                <a:cubicBezTo>
                  <a:pt x="490" y="499"/>
                  <a:pt x="490" y="499"/>
                  <a:pt x="490" y="499"/>
                </a:cubicBezTo>
                <a:cubicBezTo>
                  <a:pt x="490" y="497"/>
                  <a:pt x="492" y="497"/>
                  <a:pt x="493" y="497"/>
                </a:cubicBezTo>
                <a:cubicBezTo>
                  <a:pt x="493" y="497"/>
                  <a:pt x="493" y="497"/>
                  <a:pt x="493" y="497"/>
                </a:cubicBezTo>
                <a:cubicBezTo>
                  <a:pt x="494" y="498"/>
                  <a:pt x="494" y="499"/>
                  <a:pt x="494" y="500"/>
                </a:cubicBezTo>
                <a:cubicBezTo>
                  <a:pt x="494" y="500"/>
                  <a:pt x="494" y="500"/>
                  <a:pt x="494" y="500"/>
                </a:cubicBezTo>
                <a:cubicBezTo>
                  <a:pt x="494" y="501"/>
                  <a:pt x="493" y="501"/>
                  <a:pt x="492" y="501"/>
                </a:cubicBezTo>
                <a:cubicBezTo>
                  <a:pt x="492" y="501"/>
                  <a:pt x="492" y="501"/>
                  <a:pt x="492" y="501"/>
                </a:cubicBezTo>
                <a:cubicBezTo>
                  <a:pt x="492" y="501"/>
                  <a:pt x="492" y="501"/>
                  <a:pt x="491" y="501"/>
                </a:cubicBezTo>
                <a:close/>
                <a:moveTo>
                  <a:pt x="122" y="493"/>
                </a:moveTo>
                <a:cubicBezTo>
                  <a:pt x="122" y="492"/>
                  <a:pt x="122" y="491"/>
                  <a:pt x="123" y="490"/>
                </a:cubicBezTo>
                <a:cubicBezTo>
                  <a:pt x="123" y="490"/>
                  <a:pt x="123" y="490"/>
                  <a:pt x="123" y="490"/>
                </a:cubicBezTo>
                <a:cubicBezTo>
                  <a:pt x="124" y="490"/>
                  <a:pt x="125" y="491"/>
                  <a:pt x="126" y="492"/>
                </a:cubicBezTo>
                <a:cubicBezTo>
                  <a:pt x="126" y="492"/>
                  <a:pt x="126" y="492"/>
                  <a:pt x="126" y="492"/>
                </a:cubicBezTo>
                <a:cubicBezTo>
                  <a:pt x="126" y="493"/>
                  <a:pt x="125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3" y="494"/>
                  <a:pt x="122" y="494"/>
                  <a:pt x="122" y="493"/>
                </a:cubicBezTo>
                <a:close/>
                <a:moveTo>
                  <a:pt x="495" y="490"/>
                </a:moveTo>
                <a:cubicBezTo>
                  <a:pt x="494" y="489"/>
                  <a:pt x="494" y="488"/>
                  <a:pt x="494" y="487"/>
                </a:cubicBezTo>
                <a:cubicBezTo>
                  <a:pt x="494" y="487"/>
                  <a:pt x="494" y="487"/>
                  <a:pt x="494" y="487"/>
                </a:cubicBezTo>
                <a:cubicBezTo>
                  <a:pt x="494" y="486"/>
                  <a:pt x="495" y="486"/>
                  <a:pt x="496" y="486"/>
                </a:cubicBezTo>
                <a:cubicBezTo>
                  <a:pt x="496" y="486"/>
                  <a:pt x="496" y="486"/>
                  <a:pt x="496" y="486"/>
                </a:cubicBezTo>
                <a:cubicBezTo>
                  <a:pt x="498" y="486"/>
                  <a:pt x="498" y="487"/>
                  <a:pt x="498" y="488"/>
                </a:cubicBezTo>
                <a:cubicBezTo>
                  <a:pt x="498" y="488"/>
                  <a:pt x="498" y="488"/>
                  <a:pt x="498" y="488"/>
                </a:cubicBezTo>
                <a:cubicBezTo>
                  <a:pt x="497" y="489"/>
                  <a:pt x="497" y="490"/>
                  <a:pt x="496" y="490"/>
                </a:cubicBezTo>
                <a:cubicBezTo>
                  <a:pt x="496" y="490"/>
                  <a:pt x="496" y="490"/>
                  <a:pt x="496" y="490"/>
                </a:cubicBezTo>
                <a:cubicBezTo>
                  <a:pt x="496" y="490"/>
                  <a:pt x="495" y="490"/>
                  <a:pt x="495" y="490"/>
                </a:cubicBezTo>
                <a:close/>
                <a:moveTo>
                  <a:pt x="118" y="481"/>
                </a:moveTo>
                <a:cubicBezTo>
                  <a:pt x="118" y="480"/>
                  <a:pt x="118" y="479"/>
                  <a:pt x="119" y="479"/>
                </a:cubicBezTo>
                <a:cubicBezTo>
                  <a:pt x="119" y="479"/>
                  <a:pt x="119" y="479"/>
                  <a:pt x="119" y="479"/>
                </a:cubicBezTo>
                <a:cubicBezTo>
                  <a:pt x="120" y="479"/>
                  <a:pt x="122" y="479"/>
                  <a:pt x="122" y="480"/>
                </a:cubicBezTo>
                <a:cubicBezTo>
                  <a:pt x="122" y="480"/>
                  <a:pt x="122" y="480"/>
                  <a:pt x="122" y="480"/>
                </a:cubicBezTo>
                <a:cubicBezTo>
                  <a:pt x="122" y="481"/>
                  <a:pt x="122" y="482"/>
                  <a:pt x="121" y="483"/>
                </a:cubicBezTo>
                <a:cubicBezTo>
                  <a:pt x="121" y="483"/>
                  <a:pt x="121" y="483"/>
                  <a:pt x="121" y="483"/>
                </a:cubicBezTo>
                <a:cubicBezTo>
                  <a:pt x="120" y="483"/>
                  <a:pt x="120" y="483"/>
                  <a:pt x="120" y="483"/>
                </a:cubicBezTo>
                <a:cubicBezTo>
                  <a:pt x="120" y="483"/>
                  <a:pt x="120" y="483"/>
                  <a:pt x="120" y="483"/>
                </a:cubicBezTo>
                <a:cubicBezTo>
                  <a:pt x="119" y="483"/>
                  <a:pt x="118" y="482"/>
                  <a:pt x="118" y="481"/>
                </a:cubicBezTo>
                <a:close/>
                <a:moveTo>
                  <a:pt x="499" y="478"/>
                </a:moveTo>
                <a:cubicBezTo>
                  <a:pt x="498" y="478"/>
                  <a:pt x="497" y="477"/>
                  <a:pt x="498" y="476"/>
                </a:cubicBezTo>
                <a:cubicBezTo>
                  <a:pt x="498" y="476"/>
                  <a:pt x="498" y="476"/>
                  <a:pt x="498" y="476"/>
                </a:cubicBezTo>
                <a:cubicBezTo>
                  <a:pt x="498" y="475"/>
                  <a:pt x="499" y="474"/>
                  <a:pt x="500" y="474"/>
                </a:cubicBezTo>
                <a:cubicBezTo>
                  <a:pt x="500" y="474"/>
                  <a:pt x="500" y="474"/>
                  <a:pt x="500" y="474"/>
                </a:cubicBezTo>
                <a:cubicBezTo>
                  <a:pt x="501" y="475"/>
                  <a:pt x="502" y="476"/>
                  <a:pt x="502" y="477"/>
                </a:cubicBezTo>
                <a:cubicBezTo>
                  <a:pt x="502" y="477"/>
                  <a:pt x="502" y="477"/>
                  <a:pt x="502" y="477"/>
                </a:cubicBezTo>
                <a:cubicBezTo>
                  <a:pt x="501" y="478"/>
                  <a:pt x="500" y="478"/>
                  <a:pt x="500" y="478"/>
                </a:cubicBezTo>
                <a:cubicBezTo>
                  <a:pt x="500" y="478"/>
                  <a:pt x="500" y="478"/>
                  <a:pt x="500" y="478"/>
                </a:cubicBezTo>
                <a:cubicBezTo>
                  <a:pt x="499" y="478"/>
                  <a:pt x="499" y="478"/>
                  <a:pt x="499" y="478"/>
                </a:cubicBezTo>
                <a:close/>
                <a:moveTo>
                  <a:pt x="114" y="470"/>
                </a:moveTo>
                <a:cubicBezTo>
                  <a:pt x="114" y="469"/>
                  <a:pt x="115" y="468"/>
                  <a:pt x="116" y="468"/>
                </a:cubicBezTo>
                <a:cubicBezTo>
                  <a:pt x="116" y="468"/>
                  <a:pt x="116" y="468"/>
                  <a:pt x="116" y="468"/>
                </a:cubicBezTo>
                <a:cubicBezTo>
                  <a:pt x="117" y="467"/>
                  <a:pt x="118" y="468"/>
                  <a:pt x="118" y="469"/>
                </a:cubicBezTo>
                <a:cubicBezTo>
                  <a:pt x="118" y="469"/>
                  <a:pt x="118" y="469"/>
                  <a:pt x="118" y="469"/>
                </a:cubicBezTo>
                <a:cubicBezTo>
                  <a:pt x="118" y="470"/>
                  <a:pt x="118" y="471"/>
                  <a:pt x="11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17" y="471"/>
                  <a:pt x="116" y="471"/>
                  <a:pt x="116" y="471"/>
                </a:cubicBezTo>
                <a:cubicBezTo>
                  <a:pt x="116" y="471"/>
                  <a:pt x="116" y="471"/>
                  <a:pt x="116" y="471"/>
                </a:cubicBezTo>
                <a:cubicBezTo>
                  <a:pt x="115" y="471"/>
                  <a:pt x="115" y="471"/>
                  <a:pt x="114" y="470"/>
                </a:cubicBezTo>
                <a:close/>
                <a:moveTo>
                  <a:pt x="503" y="467"/>
                </a:moveTo>
                <a:cubicBezTo>
                  <a:pt x="502" y="467"/>
                  <a:pt x="501" y="465"/>
                  <a:pt x="502" y="464"/>
                </a:cubicBezTo>
                <a:cubicBezTo>
                  <a:pt x="502" y="464"/>
                  <a:pt x="502" y="464"/>
                  <a:pt x="502" y="464"/>
                </a:cubicBezTo>
                <a:cubicBezTo>
                  <a:pt x="502" y="463"/>
                  <a:pt x="503" y="463"/>
                  <a:pt x="504" y="463"/>
                </a:cubicBezTo>
                <a:cubicBezTo>
                  <a:pt x="504" y="463"/>
                  <a:pt x="504" y="463"/>
                  <a:pt x="504" y="463"/>
                </a:cubicBezTo>
                <a:cubicBezTo>
                  <a:pt x="505" y="463"/>
                  <a:pt x="506" y="465"/>
                  <a:pt x="505" y="466"/>
                </a:cubicBezTo>
                <a:cubicBezTo>
                  <a:pt x="505" y="466"/>
                  <a:pt x="505" y="466"/>
                  <a:pt x="505" y="466"/>
                </a:cubicBezTo>
                <a:cubicBezTo>
                  <a:pt x="505" y="466"/>
                  <a:pt x="504" y="467"/>
                  <a:pt x="503" y="467"/>
                </a:cubicBezTo>
                <a:cubicBezTo>
                  <a:pt x="503" y="467"/>
                  <a:pt x="503" y="467"/>
                  <a:pt x="503" y="467"/>
                </a:cubicBezTo>
                <a:cubicBezTo>
                  <a:pt x="503" y="467"/>
                  <a:pt x="503" y="467"/>
                  <a:pt x="503" y="467"/>
                </a:cubicBezTo>
                <a:close/>
                <a:moveTo>
                  <a:pt x="111" y="459"/>
                </a:moveTo>
                <a:cubicBezTo>
                  <a:pt x="110" y="458"/>
                  <a:pt x="111" y="456"/>
                  <a:pt x="112" y="456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3" y="456"/>
                  <a:pt x="114" y="456"/>
                  <a:pt x="114" y="457"/>
                </a:cubicBezTo>
                <a:cubicBezTo>
                  <a:pt x="114" y="457"/>
                  <a:pt x="114" y="457"/>
                  <a:pt x="114" y="457"/>
                </a:cubicBezTo>
                <a:cubicBezTo>
                  <a:pt x="115" y="458"/>
                  <a:pt x="114" y="460"/>
                  <a:pt x="113" y="460"/>
                </a:cubicBezTo>
                <a:cubicBezTo>
                  <a:pt x="113" y="460"/>
                  <a:pt x="113" y="460"/>
                  <a:pt x="113" y="460"/>
                </a:cubicBezTo>
                <a:cubicBezTo>
                  <a:pt x="113" y="460"/>
                  <a:pt x="113" y="460"/>
                  <a:pt x="112" y="460"/>
                </a:cubicBezTo>
                <a:cubicBezTo>
                  <a:pt x="112" y="460"/>
                  <a:pt x="112" y="460"/>
                  <a:pt x="112" y="460"/>
                </a:cubicBezTo>
                <a:cubicBezTo>
                  <a:pt x="112" y="460"/>
                  <a:pt x="111" y="460"/>
                  <a:pt x="111" y="459"/>
                </a:cubicBezTo>
                <a:close/>
                <a:moveTo>
                  <a:pt x="507" y="456"/>
                </a:moveTo>
                <a:cubicBezTo>
                  <a:pt x="506" y="455"/>
                  <a:pt x="505" y="454"/>
                  <a:pt x="505" y="453"/>
                </a:cubicBezTo>
                <a:cubicBezTo>
                  <a:pt x="505" y="453"/>
                  <a:pt x="505" y="453"/>
                  <a:pt x="505" y="453"/>
                </a:cubicBezTo>
                <a:cubicBezTo>
                  <a:pt x="506" y="452"/>
                  <a:pt x="507" y="451"/>
                  <a:pt x="508" y="452"/>
                </a:cubicBezTo>
                <a:cubicBezTo>
                  <a:pt x="508" y="452"/>
                  <a:pt x="508" y="452"/>
                  <a:pt x="508" y="452"/>
                </a:cubicBezTo>
                <a:cubicBezTo>
                  <a:pt x="509" y="452"/>
                  <a:pt x="509" y="453"/>
                  <a:pt x="509" y="454"/>
                </a:cubicBezTo>
                <a:cubicBezTo>
                  <a:pt x="509" y="454"/>
                  <a:pt x="509" y="454"/>
                  <a:pt x="509" y="454"/>
                </a:cubicBezTo>
                <a:cubicBezTo>
                  <a:pt x="509" y="455"/>
                  <a:pt x="508" y="456"/>
                  <a:pt x="507" y="456"/>
                </a:cubicBezTo>
                <a:cubicBezTo>
                  <a:pt x="507" y="456"/>
                  <a:pt x="507" y="456"/>
                  <a:pt x="507" y="456"/>
                </a:cubicBezTo>
                <a:cubicBezTo>
                  <a:pt x="507" y="456"/>
                  <a:pt x="507" y="456"/>
                  <a:pt x="507" y="456"/>
                </a:cubicBezTo>
                <a:close/>
                <a:moveTo>
                  <a:pt x="107" y="447"/>
                </a:moveTo>
                <a:cubicBezTo>
                  <a:pt x="106" y="446"/>
                  <a:pt x="107" y="445"/>
                  <a:pt x="108" y="445"/>
                </a:cubicBezTo>
                <a:cubicBezTo>
                  <a:pt x="108" y="445"/>
                  <a:pt x="108" y="445"/>
                  <a:pt x="108" y="445"/>
                </a:cubicBezTo>
                <a:cubicBezTo>
                  <a:pt x="109" y="444"/>
                  <a:pt x="110" y="445"/>
                  <a:pt x="111" y="446"/>
                </a:cubicBezTo>
                <a:cubicBezTo>
                  <a:pt x="111" y="446"/>
                  <a:pt x="111" y="446"/>
                  <a:pt x="111" y="446"/>
                </a:cubicBezTo>
                <a:cubicBezTo>
                  <a:pt x="111" y="447"/>
                  <a:pt x="110" y="448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8" y="449"/>
                  <a:pt x="107" y="448"/>
                  <a:pt x="107" y="447"/>
                </a:cubicBezTo>
                <a:close/>
                <a:moveTo>
                  <a:pt x="510" y="444"/>
                </a:moveTo>
                <a:cubicBezTo>
                  <a:pt x="509" y="444"/>
                  <a:pt x="509" y="443"/>
                  <a:pt x="509" y="442"/>
                </a:cubicBezTo>
                <a:cubicBezTo>
                  <a:pt x="509" y="442"/>
                  <a:pt x="509" y="442"/>
                  <a:pt x="509" y="442"/>
                </a:cubicBezTo>
                <a:cubicBezTo>
                  <a:pt x="509" y="441"/>
                  <a:pt x="511" y="440"/>
                  <a:pt x="512" y="440"/>
                </a:cubicBezTo>
                <a:cubicBezTo>
                  <a:pt x="512" y="440"/>
                  <a:pt x="512" y="440"/>
                  <a:pt x="512" y="440"/>
                </a:cubicBezTo>
                <a:cubicBezTo>
                  <a:pt x="513" y="441"/>
                  <a:pt x="513" y="442"/>
                  <a:pt x="513" y="443"/>
                </a:cubicBezTo>
                <a:cubicBezTo>
                  <a:pt x="513" y="443"/>
                  <a:pt x="513" y="443"/>
                  <a:pt x="513" y="443"/>
                </a:cubicBezTo>
                <a:cubicBezTo>
                  <a:pt x="513" y="444"/>
                  <a:pt x="512" y="444"/>
                  <a:pt x="511" y="444"/>
                </a:cubicBezTo>
                <a:cubicBezTo>
                  <a:pt x="511" y="444"/>
                  <a:pt x="511" y="444"/>
                  <a:pt x="511" y="444"/>
                </a:cubicBezTo>
                <a:cubicBezTo>
                  <a:pt x="511" y="444"/>
                  <a:pt x="511" y="444"/>
                  <a:pt x="510" y="444"/>
                </a:cubicBezTo>
                <a:close/>
                <a:moveTo>
                  <a:pt x="103" y="436"/>
                </a:moveTo>
                <a:cubicBezTo>
                  <a:pt x="103" y="435"/>
                  <a:pt x="103" y="434"/>
                  <a:pt x="104" y="433"/>
                </a:cubicBezTo>
                <a:cubicBezTo>
                  <a:pt x="104" y="433"/>
                  <a:pt x="104" y="433"/>
                  <a:pt x="104" y="433"/>
                </a:cubicBezTo>
                <a:cubicBezTo>
                  <a:pt x="105" y="433"/>
                  <a:pt x="106" y="434"/>
                  <a:pt x="107" y="435"/>
                </a:cubicBezTo>
                <a:cubicBezTo>
                  <a:pt x="107" y="435"/>
                  <a:pt x="107" y="435"/>
                  <a:pt x="107" y="435"/>
                </a:cubicBezTo>
                <a:cubicBezTo>
                  <a:pt x="107" y="436"/>
                  <a:pt x="107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4" y="437"/>
                  <a:pt x="103" y="437"/>
                  <a:pt x="103" y="436"/>
                </a:cubicBezTo>
                <a:close/>
                <a:moveTo>
                  <a:pt x="514" y="433"/>
                </a:moveTo>
                <a:cubicBezTo>
                  <a:pt x="513" y="432"/>
                  <a:pt x="513" y="431"/>
                  <a:pt x="513" y="430"/>
                </a:cubicBezTo>
                <a:cubicBezTo>
                  <a:pt x="513" y="430"/>
                  <a:pt x="513" y="430"/>
                  <a:pt x="513" y="430"/>
                </a:cubicBezTo>
                <a:cubicBezTo>
                  <a:pt x="513" y="429"/>
                  <a:pt x="514" y="429"/>
                  <a:pt x="515" y="429"/>
                </a:cubicBezTo>
                <a:cubicBezTo>
                  <a:pt x="515" y="429"/>
                  <a:pt x="515" y="429"/>
                  <a:pt x="515" y="429"/>
                </a:cubicBezTo>
                <a:cubicBezTo>
                  <a:pt x="516" y="429"/>
                  <a:pt x="517" y="430"/>
                  <a:pt x="517" y="431"/>
                </a:cubicBezTo>
                <a:cubicBezTo>
                  <a:pt x="517" y="431"/>
                  <a:pt x="517" y="431"/>
                  <a:pt x="517" y="431"/>
                </a:cubicBezTo>
                <a:cubicBezTo>
                  <a:pt x="516" y="432"/>
                  <a:pt x="516" y="433"/>
                  <a:pt x="515" y="433"/>
                </a:cubicBezTo>
                <a:cubicBezTo>
                  <a:pt x="515" y="433"/>
                  <a:pt x="515" y="433"/>
                  <a:pt x="515" y="433"/>
                </a:cubicBezTo>
                <a:cubicBezTo>
                  <a:pt x="515" y="433"/>
                  <a:pt x="514" y="433"/>
                  <a:pt x="514" y="433"/>
                </a:cubicBezTo>
                <a:close/>
                <a:moveTo>
                  <a:pt x="99" y="425"/>
                </a:moveTo>
                <a:cubicBezTo>
                  <a:pt x="99" y="423"/>
                  <a:pt x="99" y="422"/>
                  <a:pt x="100" y="422"/>
                </a:cubicBezTo>
                <a:cubicBezTo>
                  <a:pt x="100" y="422"/>
                  <a:pt x="100" y="422"/>
                  <a:pt x="100" y="422"/>
                </a:cubicBezTo>
                <a:cubicBezTo>
                  <a:pt x="101" y="422"/>
                  <a:pt x="103" y="422"/>
                  <a:pt x="103" y="423"/>
                </a:cubicBezTo>
                <a:cubicBezTo>
                  <a:pt x="103" y="423"/>
                  <a:pt x="103" y="423"/>
                  <a:pt x="103" y="423"/>
                </a:cubicBezTo>
                <a:cubicBezTo>
                  <a:pt x="103" y="424"/>
                  <a:pt x="103" y="425"/>
                  <a:pt x="102" y="426"/>
                </a:cubicBezTo>
                <a:cubicBezTo>
                  <a:pt x="102" y="426"/>
                  <a:pt x="102" y="426"/>
                  <a:pt x="102" y="426"/>
                </a:cubicBezTo>
                <a:cubicBezTo>
                  <a:pt x="101" y="426"/>
                  <a:pt x="101" y="426"/>
                  <a:pt x="101" y="426"/>
                </a:cubicBezTo>
                <a:cubicBezTo>
                  <a:pt x="101" y="426"/>
                  <a:pt x="101" y="426"/>
                  <a:pt x="101" y="426"/>
                </a:cubicBezTo>
                <a:cubicBezTo>
                  <a:pt x="100" y="426"/>
                  <a:pt x="99" y="425"/>
                  <a:pt x="99" y="425"/>
                </a:cubicBezTo>
                <a:close/>
                <a:moveTo>
                  <a:pt x="518" y="421"/>
                </a:moveTo>
                <a:cubicBezTo>
                  <a:pt x="517" y="421"/>
                  <a:pt x="516" y="420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8"/>
                  <a:pt x="518" y="417"/>
                  <a:pt x="519" y="418"/>
                </a:cubicBezTo>
                <a:cubicBezTo>
                  <a:pt x="519" y="418"/>
                  <a:pt x="519" y="418"/>
                  <a:pt x="519" y="418"/>
                </a:cubicBezTo>
                <a:cubicBezTo>
                  <a:pt x="520" y="418"/>
                  <a:pt x="521" y="419"/>
                  <a:pt x="520" y="420"/>
                </a:cubicBezTo>
                <a:cubicBezTo>
                  <a:pt x="520" y="420"/>
                  <a:pt x="520" y="420"/>
                  <a:pt x="520" y="420"/>
                </a:cubicBezTo>
                <a:cubicBezTo>
                  <a:pt x="520" y="421"/>
                  <a:pt x="519" y="421"/>
                  <a:pt x="519" y="421"/>
                </a:cubicBezTo>
                <a:cubicBezTo>
                  <a:pt x="519" y="421"/>
                  <a:pt x="519" y="421"/>
                  <a:pt x="519" y="421"/>
                </a:cubicBezTo>
                <a:cubicBezTo>
                  <a:pt x="518" y="421"/>
                  <a:pt x="518" y="421"/>
                  <a:pt x="518" y="421"/>
                </a:cubicBezTo>
                <a:close/>
                <a:moveTo>
                  <a:pt x="96" y="413"/>
                </a:moveTo>
                <a:cubicBezTo>
                  <a:pt x="95" y="412"/>
                  <a:pt x="96" y="411"/>
                  <a:pt x="97" y="410"/>
                </a:cubicBezTo>
                <a:cubicBezTo>
                  <a:pt x="97" y="410"/>
                  <a:pt x="97" y="410"/>
                  <a:pt x="97" y="410"/>
                </a:cubicBezTo>
                <a:cubicBezTo>
                  <a:pt x="98" y="410"/>
                  <a:pt x="99" y="411"/>
                  <a:pt x="99" y="412"/>
                </a:cubicBezTo>
                <a:cubicBezTo>
                  <a:pt x="99" y="412"/>
                  <a:pt x="99" y="412"/>
                  <a:pt x="99" y="412"/>
                </a:cubicBezTo>
                <a:cubicBezTo>
                  <a:pt x="100" y="413"/>
                  <a:pt x="99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7" y="414"/>
                  <a:pt x="96" y="414"/>
                  <a:pt x="96" y="413"/>
                </a:cubicBezTo>
                <a:close/>
                <a:moveTo>
                  <a:pt x="521" y="410"/>
                </a:moveTo>
                <a:cubicBezTo>
                  <a:pt x="520" y="410"/>
                  <a:pt x="520" y="408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6"/>
                  <a:pt x="521" y="406"/>
                  <a:pt x="522" y="406"/>
                </a:cubicBezTo>
                <a:cubicBezTo>
                  <a:pt x="522" y="406"/>
                  <a:pt x="522" y="406"/>
                  <a:pt x="522" y="406"/>
                </a:cubicBezTo>
                <a:cubicBezTo>
                  <a:pt x="523" y="406"/>
                  <a:pt x="524" y="407"/>
                  <a:pt x="524" y="408"/>
                </a:cubicBezTo>
                <a:cubicBezTo>
                  <a:pt x="524" y="408"/>
                  <a:pt x="524" y="408"/>
                  <a:pt x="524" y="408"/>
                </a:cubicBezTo>
                <a:cubicBezTo>
                  <a:pt x="524" y="409"/>
                  <a:pt x="523" y="410"/>
                  <a:pt x="522" y="410"/>
                </a:cubicBezTo>
                <a:cubicBezTo>
                  <a:pt x="522" y="410"/>
                  <a:pt x="522" y="410"/>
                  <a:pt x="522" y="410"/>
                </a:cubicBezTo>
                <a:cubicBezTo>
                  <a:pt x="522" y="410"/>
                  <a:pt x="521" y="410"/>
                  <a:pt x="521" y="410"/>
                </a:cubicBezTo>
                <a:close/>
                <a:moveTo>
                  <a:pt x="93" y="401"/>
                </a:moveTo>
                <a:cubicBezTo>
                  <a:pt x="92" y="400"/>
                  <a:pt x="93" y="399"/>
                  <a:pt x="94" y="399"/>
                </a:cubicBezTo>
                <a:cubicBezTo>
                  <a:pt x="94" y="399"/>
                  <a:pt x="94" y="399"/>
                  <a:pt x="94" y="399"/>
                </a:cubicBezTo>
                <a:cubicBezTo>
                  <a:pt x="95" y="399"/>
                  <a:pt x="96" y="399"/>
                  <a:pt x="97" y="400"/>
                </a:cubicBezTo>
                <a:cubicBezTo>
                  <a:pt x="97" y="400"/>
                  <a:pt x="97" y="400"/>
                  <a:pt x="97" y="400"/>
                </a:cubicBezTo>
                <a:cubicBezTo>
                  <a:pt x="97" y="401"/>
                  <a:pt x="96" y="402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4" y="403"/>
                  <a:pt x="93" y="402"/>
                  <a:pt x="93" y="401"/>
                </a:cubicBezTo>
                <a:close/>
                <a:moveTo>
                  <a:pt x="524" y="398"/>
                </a:moveTo>
                <a:cubicBezTo>
                  <a:pt x="523" y="398"/>
                  <a:pt x="522" y="397"/>
                  <a:pt x="523" y="396"/>
                </a:cubicBezTo>
                <a:cubicBezTo>
                  <a:pt x="523" y="396"/>
                  <a:pt x="523" y="396"/>
                  <a:pt x="523" y="396"/>
                </a:cubicBezTo>
                <a:cubicBezTo>
                  <a:pt x="523" y="395"/>
                  <a:pt x="524" y="394"/>
                  <a:pt x="525" y="394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6" y="394"/>
                  <a:pt x="527" y="396"/>
                  <a:pt x="526" y="397"/>
                </a:cubicBezTo>
                <a:cubicBezTo>
                  <a:pt x="526" y="397"/>
                  <a:pt x="526" y="397"/>
                  <a:pt x="526" y="397"/>
                </a:cubicBezTo>
                <a:cubicBezTo>
                  <a:pt x="526" y="398"/>
                  <a:pt x="525" y="398"/>
                  <a:pt x="524" y="398"/>
                </a:cubicBezTo>
                <a:cubicBezTo>
                  <a:pt x="524" y="398"/>
                  <a:pt x="524" y="398"/>
                  <a:pt x="524" y="398"/>
                </a:cubicBezTo>
                <a:cubicBezTo>
                  <a:pt x="524" y="398"/>
                  <a:pt x="524" y="398"/>
                  <a:pt x="524" y="398"/>
                </a:cubicBezTo>
                <a:close/>
                <a:moveTo>
                  <a:pt x="90" y="389"/>
                </a:moveTo>
                <a:cubicBezTo>
                  <a:pt x="90" y="388"/>
                  <a:pt x="91" y="387"/>
                  <a:pt x="92" y="387"/>
                </a:cubicBezTo>
                <a:cubicBezTo>
                  <a:pt x="92" y="387"/>
                  <a:pt x="92" y="387"/>
                  <a:pt x="92" y="387"/>
                </a:cubicBezTo>
                <a:cubicBezTo>
                  <a:pt x="93" y="387"/>
                  <a:pt x="94" y="388"/>
                  <a:pt x="94" y="389"/>
                </a:cubicBezTo>
                <a:cubicBezTo>
                  <a:pt x="94" y="389"/>
                  <a:pt x="94" y="389"/>
                  <a:pt x="94" y="389"/>
                </a:cubicBezTo>
                <a:cubicBezTo>
                  <a:pt x="94" y="390"/>
                  <a:pt x="94" y="391"/>
                  <a:pt x="93" y="391"/>
                </a:cubicBezTo>
                <a:cubicBezTo>
                  <a:pt x="93" y="391"/>
                  <a:pt x="93" y="391"/>
                  <a:pt x="93" y="391"/>
                </a:cubicBezTo>
                <a:cubicBezTo>
                  <a:pt x="93" y="391"/>
                  <a:pt x="92" y="391"/>
                  <a:pt x="92" y="391"/>
                </a:cubicBezTo>
                <a:cubicBezTo>
                  <a:pt x="92" y="391"/>
                  <a:pt x="92" y="391"/>
                  <a:pt x="92" y="391"/>
                </a:cubicBezTo>
                <a:cubicBezTo>
                  <a:pt x="91" y="391"/>
                  <a:pt x="91" y="390"/>
                  <a:pt x="90" y="389"/>
                </a:cubicBezTo>
                <a:close/>
                <a:moveTo>
                  <a:pt x="526" y="386"/>
                </a:moveTo>
                <a:cubicBezTo>
                  <a:pt x="525" y="386"/>
                  <a:pt x="524" y="385"/>
                  <a:pt x="525" y="384"/>
                </a:cubicBezTo>
                <a:cubicBezTo>
                  <a:pt x="525" y="384"/>
                  <a:pt x="525" y="384"/>
                  <a:pt x="525" y="384"/>
                </a:cubicBezTo>
                <a:cubicBezTo>
                  <a:pt x="525" y="383"/>
                  <a:pt x="526" y="382"/>
                  <a:pt x="527" y="382"/>
                </a:cubicBezTo>
                <a:cubicBezTo>
                  <a:pt x="527" y="382"/>
                  <a:pt x="527" y="382"/>
                  <a:pt x="527" y="382"/>
                </a:cubicBezTo>
                <a:cubicBezTo>
                  <a:pt x="528" y="383"/>
                  <a:pt x="529" y="384"/>
                  <a:pt x="528" y="385"/>
                </a:cubicBezTo>
                <a:cubicBezTo>
                  <a:pt x="528" y="385"/>
                  <a:pt x="528" y="385"/>
                  <a:pt x="528" y="385"/>
                </a:cubicBezTo>
                <a:cubicBezTo>
                  <a:pt x="528" y="386"/>
                  <a:pt x="527" y="386"/>
                  <a:pt x="527" y="386"/>
                </a:cubicBezTo>
                <a:cubicBezTo>
                  <a:pt x="527" y="386"/>
                  <a:pt x="527" y="386"/>
                  <a:pt x="527" y="386"/>
                </a:cubicBezTo>
                <a:cubicBezTo>
                  <a:pt x="526" y="386"/>
                  <a:pt x="526" y="386"/>
                  <a:pt x="526" y="386"/>
                </a:cubicBezTo>
                <a:close/>
                <a:moveTo>
                  <a:pt x="89" y="377"/>
                </a:moveTo>
                <a:cubicBezTo>
                  <a:pt x="89" y="376"/>
                  <a:pt x="89" y="375"/>
                  <a:pt x="90" y="375"/>
                </a:cubicBezTo>
                <a:cubicBezTo>
                  <a:pt x="90" y="375"/>
                  <a:pt x="90" y="375"/>
                  <a:pt x="90" y="375"/>
                </a:cubicBezTo>
                <a:cubicBezTo>
                  <a:pt x="92" y="375"/>
                  <a:pt x="93" y="376"/>
                  <a:pt x="93" y="377"/>
                </a:cubicBezTo>
                <a:cubicBezTo>
                  <a:pt x="93" y="377"/>
                  <a:pt x="93" y="377"/>
                  <a:pt x="93" y="377"/>
                </a:cubicBezTo>
                <a:cubicBezTo>
                  <a:pt x="93" y="378"/>
                  <a:pt x="92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0" y="379"/>
                  <a:pt x="89" y="378"/>
                  <a:pt x="89" y="377"/>
                </a:cubicBezTo>
                <a:close/>
                <a:moveTo>
                  <a:pt x="528" y="374"/>
                </a:moveTo>
                <a:cubicBezTo>
                  <a:pt x="527" y="374"/>
                  <a:pt x="526" y="373"/>
                  <a:pt x="526" y="372"/>
                </a:cubicBezTo>
                <a:cubicBezTo>
                  <a:pt x="526" y="372"/>
                  <a:pt x="526" y="372"/>
                  <a:pt x="526" y="372"/>
                </a:cubicBezTo>
                <a:cubicBezTo>
                  <a:pt x="526" y="371"/>
                  <a:pt x="527" y="370"/>
                  <a:pt x="528" y="370"/>
                </a:cubicBezTo>
                <a:cubicBezTo>
                  <a:pt x="528" y="370"/>
                  <a:pt x="528" y="370"/>
                  <a:pt x="528" y="370"/>
                </a:cubicBezTo>
                <a:cubicBezTo>
                  <a:pt x="529" y="371"/>
                  <a:pt x="530" y="372"/>
                  <a:pt x="530" y="373"/>
                </a:cubicBezTo>
                <a:cubicBezTo>
                  <a:pt x="530" y="373"/>
                  <a:pt x="530" y="373"/>
                  <a:pt x="530" y="373"/>
                </a:cubicBezTo>
                <a:cubicBezTo>
                  <a:pt x="530" y="374"/>
                  <a:pt x="529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lose/>
                <a:moveTo>
                  <a:pt x="88" y="365"/>
                </a:moveTo>
                <a:cubicBezTo>
                  <a:pt x="88" y="365"/>
                  <a:pt x="88" y="365"/>
                  <a:pt x="88" y="365"/>
                </a:cubicBezTo>
                <a:cubicBezTo>
                  <a:pt x="88" y="364"/>
                  <a:pt x="89" y="363"/>
                  <a:pt x="90" y="363"/>
                </a:cubicBezTo>
                <a:cubicBezTo>
                  <a:pt x="90" y="363"/>
                  <a:pt x="90" y="363"/>
                  <a:pt x="90" y="363"/>
                </a:cubicBezTo>
                <a:cubicBezTo>
                  <a:pt x="91" y="363"/>
                  <a:pt x="92" y="364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6"/>
                  <a:pt x="91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89" y="367"/>
                  <a:pt x="88" y="366"/>
                  <a:pt x="88" y="365"/>
                </a:cubicBezTo>
                <a:close/>
                <a:moveTo>
                  <a:pt x="529" y="362"/>
                </a:moveTo>
                <a:cubicBezTo>
                  <a:pt x="527" y="362"/>
                  <a:pt x="527" y="362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59"/>
                  <a:pt x="528" y="358"/>
                  <a:pt x="529" y="358"/>
                </a:cubicBezTo>
                <a:cubicBezTo>
                  <a:pt x="529" y="358"/>
                  <a:pt x="529" y="358"/>
                  <a:pt x="529" y="358"/>
                </a:cubicBezTo>
                <a:cubicBezTo>
                  <a:pt x="530" y="359"/>
                  <a:pt x="531" y="359"/>
                  <a:pt x="531" y="361"/>
                </a:cubicBezTo>
                <a:cubicBezTo>
                  <a:pt x="531" y="361"/>
                  <a:pt x="531" y="361"/>
                  <a:pt x="531" y="361"/>
                </a:cubicBezTo>
                <a:cubicBezTo>
                  <a:pt x="531" y="362"/>
                  <a:pt x="530" y="362"/>
                  <a:pt x="529" y="362"/>
                </a:cubicBezTo>
                <a:cubicBezTo>
                  <a:pt x="529" y="362"/>
                  <a:pt x="529" y="362"/>
                  <a:pt x="529" y="362"/>
                </a:cubicBezTo>
                <a:cubicBezTo>
                  <a:pt x="529" y="362"/>
                  <a:pt x="529" y="362"/>
                  <a:pt x="529" y="362"/>
                </a:cubicBezTo>
                <a:close/>
                <a:moveTo>
                  <a:pt x="87" y="353"/>
                </a:moveTo>
                <a:cubicBezTo>
                  <a:pt x="87" y="352"/>
                  <a:pt x="88" y="351"/>
                  <a:pt x="89" y="351"/>
                </a:cubicBezTo>
                <a:cubicBezTo>
                  <a:pt x="89" y="351"/>
                  <a:pt x="89" y="351"/>
                  <a:pt x="89" y="351"/>
                </a:cubicBezTo>
                <a:cubicBezTo>
                  <a:pt x="91" y="351"/>
                  <a:pt x="91" y="352"/>
                  <a:pt x="91" y="353"/>
                </a:cubicBezTo>
                <a:cubicBezTo>
                  <a:pt x="91" y="353"/>
                  <a:pt x="91" y="353"/>
                  <a:pt x="91" y="353"/>
                </a:cubicBezTo>
                <a:cubicBezTo>
                  <a:pt x="91" y="354"/>
                  <a:pt x="91" y="355"/>
                  <a:pt x="89" y="355"/>
                </a:cubicBezTo>
                <a:cubicBezTo>
                  <a:pt x="89" y="355"/>
                  <a:pt x="89" y="355"/>
                  <a:pt x="89" y="355"/>
                </a:cubicBezTo>
                <a:cubicBezTo>
                  <a:pt x="88" y="355"/>
                  <a:pt x="87" y="354"/>
                  <a:pt x="87" y="353"/>
                </a:cubicBezTo>
                <a:close/>
                <a:moveTo>
                  <a:pt x="87" y="353"/>
                </a:moveTo>
                <a:cubicBezTo>
                  <a:pt x="87" y="353"/>
                  <a:pt x="87" y="353"/>
                  <a:pt x="87" y="353"/>
                </a:cubicBezTo>
                <a:cubicBezTo>
                  <a:pt x="87" y="353"/>
                  <a:pt x="87" y="353"/>
                  <a:pt x="87" y="353"/>
                </a:cubicBezTo>
                <a:cubicBezTo>
                  <a:pt x="87" y="353"/>
                  <a:pt x="87" y="353"/>
                  <a:pt x="87" y="353"/>
                </a:cubicBezTo>
                <a:close/>
                <a:moveTo>
                  <a:pt x="527" y="349"/>
                </a:moveTo>
                <a:cubicBezTo>
                  <a:pt x="527" y="347"/>
                  <a:pt x="528" y="346"/>
                  <a:pt x="529" y="346"/>
                </a:cubicBezTo>
                <a:cubicBezTo>
                  <a:pt x="529" y="346"/>
                  <a:pt x="529" y="346"/>
                  <a:pt x="529" y="346"/>
                </a:cubicBezTo>
                <a:cubicBezTo>
                  <a:pt x="530" y="346"/>
                  <a:pt x="531" y="347"/>
                  <a:pt x="531" y="348"/>
                </a:cubicBezTo>
                <a:cubicBezTo>
                  <a:pt x="531" y="348"/>
                  <a:pt x="531" y="348"/>
                  <a:pt x="531" y="348"/>
                </a:cubicBezTo>
                <a:cubicBezTo>
                  <a:pt x="531" y="350"/>
                  <a:pt x="530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8" y="350"/>
                  <a:pt x="527" y="350"/>
                  <a:pt x="527" y="349"/>
                </a:cubicBezTo>
                <a:close/>
                <a:moveTo>
                  <a:pt x="90" y="343"/>
                </a:moveTo>
                <a:cubicBezTo>
                  <a:pt x="89" y="343"/>
                  <a:pt x="88" y="342"/>
                  <a:pt x="88" y="341"/>
                </a:cubicBezTo>
                <a:cubicBezTo>
                  <a:pt x="88" y="341"/>
                  <a:pt x="88" y="341"/>
                  <a:pt x="88" y="341"/>
                </a:cubicBezTo>
                <a:cubicBezTo>
                  <a:pt x="88" y="340"/>
                  <a:pt x="89" y="339"/>
                  <a:pt x="90" y="339"/>
                </a:cubicBezTo>
                <a:cubicBezTo>
                  <a:pt x="90" y="339"/>
                  <a:pt x="90" y="339"/>
                  <a:pt x="90" y="339"/>
                </a:cubicBezTo>
                <a:cubicBezTo>
                  <a:pt x="91" y="339"/>
                  <a:pt x="92" y="340"/>
                  <a:pt x="92" y="341"/>
                </a:cubicBezTo>
                <a:cubicBezTo>
                  <a:pt x="92" y="341"/>
                  <a:pt x="92" y="341"/>
                  <a:pt x="92" y="341"/>
                </a:cubicBezTo>
                <a:cubicBezTo>
                  <a:pt x="92" y="342"/>
                  <a:pt x="91" y="343"/>
                  <a:pt x="90" y="343"/>
                </a:cubicBezTo>
                <a:cubicBezTo>
                  <a:pt x="90" y="343"/>
                  <a:pt x="90" y="343"/>
                  <a:pt x="90" y="343"/>
                </a:cubicBezTo>
                <a:cubicBezTo>
                  <a:pt x="90" y="343"/>
                  <a:pt x="90" y="343"/>
                  <a:pt x="90" y="343"/>
                </a:cubicBezTo>
                <a:close/>
                <a:moveTo>
                  <a:pt x="526" y="337"/>
                </a:moveTo>
                <a:cubicBezTo>
                  <a:pt x="526" y="336"/>
                  <a:pt x="527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9" y="334"/>
                  <a:pt x="530" y="335"/>
                  <a:pt x="530" y="336"/>
                </a:cubicBezTo>
                <a:cubicBezTo>
                  <a:pt x="530" y="336"/>
                  <a:pt x="530" y="336"/>
                  <a:pt x="530" y="336"/>
                </a:cubicBezTo>
                <a:cubicBezTo>
                  <a:pt x="530" y="337"/>
                  <a:pt x="529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7" y="338"/>
                  <a:pt x="526" y="338"/>
                  <a:pt x="526" y="337"/>
                </a:cubicBezTo>
                <a:close/>
                <a:moveTo>
                  <a:pt x="91" y="331"/>
                </a:moveTo>
                <a:cubicBezTo>
                  <a:pt x="89" y="331"/>
                  <a:pt x="89" y="330"/>
                  <a:pt x="89" y="329"/>
                </a:cubicBezTo>
                <a:cubicBezTo>
                  <a:pt x="89" y="329"/>
                  <a:pt x="89" y="329"/>
                  <a:pt x="89" y="329"/>
                </a:cubicBezTo>
                <a:cubicBezTo>
                  <a:pt x="89" y="328"/>
                  <a:pt x="90" y="327"/>
                  <a:pt x="91" y="327"/>
                </a:cubicBezTo>
                <a:cubicBezTo>
                  <a:pt x="91" y="327"/>
                  <a:pt x="91" y="327"/>
                  <a:pt x="91" y="327"/>
                </a:cubicBezTo>
                <a:cubicBezTo>
                  <a:pt x="92" y="327"/>
                  <a:pt x="93" y="328"/>
                  <a:pt x="93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3" y="330"/>
                  <a:pt x="92" y="331"/>
                  <a:pt x="91" y="331"/>
                </a:cubicBezTo>
                <a:cubicBezTo>
                  <a:pt x="91" y="331"/>
                  <a:pt x="91" y="331"/>
                  <a:pt x="91" y="331"/>
                </a:cubicBezTo>
                <a:cubicBezTo>
                  <a:pt x="91" y="331"/>
                  <a:pt x="91" y="331"/>
                  <a:pt x="91" y="331"/>
                </a:cubicBezTo>
                <a:close/>
                <a:moveTo>
                  <a:pt x="525" y="325"/>
                </a:moveTo>
                <a:cubicBezTo>
                  <a:pt x="525" y="325"/>
                  <a:pt x="525" y="325"/>
                  <a:pt x="525" y="325"/>
                </a:cubicBezTo>
                <a:cubicBezTo>
                  <a:pt x="525" y="325"/>
                  <a:pt x="525" y="325"/>
                  <a:pt x="525" y="325"/>
                </a:cubicBezTo>
                <a:cubicBezTo>
                  <a:pt x="525" y="324"/>
                  <a:pt x="525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8" y="322"/>
                  <a:pt x="529" y="323"/>
                  <a:pt x="529" y="324"/>
                </a:cubicBezTo>
                <a:cubicBezTo>
                  <a:pt x="529" y="324"/>
                  <a:pt x="529" y="324"/>
                  <a:pt x="529" y="324"/>
                </a:cubicBezTo>
                <a:cubicBezTo>
                  <a:pt x="529" y="325"/>
                  <a:pt x="528" y="326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6" y="327"/>
                  <a:pt x="525" y="326"/>
                  <a:pt x="525" y="325"/>
                </a:cubicBezTo>
                <a:close/>
                <a:moveTo>
                  <a:pt x="92" y="319"/>
                </a:moveTo>
                <a:cubicBezTo>
                  <a:pt x="91" y="319"/>
                  <a:pt x="90" y="318"/>
                  <a:pt x="90" y="317"/>
                </a:cubicBezTo>
                <a:cubicBezTo>
                  <a:pt x="90" y="317"/>
                  <a:pt x="90" y="317"/>
                  <a:pt x="90" y="317"/>
                </a:cubicBezTo>
                <a:cubicBezTo>
                  <a:pt x="91" y="316"/>
                  <a:pt x="92" y="315"/>
                  <a:pt x="93" y="315"/>
                </a:cubicBezTo>
                <a:cubicBezTo>
                  <a:pt x="93" y="315"/>
                  <a:pt x="93" y="315"/>
                  <a:pt x="93" y="315"/>
                </a:cubicBezTo>
                <a:cubicBezTo>
                  <a:pt x="94" y="316"/>
                  <a:pt x="95" y="317"/>
                  <a:pt x="94" y="318"/>
                </a:cubicBezTo>
                <a:cubicBezTo>
                  <a:pt x="94" y="318"/>
                  <a:pt x="94" y="318"/>
                  <a:pt x="94" y="318"/>
                </a:cubicBezTo>
                <a:cubicBezTo>
                  <a:pt x="94" y="319"/>
                  <a:pt x="93" y="319"/>
                  <a:pt x="92" y="319"/>
                </a:cubicBezTo>
                <a:cubicBezTo>
                  <a:pt x="92" y="319"/>
                  <a:pt x="92" y="319"/>
                  <a:pt x="92" y="319"/>
                </a:cubicBezTo>
                <a:cubicBezTo>
                  <a:pt x="92" y="319"/>
                  <a:pt x="92" y="319"/>
                  <a:pt x="92" y="319"/>
                </a:cubicBezTo>
                <a:close/>
                <a:moveTo>
                  <a:pt x="523" y="313"/>
                </a:moveTo>
                <a:cubicBezTo>
                  <a:pt x="523" y="312"/>
                  <a:pt x="523" y="311"/>
                  <a:pt x="524" y="311"/>
                </a:cubicBezTo>
                <a:cubicBezTo>
                  <a:pt x="524" y="311"/>
                  <a:pt x="524" y="311"/>
                  <a:pt x="524" y="311"/>
                </a:cubicBezTo>
                <a:cubicBezTo>
                  <a:pt x="526" y="311"/>
                  <a:pt x="527" y="311"/>
                  <a:pt x="527" y="312"/>
                </a:cubicBezTo>
                <a:cubicBezTo>
                  <a:pt x="527" y="312"/>
                  <a:pt x="527" y="312"/>
                  <a:pt x="527" y="312"/>
                </a:cubicBezTo>
                <a:cubicBezTo>
                  <a:pt x="527" y="313"/>
                  <a:pt x="526" y="314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4" y="315"/>
                  <a:pt x="523" y="314"/>
                  <a:pt x="523" y="313"/>
                </a:cubicBezTo>
                <a:close/>
                <a:moveTo>
                  <a:pt x="94" y="308"/>
                </a:moveTo>
                <a:cubicBezTo>
                  <a:pt x="93" y="307"/>
                  <a:pt x="93" y="306"/>
                  <a:pt x="93" y="305"/>
                </a:cubicBezTo>
                <a:cubicBezTo>
                  <a:pt x="93" y="305"/>
                  <a:pt x="93" y="305"/>
                  <a:pt x="93" y="305"/>
                </a:cubicBezTo>
                <a:cubicBezTo>
                  <a:pt x="93" y="304"/>
                  <a:pt x="94" y="303"/>
                  <a:pt x="95" y="304"/>
                </a:cubicBezTo>
                <a:cubicBezTo>
                  <a:pt x="95" y="304"/>
                  <a:pt x="95" y="304"/>
                  <a:pt x="95" y="304"/>
                </a:cubicBezTo>
                <a:cubicBezTo>
                  <a:pt x="96" y="304"/>
                  <a:pt x="97" y="305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7"/>
                  <a:pt x="96" y="308"/>
                  <a:pt x="95" y="308"/>
                </a:cubicBezTo>
                <a:cubicBezTo>
                  <a:pt x="95" y="308"/>
                  <a:pt x="95" y="308"/>
                  <a:pt x="95" y="308"/>
                </a:cubicBezTo>
                <a:cubicBezTo>
                  <a:pt x="95" y="308"/>
                  <a:pt x="94" y="308"/>
                  <a:pt x="94" y="308"/>
                </a:cubicBezTo>
                <a:close/>
                <a:moveTo>
                  <a:pt x="520" y="301"/>
                </a:moveTo>
                <a:cubicBezTo>
                  <a:pt x="520" y="300"/>
                  <a:pt x="521" y="299"/>
                  <a:pt x="522" y="299"/>
                </a:cubicBezTo>
                <a:cubicBezTo>
                  <a:pt x="522" y="299"/>
                  <a:pt x="522" y="299"/>
                  <a:pt x="522" y="299"/>
                </a:cubicBezTo>
                <a:cubicBezTo>
                  <a:pt x="523" y="299"/>
                  <a:pt x="524" y="299"/>
                  <a:pt x="524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24" y="302"/>
                  <a:pt x="524" y="303"/>
                  <a:pt x="523" y="303"/>
                </a:cubicBezTo>
                <a:cubicBezTo>
                  <a:pt x="523" y="303"/>
                  <a:pt x="523" y="303"/>
                  <a:pt x="523" y="303"/>
                </a:cubicBezTo>
                <a:cubicBezTo>
                  <a:pt x="523" y="303"/>
                  <a:pt x="522" y="303"/>
                  <a:pt x="522" y="303"/>
                </a:cubicBezTo>
                <a:cubicBezTo>
                  <a:pt x="522" y="303"/>
                  <a:pt x="522" y="303"/>
                  <a:pt x="522" y="303"/>
                </a:cubicBezTo>
                <a:cubicBezTo>
                  <a:pt x="521" y="303"/>
                  <a:pt x="521" y="302"/>
                  <a:pt x="520" y="301"/>
                </a:cubicBezTo>
                <a:close/>
                <a:moveTo>
                  <a:pt x="97" y="296"/>
                </a:moveTo>
                <a:cubicBezTo>
                  <a:pt x="96" y="296"/>
                  <a:pt x="96" y="295"/>
                  <a:pt x="96" y="293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96" y="292"/>
                  <a:pt x="97" y="292"/>
                  <a:pt x="98" y="292"/>
                </a:cubicBezTo>
                <a:cubicBezTo>
                  <a:pt x="98" y="292"/>
                  <a:pt x="98" y="292"/>
                  <a:pt x="98" y="292"/>
                </a:cubicBezTo>
                <a:cubicBezTo>
                  <a:pt x="99" y="292"/>
                  <a:pt x="100" y="293"/>
                  <a:pt x="100" y="295"/>
                </a:cubicBezTo>
                <a:cubicBezTo>
                  <a:pt x="100" y="295"/>
                  <a:pt x="100" y="295"/>
                  <a:pt x="100" y="295"/>
                </a:cubicBezTo>
                <a:cubicBezTo>
                  <a:pt x="99" y="295"/>
                  <a:pt x="99" y="296"/>
                  <a:pt x="98" y="296"/>
                </a:cubicBezTo>
                <a:cubicBezTo>
                  <a:pt x="98" y="296"/>
                  <a:pt x="98" y="296"/>
                  <a:pt x="98" y="296"/>
                </a:cubicBezTo>
                <a:cubicBezTo>
                  <a:pt x="98" y="296"/>
                  <a:pt x="97" y="296"/>
                  <a:pt x="97" y="296"/>
                </a:cubicBezTo>
                <a:close/>
                <a:moveTo>
                  <a:pt x="517" y="290"/>
                </a:moveTo>
                <a:cubicBezTo>
                  <a:pt x="517" y="290"/>
                  <a:pt x="517" y="290"/>
                  <a:pt x="517" y="290"/>
                </a:cubicBezTo>
                <a:cubicBezTo>
                  <a:pt x="517" y="290"/>
                  <a:pt x="517" y="290"/>
                  <a:pt x="517" y="290"/>
                </a:cubicBezTo>
                <a:cubicBezTo>
                  <a:pt x="517" y="289"/>
                  <a:pt x="517" y="288"/>
                  <a:pt x="518" y="288"/>
                </a:cubicBezTo>
                <a:cubicBezTo>
                  <a:pt x="518" y="288"/>
                  <a:pt x="518" y="288"/>
                  <a:pt x="518" y="288"/>
                </a:cubicBezTo>
                <a:cubicBezTo>
                  <a:pt x="519" y="287"/>
                  <a:pt x="521" y="288"/>
                  <a:pt x="521" y="289"/>
                </a:cubicBezTo>
                <a:cubicBezTo>
                  <a:pt x="521" y="289"/>
                  <a:pt x="521" y="289"/>
                  <a:pt x="521" y="289"/>
                </a:cubicBezTo>
                <a:cubicBezTo>
                  <a:pt x="521" y="290"/>
                  <a:pt x="521" y="291"/>
                  <a:pt x="520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19" y="291"/>
                  <a:pt x="519" y="291"/>
                  <a:pt x="519" y="291"/>
                </a:cubicBezTo>
                <a:cubicBezTo>
                  <a:pt x="519" y="291"/>
                  <a:pt x="519" y="291"/>
                  <a:pt x="519" y="291"/>
                </a:cubicBezTo>
                <a:cubicBezTo>
                  <a:pt x="518" y="291"/>
                  <a:pt x="517" y="291"/>
                  <a:pt x="517" y="290"/>
                </a:cubicBezTo>
                <a:close/>
                <a:moveTo>
                  <a:pt x="101" y="284"/>
                </a:moveTo>
                <a:cubicBezTo>
                  <a:pt x="100" y="284"/>
                  <a:pt x="99" y="283"/>
                  <a:pt x="99" y="282"/>
                </a:cubicBezTo>
                <a:cubicBezTo>
                  <a:pt x="99" y="282"/>
                  <a:pt x="99" y="282"/>
                  <a:pt x="99" y="282"/>
                </a:cubicBezTo>
                <a:cubicBezTo>
                  <a:pt x="100" y="281"/>
                  <a:pt x="101" y="280"/>
                  <a:pt x="102" y="281"/>
                </a:cubicBezTo>
                <a:cubicBezTo>
                  <a:pt x="102" y="281"/>
                  <a:pt x="102" y="281"/>
                  <a:pt x="102" y="281"/>
                </a:cubicBezTo>
                <a:cubicBezTo>
                  <a:pt x="103" y="281"/>
                  <a:pt x="104" y="282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103" y="284"/>
                  <a:pt x="102" y="285"/>
                  <a:pt x="101" y="285"/>
                </a:cubicBezTo>
                <a:cubicBezTo>
                  <a:pt x="101" y="285"/>
                  <a:pt x="101" y="285"/>
                  <a:pt x="101" y="285"/>
                </a:cubicBezTo>
                <a:cubicBezTo>
                  <a:pt x="101" y="285"/>
                  <a:pt x="101" y="285"/>
                  <a:pt x="101" y="284"/>
                </a:cubicBezTo>
                <a:close/>
                <a:moveTo>
                  <a:pt x="513" y="279"/>
                </a:moveTo>
                <a:cubicBezTo>
                  <a:pt x="513" y="278"/>
                  <a:pt x="513" y="277"/>
                  <a:pt x="514" y="276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6"/>
                  <a:pt x="517" y="276"/>
                  <a:pt x="517" y="277"/>
                </a:cubicBezTo>
                <a:cubicBezTo>
                  <a:pt x="517" y="277"/>
                  <a:pt x="517" y="277"/>
                  <a:pt x="517" y="277"/>
                </a:cubicBezTo>
                <a:cubicBezTo>
                  <a:pt x="517" y="278"/>
                  <a:pt x="517" y="280"/>
                  <a:pt x="516" y="280"/>
                </a:cubicBezTo>
                <a:cubicBezTo>
                  <a:pt x="516" y="280"/>
                  <a:pt x="516" y="280"/>
                  <a:pt x="516" y="280"/>
                </a:cubicBezTo>
                <a:cubicBezTo>
                  <a:pt x="516" y="280"/>
                  <a:pt x="515" y="280"/>
                  <a:pt x="515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14" y="280"/>
                  <a:pt x="514" y="280"/>
                  <a:pt x="513" y="279"/>
                </a:cubicBezTo>
                <a:close/>
                <a:moveTo>
                  <a:pt x="105" y="273"/>
                </a:moveTo>
                <a:cubicBezTo>
                  <a:pt x="104" y="273"/>
                  <a:pt x="103" y="272"/>
                  <a:pt x="104" y="271"/>
                </a:cubicBezTo>
                <a:cubicBezTo>
                  <a:pt x="104" y="271"/>
                  <a:pt x="104" y="271"/>
                  <a:pt x="104" y="271"/>
                </a:cubicBezTo>
                <a:cubicBezTo>
                  <a:pt x="104" y="270"/>
                  <a:pt x="105" y="269"/>
                  <a:pt x="106" y="270"/>
                </a:cubicBezTo>
                <a:cubicBezTo>
                  <a:pt x="106" y="270"/>
                  <a:pt x="106" y="270"/>
                  <a:pt x="106" y="270"/>
                </a:cubicBezTo>
                <a:cubicBezTo>
                  <a:pt x="107" y="270"/>
                  <a:pt x="108" y="271"/>
                  <a:pt x="107" y="272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3"/>
                  <a:pt x="106" y="273"/>
                  <a:pt x="106" y="273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5" y="273"/>
                  <a:pt x="105" y="273"/>
                  <a:pt x="105" y="273"/>
                </a:cubicBezTo>
                <a:close/>
                <a:moveTo>
                  <a:pt x="509" y="268"/>
                </a:moveTo>
                <a:cubicBezTo>
                  <a:pt x="509" y="268"/>
                  <a:pt x="509" y="268"/>
                  <a:pt x="509" y="268"/>
                </a:cubicBezTo>
                <a:cubicBezTo>
                  <a:pt x="509" y="268"/>
                  <a:pt x="509" y="268"/>
                  <a:pt x="509" y="268"/>
                </a:cubicBezTo>
                <a:cubicBezTo>
                  <a:pt x="508" y="267"/>
                  <a:pt x="509" y="265"/>
                  <a:pt x="510" y="265"/>
                </a:cubicBezTo>
                <a:cubicBezTo>
                  <a:pt x="510" y="265"/>
                  <a:pt x="510" y="265"/>
                  <a:pt x="510" y="265"/>
                </a:cubicBezTo>
                <a:cubicBezTo>
                  <a:pt x="511" y="265"/>
                  <a:pt x="512" y="265"/>
                  <a:pt x="513" y="266"/>
                </a:cubicBezTo>
                <a:cubicBezTo>
                  <a:pt x="513" y="266"/>
                  <a:pt x="513" y="266"/>
                  <a:pt x="513" y="266"/>
                </a:cubicBezTo>
                <a:cubicBezTo>
                  <a:pt x="513" y="267"/>
                  <a:pt x="512" y="268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0" y="269"/>
                  <a:pt x="509" y="268"/>
                  <a:pt x="509" y="268"/>
                </a:cubicBezTo>
                <a:close/>
                <a:moveTo>
                  <a:pt x="110" y="262"/>
                </a:moveTo>
                <a:cubicBezTo>
                  <a:pt x="109" y="262"/>
                  <a:pt x="108" y="261"/>
                  <a:pt x="109" y="260"/>
                </a:cubicBezTo>
                <a:cubicBezTo>
                  <a:pt x="109" y="260"/>
                  <a:pt x="109" y="260"/>
                  <a:pt x="109" y="260"/>
                </a:cubicBezTo>
                <a:cubicBezTo>
                  <a:pt x="109" y="259"/>
                  <a:pt x="110" y="258"/>
                  <a:pt x="111" y="259"/>
                </a:cubicBezTo>
                <a:cubicBezTo>
                  <a:pt x="111" y="259"/>
                  <a:pt x="111" y="259"/>
                  <a:pt x="111" y="259"/>
                </a:cubicBezTo>
                <a:cubicBezTo>
                  <a:pt x="112" y="259"/>
                  <a:pt x="113" y="260"/>
                  <a:pt x="112" y="261"/>
                </a:cubicBezTo>
                <a:cubicBezTo>
                  <a:pt x="112" y="261"/>
                  <a:pt x="112" y="261"/>
                  <a:pt x="112" y="261"/>
                </a:cubicBezTo>
                <a:cubicBezTo>
                  <a:pt x="112" y="262"/>
                  <a:pt x="111" y="262"/>
                  <a:pt x="110" y="262"/>
                </a:cubicBezTo>
                <a:cubicBezTo>
                  <a:pt x="110" y="262"/>
                  <a:pt x="110" y="262"/>
                  <a:pt x="110" y="262"/>
                </a:cubicBezTo>
                <a:cubicBezTo>
                  <a:pt x="110" y="262"/>
                  <a:pt x="110" y="262"/>
                  <a:pt x="110" y="262"/>
                </a:cubicBezTo>
                <a:close/>
                <a:moveTo>
                  <a:pt x="504" y="257"/>
                </a:moveTo>
                <a:cubicBezTo>
                  <a:pt x="503" y="256"/>
                  <a:pt x="504" y="255"/>
                  <a:pt x="505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6" y="254"/>
                  <a:pt x="507" y="254"/>
                  <a:pt x="507" y="255"/>
                </a:cubicBezTo>
                <a:cubicBezTo>
                  <a:pt x="507" y="255"/>
                  <a:pt x="507" y="255"/>
                  <a:pt x="507" y="255"/>
                </a:cubicBezTo>
                <a:cubicBezTo>
                  <a:pt x="508" y="256"/>
                  <a:pt x="507" y="257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5" y="258"/>
                  <a:pt x="504" y="258"/>
                  <a:pt x="504" y="257"/>
                </a:cubicBezTo>
                <a:close/>
                <a:moveTo>
                  <a:pt x="115" y="251"/>
                </a:moveTo>
                <a:cubicBezTo>
                  <a:pt x="114" y="251"/>
                  <a:pt x="114" y="250"/>
                  <a:pt x="114" y="249"/>
                </a:cubicBezTo>
                <a:cubicBezTo>
                  <a:pt x="114" y="249"/>
                  <a:pt x="114" y="249"/>
                  <a:pt x="114" y="249"/>
                </a:cubicBezTo>
                <a:cubicBezTo>
                  <a:pt x="115" y="248"/>
                  <a:pt x="116" y="247"/>
                  <a:pt x="117" y="248"/>
                </a:cubicBezTo>
                <a:cubicBezTo>
                  <a:pt x="117" y="248"/>
                  <a:pt x="117" y="248"/>
                  <a:pt x="117" y="248"/>
                </a:cubicBezTo>
                <a:cubicBezTo>
                  <a:pt x="118" y="248"/>
                  <a:pt x="118" y="250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7" y="251"/>
                  <a:pt x="117" y="252"/>
                  <a:pt x="116" y="252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6" y="252"/>
                  <a:pt x="115" y="252"/>
                  <a:pt x="115" y="251"/>
                </a:cubicBezTo>
                <a:close/>
                <a:moveTo>
                  <a:pt x="498" y="246"/>
                </a:moveTo>
                <a:cubicBezTo>
                  <a:pt x="498" y="245"/>
                  <a:pt x="498" y="244"/>
                  <a:pt x="499" y="244"/>
                </a:cubicBezTo>
                <a:cubicBezTo>
                  <a:pt x="499" y="244"/>
                  <a:pt x="499" y="244"/>
                  <a:pt x="499" y="244"/>
                </a:cubicBezTo>
                <a:cubicBezTo>
                  <a:pt x="500" y="243"/>
                  <a:pt x="501" y="243"/>
                  <a:pt x="502" y="244"/>
                </a:cubicBezTo>
                <a:cubicBezTo>
                  <a:pt x="502" y="244"/>
                  <a:pt x="502" y="244"/>
                  <a:pt x="502" y="244"/>
                </a:cubicBezTo>
                <a:cubicBezTo>
                  <a:pt x="502" y="245"/>
                  <a:pt x="502" y="247"/>
                  <a:pt x="501" y="247"/>
                </a:cubicBezTo>
                <a:cubicBezTo>
                  <a:pt x="501" y="247"/>
                  <a:pt x="501" y="247"/>
                  <a:pt x="501" y="247"/>
                </a:cubicBezTo>
                <a:cubicBezTo>
                  <a:pt x="501" y="247"/>
                  <a:pt x="500" y="247"/>
                  <a:pt x="500" y="247"/>
                </a:cubicBezTo>
                <a:cubicBezTo>
                  <a:pt x="500" y="247"/>
                  <a:pt x="500" y="247"/>
                  <a:pt x="500" y="247"/>
                </a:cubicBezTo>
                <a:cubicBezTo>
                  <a:pt x="499" y="247"/>
                  <a:pt x="499" y="247"/>
                  <a:pt x="498" y="246"/>
                </a:cubicBezTo>
                <a:close/>
                <a:moveTo>
                  <a:pt x="121" y="241"/>
                </a:moveTo>
                <a:cubicBezTo>
                  <a:pt x="120" y="240"/>
                  <a:pt x="120" y="239"/>
                  <a:pt x="120" y="238"/>
                </a:cubicBezTo>
                <a:cubicBezTo>
                  <a:pt x="120" y="238"/>
                  <a:pt x="120" y="238"/>
                  <a:pt x="120" y="238"/>
                </a:cubicBezTo>
                <a:cubicBezTo>
                  <a:pt x="121" y="237"/>
                  <a:pt x="122" y="237"/>
                  <a:pt x="123" y="238"/>
                </a:cubicBezTo>
                <a:cubicBezTo>
                  <a:pt x="123" y="238"/>
                  <a:pt x="123" y="238"/>
                  <a:pt x="123" y="238"/>
                </a:cubicBezTo>
                <a:cubicBezTo>
                  <a:pt x="124" y="238"/>
                  <a:pt x="124" y="239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3" y="241"/>
                  <a:pt x="122" y="241"/>
                  <a:pt x="122" y="241"/>
                </a:cubicBezTo>
                <a:cubicBezTo>
                  <a:pt x="122" y="241"/>
                  <a:pt x="122" y="241"/>
                  <a:pt x="122" y="241"/>
                </a:cubicBezTo>
                <a:cubicBezTo>
                  <a:pt x="121" y="241"/>
                  <a:pt x="121" y="241"/>
                  <a:pt x="121" y="241"/>
                </a:cubicBezTo>
                <a:close/>
                <a:moveTo>
                  <a:pt x="492" y="236"/>
                </a:moveTo>
                <a:cubicBezTo>
                  <a:pt x="492" y="236"/>
                  <a:pt x="492" y="236"/>
                  <a:pt x="492" y="236"/>
                </a:cubicBezTo>
                <a:cubicBezTo>
                  <a:pt x="492" y="236"/>
                  <a:pt x="492" y="236"/>
                  <a:pt x="492" y="236"/>
                </a:cubicBezTo>
                <a:cubicBezTo>
                  <a:pt x="491" y="235"/>
                  <a:pt x="492" y="234"/>
                  <a:pt x="493" y="233"/>
                </a:cubicBezTo>
                <a:cubicBezTo>
                  <a:pt x="493" y="233"/>
                  <a:pt x="493" y="233"/>
                  <a:pt x="493" y="233"/>
                </a:cubicBezTo>
                <a:cubicBezTo>
                  <a:pt x="494" y="233"/>
                  <a:pt x="495" y="233"/>
                  <a:pt x="495" y="234"/>
                </a:cubicBezTo>
                <a:cubicBezTo>
                  <a:pt x="495" y="234"/>
                  <a:pt x="495" y="234"/>
                  <a:pt x="495" y="234"/>
                </a:cubicBezTo>
                <a:cubicBezTo>
                  <a:pt x="496" y="235"/>
                  <a:pt x="496" y="236"/>
                  <a:pt x="495" y="237"/>
                </a:cubicBezTo>
                <a:cubicBezTo>
                  <a:pt x="495" y="237"/>
                  <a:pt x="495" y="237"/>
                  <a:pt x="495" y="237"/>
                </a:cubicBezTo>
                <a:cubicBezTo>
                  <a:pt x="494" y="237"/>
                  <a:pt x="494" y="237"/>
                  <a:pt x="494" y="237"/>
                </a:cubicBezTo>
                <a:cubicBezTo>
                  <a:pt x="494" y="237"/>
                  <a:pt x="494" y="237"/>
                  <a:pt x="494" y="237"/>
                </a:cubicBezTo>
                <a:cubicBezTo>
                  <a:pt x="493" y="237"/>
                  <a:pt x="492" y="237"/>
                  <a:pt x="492" y="236"/>
                </a:cubicBezTo>
                <a:close/>
                <a:moveTo>
                  <a:pt x="127" y="231"/>
                </a:moveTo>
                <a:cubicBezTo>
                  <a:pt x="126" y="230"/>
                  <a:pt x="126" y="229"/>
                  <a:pt x="127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27" y="227"/>
                  <a:pt x="129" y="227"/>
                  <a:pt x="129" y="228"/>
                </a:cubicBezTo>
                <a:cubicBezTo>
                  <a:pt x="129" y="228"/>
                  <a:pt x="129" y="228"/>
                  <a:pt x="129" y="228"/>
                </a:cubicBezTo>
                <a:cubicBezTo>
                  <a:pt x="130" y="228"/>
                  <a:pt x="131" y="229"/>
                  <a:pt x="130" y="230"/>
                </a:cubicBezTo>
                <a:cubicBezTo>
                  <a:pt x="130" y="230"/>
                  <a:pt x="130" y="230"/>
                  <a:pt x="130" y="230"/>
                </a:cubicBezTo>
                <a:cubicBezTo>
                  <a:pt x="130" y="231"/>
                  <a:pt x="129" y="231"/>
                  <a:pt x="128" y="231"/>
                </a:cubicBezTo>
                <a:cubicBezTo>
                  <a:pt x="128" y="231"/>
                  <a:pt x="128" y="231"/>
                  <a:pt x="128" y="231"/>
                </a:cubicBezTo>
                <a:cubicBezTo>
                  <a:pt x="128" y="231"/>
                  <a:pt x="128" y="231"/>
                  <a:pt x="127" y="231"/>
                </a:cubicBezTo>
                <a:close/>
                <a:moveTo>
                  <a:pt x="485" y="226"/>
                </a:moveTo>
                <a:cubicBezTo>
                  <a:pt x="485" y="226"/>
                  <a:pt x="485" y="224"/>
                  <a:pt x="486" y="224"/>
                </a:cubicBezTo>
                <a:cubicBezTo>
                  <a:pt x="486" y="224"/>
                  <a:pt x="486" y="224"/>
                  <a:pt x="486" y="224"/>
                </a:cubicBezTo>
                <a:cubicBezTo>
                  <a:pt x="487" y="223"/>
                  <a:pt x="488" y="223"/>
                  <a:pt x="489" y="224"/>
                </a:cubicBezTo>
                <a:cubicBezTo>
                  <a:pt x="489" y="224"/>
                  <a:pt x="489" y="224"/>
                  <a:pt x="489" y="224"/>
                </a:cubicBezTo>
                <a:cubicBezTo>
                  <a:pt x="489" y="225"/>
                  <a:pt x="489" y="226"/>
                  <a:pt x="488" y="227"/>
                </a:cubicBezTo>
                <a:cubicBezTo>
                  <a:pt x="488" y="227"/>
                  <a:pt x="488" y="227"/>
                  <a:pt x="488" y="227"/>
                </a:cubicBezTo>
                <a:cubicBezTo>
                  <a:pt x="488" y="227"/>
                  <a:pt x="487" y="227"/>
                  <a:pt x="487" y="227"/>
                </a:cubicBezTo>
                <a:cubicBezTo>
                  <a:pt x="487" y="227"/>
                  <a:pt x="487" y="227"/>
                  <a:pt x="487" y="227"/>
                </a:cubicBezTo>
                <a:cubicBezTo>
                  <a:pt x="486" y="227"/>
                  <a:pt x="486" y="227"/>
                  <a:pt x="485" y="226"/>
                </a:cubicBezTo>
                <a:close/>
                <a:moveTo>
                  <a:pt x="134" y="221"/>
                </a:moveTo>
                <a:cubicBezTo>
                  <a:pt x="133" y="220"/>
                  <a:pt x="133" y="219"/>
                  <a:pt x="134" y="218"/>
                </a:cubicBezTo>
                <a:cubicBezTo>
                  <a:pt x="134" y="218"/>
                  <a:pt x="134" y="218"/>
                  <a:pt x="134" y="218"/>
                </a:cubicBezTo>
                <a:cubicBezTo>
                  <a:pt x="135" y="217"/>
                  <a:pt x="136" y="217"/>
                  <a:pt x="137" y="218"/>
                </a:cubicBezTo>
                <a:cubicBezTo>
                  <a:pt x="137" y="218"/>
                  <a:pt x="137" y="218"/>
                  <a:pt x="137" y="218"/>
                </a:cubicBezTo>
                <a:cubicBezTo>
                  <a:pt x="138" y="219"/>
                  <a:pt x="138" y="220"/>
                  <a:pt x="137" y="221"/>
                </a:cubicBezTo>
                <a:cubicBezTo>
                  <a:pt x="137" y="221"/>
                  <a:pt x="137" y="221"/>
                  <a:pt x="137" y="221"/>
                </a:cubicBezTo>
                <a:cubicBezTo>
                  <a:pt x="137" y="221"/>
                  <a:pt x="136" y="222"/>
                  <a:pt x="135" y="222"/>
                </a:cubicBezTo>
                <a:cubicBezTo>
                  <a:pt x="135" y="222"/>
                  <a:pt x="135" y="222"/>
                  <a:pt x="135" y="222"/>
                </a:cubicBezTo>
                <a:cubicBezTo>
                  <a:pt x="135" y="222"/>
                  <a:pt x="135" y="221"/>
                  <a:pt x="134" y="221"/>
                </a:cubicBezTo>
                <a:close/>
                <a:moveTo>
                  <a:pt x="478" y="217"/>
                </a:moveTo>
                <a:cubicBezTo>
                  <a:pt x="478" y="217"/>
                  <a:pt x="478" y="217"/>
                  <a:pt x="478" y="217"/>
                </a:cubicBezTo>
                <a:cubicBezTo>
                  <a:pt x="478" y="217"/>
                  <a:pt x="478" y="217"/>
                  <a:pt x="478" y="217"/>
                </a:cubicBezTo>
                <a:cubicBezTo>
                  <a:pt x="477" y="216"/>
                  <a:pt x="478" y="215"/>
                  <a:pt x="478" y="214"/>
                </a:cubicBezTo>
                <a:cubicBezTo>
                  <a:pt x="478" y="214"/>
                  <a:pt x="478" y="214"/>
                  <a:pt x="478" y="214"/>
                </a:cubicBezTo>
                <a:cubicBezTo>
                  <a:pt x="479" y="213"/>
                  <a:pt x="481" y="214"/>
                  <a:pt x="481" y="214"/>
                </a:cubicBezTo>
                <a:cubicBezTo>
                  <a:pt x="481" y="214"/>
                  <a:pt x="481" y="214"/>
                  <a:pt x="481" y="214"/>
                </a:cubicBezTo>
                <a:cubicBezTo>
                  <a:pt x="482" y="215"/>
                  <a:pt x="482" y="217"/>
                  <a:pt x="481" y="217"/>
                </a:cubicBezTo>
                <a:cubicBezTo>
                  <a:pt x="481" y="217"/>
                  <a:pt x="481" y="217"/>
                  <a:pt x="481" y="217"/>
                </a:cubicBezTo>
                <a:cubicBezTo>
                  <a:pt x="481" y="218"/>
                  <a:pt x="480" y="218"/>
                  <a:pt x="480" y="218"/>
                </a:cubicBezTo>
                <a:cubicBezTo>
                  <a:pt x="480" y="218"/>
                  <a:pt x="480" y="218"/>
                  <a:pt x="480" y="218"/>
                </a:cubicBezTo>
                <a:cubicBezTo>
                  <a:pt x="479" y="218"/>
                  <a:pt x="479" y="217"/>
                  <a:pt x="478" y="217"/>
                </a:cubicBezTo>
                <a:close/>
                <a:moveTo>
                  <a:pt x="142" y="212"/>
                </a:moveTo>
                <a:cubicBezTo>
                  <a:pt x="141" y="211"/>
                  <a:pt x="141" y="210"/>
                  <a:pt x="141" y="209"/>
                </a:cubicBezTo>
                <a:cubicBezTo>
                  <a:pt x="141" y="209"/>
                  <a:pt x="141" y="209"/>
                  <a:pt x="141" y="209"/>
                </a:cubicBezTo>
                <a:cubicBezTo>
                  <a:pt x="142" y="208"/>
                  <a:pt x="143" y="208"/>
                  <a:pt x="144" y="209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45" y="209"/>
                  <a:pt x="145" y="211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4" y="212"/>
                  <a:pt x="144" y="212"/>
                  <a:pt x="143" y="212"/>
                </a:cubicBezTo>
                <a:cubicBezTo>
                  <a:pt x="143" y="212"/>
                  <a:pt x="143" y="212"/>
                  <a:pt x="143" y="212"/>
                </a:cubicBezTo>
                <a:cubicBezTo>
                  <a:pt x="143" y="212"/>
                  <a:pt x="142" y="212"/>
                  <a:pt x="142" y="212"/>
                </a:cubicBezTo>
                <a:close/>
                <a:moveTo>
                  <a:pt x="470" y="208"/>
                </a:moveTo>
                <a:cubicBezTo>
                  <a:pt x="470" y="207"/>
                  <a:pt x="470" y="206"/>
                  <a:pt x="471" y="205"/>
                </a:cubicBezTo>
                <a:cubicBezTo>
                  <a:pt x="471" y="205"/>
                  <a:pt x="471" y="205"/>
                  <a:pt x="471" y="205"/>
                </a:cubicBezTo>
                <a:cubicBezTo>
                  <a:pt x="471" y="204"/>
                  <a:pt x="473" y="204"/>
                  <a:pt x="473" y="205"/>
                </a:cubicBezTo>
                <a:cubicBezTo>
                  <a:pt x="473" y="205"/>
                  <a:pt x="473" y="205"/>
                  <a:pt x="473" y="205"/>
                </a:cubicBezTo>
                <a:cubicBezTo>
                  <a:pt x="474" y="206"/>
                  <a:pt x="474" y="207"/>
                  <a:pt x="473" y="208"/>
                </a:cubicBezTo>
                <a:cubicBezTo>
                  <a:pt x="473" y="208"/>
                  <a:pt x="473" y="208"/>
                  <a:pt x="473" y="208"/>
                </a:cubicBezTo>
                <a:cubicBezTo>
                  <a:pt x="473" y="208"/>
                  <a:pt x="472" y="209"/>
                  <a:pt x="472" y="209"/>
                </a:cubicBezTo>
                <a:cubicBezTo>
                  <a:pt x="472" y="209"/>
                  <a:pt x="472" y="209"/>
                  <a:pt x="472" y="209"/>
                </a:cubicBezTo>
                <a:cubicBezTo>
                  <a:pt x="471" y="209"/>
                  <a:pt x="471" y="208"/>
                  <a:pt x="470" y="208"/>
                </a:cubicBezTo>
                <a:close/>
                <a:moveTo>
                  <a:pt x="150" y="203"/>
                </a:moveTo>
                <a:cubicBezTo>
                  <a:pt x="149" y="202"/>
                  <a:pt x="149" y="201"/>
                  <a:pt x="150" y="200"/>
                </a:cubicBezTo>
                <a:cubicBezTo>
                  <a:pt x="150" y="200"/>
                  <a:pt x="150" y="200"/>
                  <a:pt x="150" y="200"/>
                </a:cubicBezTo>
                <a:cubicBezTo>
                  <a:pt x="150" y="199"/>
                  <a:pt x="152" y="199"/>
                  <a:pt x="152" y="200"/>
                </a:cubicBezTo>
                <a:cubicBezTo>
                  <a:pt x="152" y="200"/>
                  <a:pt x="152" y="200"/>
                  <a:pt x="152" y="200"/>
                </a:cubicBezTo>
                <a:cubicBezTo>
                  <a:pt x="153" y="201"/>
                  <a:pt x="153" y="202"/>
                  <a:pt x="153" y="203"/>
                </a:cubicBezTo>
                <a:cubicBezTo>
                  <a:pt x="153" y="203"/>
                  <a:pt x="153" y="203"/>
                  <a:pt x="153" y="203"/>
                </a:cubicBezTo>
                <a:cubicBezTo>
                  <a:pt x="152" y="203"/>
                  <a:pt x="152" y="203"/>
                  <a:pt x="151" y="203"/>
                </a:cubicBezTo>
                <a:cubicBezTo>
                  <a:pt x="151" y="203"/>
                  <a:pt x="151" y="203"/>
                  <a:pt x="151" y="203"/>
                </a:cubicBezTo>
                <a:cubicBezTo>
                  <a:pt x="151" y="203"/>
                  <a:pt x="150" y="203"/>
                  <a:pt x="150" y="203"/>
                </a:cubicBezTo>
                <a:close/>
                <a:moveTo>
                  <a:pt x="462" y="199"/>
                </a:moveTo>
                <a:cubicBezTo>
                  <a:pt x="461" y="199"/>
                  <a:pt x="461" y="197"/>
                  <a:pt x="462" y="197"/>
                </a:cubicBezTo>
                <a:cubicBezTo>
                  <a:pt x="462" y="197"/>
                  <a:pt x="462" y="197"/>
                  <a:pt x="462" y="197"/>
                </a:cubicBezTo>
                <a:cubicBezTo>
                  <a:pt x="463" y="196"/>
                  <a:pt x="464" y="196"/>
                  <a:pt x="465" y="197"/>
                </a:cubicBezTo>
                <a:cubicBezTo>
                  <a:pt x="465" y="197"/>
                  <a:pt x="465" y="197"/>
                  <a:pt x="465" y="197"/>
                </a:cubicBezTo>
                <a:cubicBezTo>
                  <a:pt x="466" y="197"/>
                  <a:pt x="466" y="199"/>
                  <a:pt x="465" y="199"/>
                </a:cubicBezTo>
                <a:cubicBezTo>
                  <a:pt x="465" y="199"/>
                  <a:pt x="465" y="199"/>
                  <a:pt x="465" y="199"/>
                </a:cubicBezTo>
                <a:cubicBezTo>
                  <a:pt x="465" y="200"/>
                  <a:pt x="464" y="200"/>
                  <a:pt x="464" y="200"/>
                </a:cubicBezTo>
                <a:cubicBezTo>
                  <a:pt x="464" y="200"/>
                  <a:pt x="464" y="200"/>
                  <a:pt x="464" y="200"/>
                </a:cubicBezTo>
                <a:cubicBezTo>
                  <a:pt x="463" y="200"/>
                  <a:pt x="463" y="200"/>
                  <a:pt x="462" y="199"/>
                </a:cubicBezTo>
                <a:close/>
                <a:moveTo>
                  <a:pt x="158" y="194"/>
                </a:moveTo>
                <a:cubicBezTo>
                  <a:pt x="157" y="194"/>
                  <a:pt x="157" y="192"/>
                  <a:pt x="158" y="192"/>
                </a:cubicBezTo>
                <a:cubicBezTo>
                  <a:pt x="158" y="192"/>
                  <a:pt x="158" y="192"/>
                  <a:pt x="158" y="192"/>
                </a:cubicBezTo>
                <a:cubicBezTo>
                  <a:pt x="159" y="191"/>
                  <a:pt x="160" y="191"/>
                  <a:pt x="161" y="192"/>
                </a:cubicBezTo>
                <a:cubicBezTo>
                  <a:pt x="161" y="192"/>
                  <a:pt x="161" y="192"/>
                  <a:pt x="161" y="192"/>
                </a:cubicBezTo>
                <a:cubicBezTo>
                  <a:pt x="162" y="192"/>
                  <a:pt x="162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5"/>
                  <a:pt x="160" y="195"/>
                  <a:pt x="160" y="195"/>
                </a:cubicBezTo>
                <a:cubicBezTo>
                  <a:pt x="160" y="195"/>
                  <a:pt x="160" y="195"/>
                  <a:pt x="160" y="195"/>
                </a:cubicBezTo>
                <a:cubicBezTo>
                  <a:pt x="159" y="195"/>
                  <a:pt x="159" y="195"/>
                  <a:pt x="158" y="194"/>
                </a:cubicBezTo>
                <a:close/>
                <a:moveTo>
                  <a:pt x="454" y="191"/>
                </a:moveTo>
                <a:cubicBezTo>
                  <a:pt x="453" y="190"/>
                  <a:pt x="453" y="189"/>
                  <a:pt x="453" y="188"/>
                </a:cubicBezTo>
                <a:cubicBezTo>
                  <a:pt x="453" y="188"/>
                  <a:pt x="453" y="188"/>
                  <a:pt x="453" y="188"/>
                </a:cubicBezTo>
                <a:cubicBezTo>
                  <a:pt x="454" y="188"/>
                  <a:pt x="455" y="187"/>
                  <a:pt x="456" y="188"/>
                </a:cubicBezTo>
                <a:cubicBezTo>
                  <a:pt x="456" y="188"/>
                  <a:pt x="456" y="188"/>
                  <a:pt x="456" y="188"/>
                </a:cubicBezTo>
                <a:cubicBezTo>
                  <a:pt x="457" y="189"/>
                  <a:pt x="457" y="190"/>
                  <a:pt x="456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55" y="192"/>
                  <a:pt x="455" y="192"/>
                </a:cubicBezTo>
                <a:cubicBezTo>
                  <a:pt x="455" y="192"/>
                  <a:pt x="455" y="192"/>
                  <a:pt x="455" y="192"/>
                </a:cubicBezTo>
                <a:cubicBezTo>
                  <a:pt x="454" y="192"/>
                  <a:pt x="454" y="192"/>
                  <a:pt x="454" y="191"/>
                </a:cubicBezTo>
                <a:close/>
                <a:moveTo>
                  <a:pt x="167" y="186"/>
                </a:moveTo>
                <a:cubicBezTo>
                  <a:pt x="166" y="185"/>
                  <a:pt x="167" y="184"/>
                  <a:pt x="167" y="183"/>
                </a:cubicBezTo>
                <a:cubicBezTo>
                  <a:pt x="167" y="183"/>
                  <a:pt x="167" y="183"/>
                  <a:pt x="167" y="183"/>
                </a:cubicBezTo>
                <a:cubicBezTo>
                  <a:pt x="168" y="183"/>
                  <a:pt x="169" y="183"/>
                  <a:pt x="170" y="184"/>
                </a:cubicBezTo>
                <a:cubicBezTo>
                  <a:pt x="170" y="184"/>
                  <a:pt x="170" y="184"/>
                  <a:pt x="170" y="184"/>
                </a:cubicBezTo>
                <a:cubicBezTo>
                  <a:pt x="171" y="185"/>
                  <a:pt x="171" y="186"/>
                  <a:pt x="170" y="187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0" y="187"/>
                  <a:pt x="169" y="187"/>
                  <a:pt x="169" y="187"/>
                </a:cubicBezTo>
                <a:cubicBezTo>
                  <a:pt x="169" y="187"/>
                  <a:pt x="169" y="187"/>
                  <a:pt x="169" y="187"/>
                </a:cubicBezTo>
                <a:cubicBezTo>
                  <a:pt x="168" y="187"/>
                  <a:pt x="168" y="187"/>
                  <a:pt x="167" y="186"/>
                </a:cubicBezTo>
                <a:close/>
                <a:moveTo>
                  <a:pt x="444" y="184"/>
                </a:moveTo>
                <a:cubicBezTo>
                  <a:pt x="444" y="183"/>
                  <a:pt x="443" y="182"/>
                  <a:pt x="444" y="181"/>
                </a:cubicBezTo>
                <a:cubicBezTo>
                  <a:pt x="444" y="181"/>
                  <a:pt x="444" y="181"/>
                  <a:pt x="444" y="181"/>
                </a:cubicBezTo>
                <a:cubicBezTo>
                  <a:pt x="445" y="180"/>
                  <a:pt x="446" y="180"/>
                  <a:pt x="447" y="180"/>
                </a:cubicBezTo>
                <a:cubicBezTo>
                  <a:pt x="447" y="180"/>
                  <a:pt x="447" y="180"/>
                  <a:pt x="447" y="180"/>
                </a:cubicBezTo>
                <a:cubicBezTo>
                  <a:pt x="448" y="181"/>
                  <a:pt x="448" y="182"/>
                  <a:pt x="447" y="183"/>
                </a:cubicBezTo>
                <a:cubicBezTo>
                  <a:pt x="447" y="183"/>
                  <a:pt x="447" y="183"/>
                  <a:pt x="447" y="183"/>
                </a:cubicBezTo>
                <a:cubicBezTo>
                  <a:pt x="447" y="184"/>
                  <a:pt x="446" y="184"/>
                  <a:pt x="446" y="184"/>
                </a:cubicBezTo>
                <a:cubicBezTo>
                  <a:pt x="446" y="184"/>
                  <a:pt x="446" y="184"/>
                  <a:pt x="446" y="184"/>
                </a:cubicBezTo>
                <a:cubicBezTo>
                  <a:pt x="445" y="184"/>
                  <a:pt x="445" y="184"/>
                  <a:pt x="444" y="184"/>
                </a:cubicBezTo>
                <a:close/>
                <a:moveTo>
                  <a:pt x="176" y="179"/>
                </a:moveTo>
                <a:cubicBezTo>
                  <a:pt x="176" y="178"/>
                  <a:pt x="176" y="177"/>
                  <a:pt x="177" y="176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78" y="175"/>
                  <a:pt x="179" y="176"/>
                  <a:pt x="180" y="176"/>
                </a:cubicBezTo>
                <a:cubicBezTo>
                  <a:pt x="180" y="176"/>
                  <a:pt x="180" y="176"/>
                  <a:pt x="180" y="176"/>
                </a:cubicBezTo>
                <a:cubicBezTo>
                  <a:pt x="180" y="177"/>
                  <a:pt x="180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8" y="180"/>
                  <a:pt x="178" y="180"/>
                </a:cubicBezTo>
                <a:cubicBezTo>
                  <a:pt x="178" y="180"/>
                  <a:pt x="178" y="180"/>
                  <a:pt x="178" y="180"/>
                </a:cubicBezTo>
                <a:cubicBezTo>
                  <a:pt x="177" y="180"/>
                  <a:pt x="177" y="179"/>
                  <a:pt x="176" y="179"/>
                </a:cubicBezTo>
                <a:close/>
                <a:moveTo>
                  <a:pt x="435" y="176"/>
                </a:moveTo>
                <a:cubicBezTo>
                  <a:pt x="434" y="176"/>
                  <a:pt x="434" y="174"/>
                  <a:pt x="435" y="174"/>
                </a:cubicBezTo>
                <a:cubicBezTo>
                  <a:pt x="435" y="174"/>
                  <a:pt x="435" y="174"/>
                  <a:pt x="435" y="174"/>
                </a:cubicBezTo>
                <a:cubicBezTo>
                  <a:pt x="435" y="173"/>
                  <a:pt x="436" y="172"/>
                  <a:pt x="437" y="173"/>
                </a:cubicBezTo>
                <a:cubicBezTo>
                  <a:pt x="437" y="173"/>
                  <a:pt x="437" y="173"/>
                  <a:pt x="437" y="173"/>
                </a:cubicBezTo>
                <a:cubicBezTo>
                  <a:pt x="438" y="174"/>
                  <a:pt x="438" y="175"/>
                  <a:pt x="438" y="176"/>
                </a:cubicBezTo>
                <a:cubicBezTo>
                  <a:pt x="438" y="176"/>
                  <a:pt x="438" y="176"/>
                  <a:pt x="438" y="176"/>
                </a:cubicBezTo>
                <a:cubicBezTo>
                  <a:pt x="437" y="176"/>
                  <a:pt x="437" y="177"/>
                  <a:pt x="43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36" y="177"/>
                  <a:pt x="435" y="177"/>
                  <a:pt x="435" y="176"/>
                </a:cubicBezTo>
                <a:close/>
                <a:moveTo>
                  <a:pt x="186" y="172"/>
                </a:moveTo>
                <a:cubicBezTo>
                  <a:pt x="186" y="171"/>
                  <a:pt x="186" y="170"/>
                  <a:pt x="187" y="169"/>
                </a:cubicBezTo>
                <a:cubicBezTo>
                  <a:pt x="187" y="169"/>
                  <a:pt x="187" y="169"/>
                  <a:pt x="187" y="169"/>
                </a:cubicBezTo>
                <a:cubicBezTo>
                  <a:pt x="188" y="168"/>
                  <a:pt x="189" y="169"/>
                  <a:pt x="190" y="170"/>
                </a:cubicBezTo>
                <a:cubicBezTo>
                  <a:pt x="190" y="170"/>
                  <a:pt x="190" y="170"/>
                  <a:pt x="190" y="170"/>
                </a:cubicBezTo>
                <a:cubicBezTo>
                  <a:pt x="190" y="170"/>
                  <a:pt x="190" y="172"/>
                  <a:pt x="189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3"/>
                  <a:pt x="188" y="173"/>
                  <a:pt x="188" y="173"/>
                </a:cubicBezTo>
                <a:cubicBezTo>
                  <a:pt x="188" y="173"/>
                  <a:pt x="188" y="173"/>
                  <a:pt x="188" y="173"/>
                </a:cubicBezTo>
                <a:cubicBezTo>
                  <a:pt x="187" y="173"/>
                  <a:pt x="187" y="172"/>
                  <a:pt x="186" y="172"/>
                </a:cubicBezTo>
                <a:close/>
                <a:moveTo>
                  <a:pt x="425" y="170"/>
                </a:moveTo>
                <a:cubicBezTo>
                  <a:pt x="424" y="169"/>
                  <a:pt x="424" y="168"/>
                  <a:pt x="425" y="167"/>
                </a:cubicBezTo>
                <a:cubicBezTo>
                  <a:pt x="425" y="167"/>
                  <a:pt x="425" y="167"/>
                  <a:pt x="425" y="167"/>
                </a:cubicBezTo>
                <a:cubicBezTo>
                  <a:pt x="425" y="166"/>
                  <a:pt x="426" y="166"/>
                  <a:pt x="427" y="166"/>
                </a:cubicBezTo>
                <a:cubicBezTo>
                  <a:pt x="427" y="166"/>
                  <a:pt x="427" y="166"/>
                  <a:pt x="427" y="166"/>
                </a:cubicBezTo>
                <a:cubicBezTo>
                  <a:pt x="428" y="167"/>
                  <a:pt x="429" y="168"/>
                  <a:pt x="428" y="169"/>
                </a:cubicBezTo>
                <a:cubicBezTo>
                  <a:pt x="428" y="169"/>
                  <a:pt x="428" y="169"/>
                  <a:pt x="428" y="169"/>
                </a:cubicBezTo>
                <a:cubicBezTo>
                  <a:pt x="428" y="170"/>
                  <a:pt x="427" y="170"/>
                  <a:pt x="426" y="170"/>
                </a:cubicBezTo>
                <a:cubicBezTo>
                  <a:pt x="426" y="170"/>
                  <a:pt x="426" y="170"/>
                  <a:pt x="426" y="170"/>
                </a:cubicBezTo>
                <a:cubicBezTo>
                  <a:pt x="426" y="170"/>
                  <a:pt x="426" y="170"/>
                  <a:pt x="425" y="170"/>
                </a:cubicBezTo>
                <a:close/>
                <a:moveTo>
                  <a:pt x="196" y="165"/>
                </a:moveTo>
                <a:cubicBezTo>
                  <a:pt x="196" y="164"/>
                  <a:pt x="196" y="163"/>
                  <a:pt x="197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8" y="162"/>
                  <a:pt x="199" y="162"/>
                  <a:pt x="200" y="163"/>
                </a:cubicBezTo>
                <a:cubicBezTo>
                  <a:pt x="200" y="163"/>
                  <a:pt x="200" y="163"/>
                  <a:pt x="200" y="163"/>
                </a:cubicBezTo>
                <a:cubicBezTo>
                  <a:pt x="200" y="164"/>
                  <a:pt x="200" y="165"/>
                  <a:pt x="199" y="166"/>
                </a:cubicBezTo>
                <a:cubicBezTo>
                  <a:pt x="199" y="166"/>
                  <a:pt x="199" y="166"/>
                  <a:pt x="199" y="166"/>
                </a:cubicBezTo>
                <a:cubicBezTo>
                  <a:pt x="199" y="166"/>
                  <a:pt x="198" y="166"/>
                  <a:pt x="198" y="166"/>
                </a:cubicBezTo>
                <a:cubicBezTo>
                  <a:pt x="198" y="166"/>
                  <a:pt x="198" y="166"/>
                  <a:pt x="198" y="166"/>
                </a:cubicBezTo>
                <a:cubicBezTo>
                  <a:pt x="197" y="166"/>
                  <a:pt x="197" y="166"/>
                  <a:pt x="196" y="165"/>
                </a:cubicBezTo>
                <a:close/>
                <a:moveTo>
                  <a:pt x="415" y="164"/>
                </a:moveTo>
                <a:cubicBezTo>
                  <a:pt x="414" y="163"/>
                  <a:pt x="414" y="162"/>
                  <a:pt x="414" y="161"/>
                </a:cubicBezTo>
                <a:cubicBezTo>
                  <a:pt x="414" y="161"/>
                  <a:pt x="414" y="161"/>
                  <a:pt x="414" y="161"/>
                </a:cubicBezTo>
                <a:cubicBezTo>
                  <a:pt x="415" y="160"/>
                  <a:pt x="416" y="160"/>
                  <a:pt x="417" y="160"/>
                </a:cubicBezTo>
                <a:cubicBezTo>
                  <a:pt x="417" y="160"/>
                  <a:pt x="417" y="160"/>
                  <a:pt x="417" y="160"/>
                </a:cubicBezTo>
                <a:cubicBezTo>
                  <a:pt x="418" y="161"/>
                  <a:pt x="418" y="162"/>
                  <a:pt x="418" y="163"/>
                </a:cubicBezTo>
                <a:cubicBezTo>
                  <a:pt x="418" y="163"/>
                  <a:pt x="418" y="163"/>
                  <a:pt x="418" y="163"/>
                </a:cubicBezTo>
                <a:cubicBezTo>
                  <a:pt x="417" y="164"/>
                  <a:pt x="417" y="164"/>
                  <a:pt x="416" y="164"/>
                </a:cubicBezTo>
                <a:cubicBezTo>
                  <a:pt x="416" y="164"/>
                  <a:pt x="416" y="164"/>
                  <a:pt x="416" y="164"/>
                </a:cubicBezTo>
                <a:cubicBezTo>
                  <a:pt x="416" y="164"/>
                  <a:pt x="415" y="164"/>
                  <a:pt x="415" y="164"/>
                </a:cubicBezTo>
                <a:close/>
                <a:moveTo>
                  <a:pt x="207" y="159"/>
                </a:moveTo>
                <a:cubicBezTo>
                  <a:pt x="206" y="158"/>
                  <a:pt x="207" y="157"/>
                  <a:pt x="208" y="157"/>
                </a:cubicBezTo>
                <a:cubicBezTo>
                  <a:pt x="208" y="157"/>
                  <a:pt x="208" y="157"/>
                  <a:pt x="208" y="157"/>
                </a:cubicBezTo>
                <a:cubicBezTo>
                  <a:pt x="209" y="156"/>
                  <a:pt x="210" y="157"/>
                  <a:pt x="210" y="158"/>
                </a:cubicBezTo>
                <a:cubicBezTo>
                  <a:pt x="210" y="158"/>
                  <a:pt x="210" y="158"/>
                  <a:pt x="210" y="158"/>
                </a:cubicBezTo>
                <a:cubicBezTo>
                  <a:pt x="211" y="159"/>
                  <a:pt x="210" y="160"/>
                  <a:pt x="210" y="160"/>
                </a:cubicBezTo>
                <a:cubicBezTo>
                  <a:pt x="210" y="160"/>
                  <a:pt x="210" y="160"/>
                  <a:pt x="210" y="160"/>
                </a:cubicBezTo>
                <a:cubicBezTo>
                  <a:pt x="209" y="160"/>
                  <a:pt x="209" y="160"/>
                  <a:pt x="209" y="160"/>
                </a:cubicBezTo>
                <a:cubicBezTo>
                  <a:pt x="209" y="160"/>
                  <a:pt x="209" y="160"/>
                  <a:pt x="209" y="160"/>
                </a:cubicBezTo>
                <a:cubicBezTo>
                  <a:pt x="208" y="160"/>
                  <a:pt x="207" y="160"/>
                  <a:pt x="207" y="159"/>
                </a:cubicBezTo>
                <a:close/>
                <a:moveTo>
                  <a:pt x="404" y="158"/>
                </a:moveTo>
                <a:cubicBezTo>
                  <a:pt x="404" y="158"/>
                  <a:pt x="404" y="158"/>
                  <a:pt x="404" y="158"/>
                </a:cubicBezTo>
                <a:cubicBezTo>
                  <a:pt x="404" y="158"/>
                  <a:pt x="404" y="158"/>
                  <a:pt x="404" y="158"/>
                </a:cubicBezTo>
                <a:cubicBezTo>
                  <a:pt x="403" y="158"/>
                  <a:pt x="403" y="156"/>
                  <a:pt x="404" y="155"/>
                </a:cubicBezTo>
                <a:cubicBezTo>
                  <a:pt x="404" y="155"/>
                  <a:pt x="404" y="155"/>
                  <a:pt x="404" y="155"/>
                </a:cubicBezTo>
                <a:cubicBezTo>
                  <a:pt x="404" y="154"/>
                  <a:pt x="405" y="154"/>
                  <a:pt x="406" y="155"/>
                </a:cubicBezTo>
                <a:cubicBezTo>
                  <a:pt x="406" y="155"/>
                  <a:pt x="406" y="155"/>
                  <a:pt x="406" y="155"/>
                </a:cubicBezTo>
                <a:cubicBezTo>
                  <a:pt x="407" y="155"/>
                  <a:pt x="408" y="156"/>
                  <a:pt x="407" y="157"/>
                </a:cubicBezTo>
                <a:cubicBezTo>
                  <a:pt x="407" y="157"/>
                  <a:pt x="407" y="157"/>
                  <a:pt x="407" y="157"/>
                </a:cubicBezTo>
                <a:cubicBezTo>
                  <a:pt x="407" y="158"/>
                  <a:pt x="406" y="158"/>
                  <a:pt x="405" y="158"/>
                </a:cubicBezTo>
                <a:cubicBezTo>
                  <a:pt x="405" y="158"/>
                  <a:pt x="405" y="158"/>
                  <a:pt x="405" y="158"/>
                </a:cubicBezTo>
                <a:cubicBezTo>
                  <a:pt x="405" y="158"/>
                  <a:pt x="405" y="158"/>
                  <a:pt x="404" y="158"/>
                </a:cubicBezTo>
                <a:close/>
                <a:moveTo>
                  <a:pt x="218" y="154"/>
                </a:moveTo>
                <a:cubicBezTo>
                  <a:pt x="217" y="153"/>
                  <a:pt x="218" y="152"/>
                  <a:pt x="219" y="151"/>
                </a:cubicBezTo>
                <a:cubicBezTo>
                  <a:pt x="219" y="151"/>
                  <a:pt x="219" y="151"/>
                  <a:pt x="219" y="151"/>
                </a:cubicBezTo>
                <a:cubicBezTo>
                  <a:pt x="220" y="151"/>
                  <a:pt x="221" y="151"/>
                  <a:pt x="221" y="152"/>
                </a:cubicBezTo>
                <a:cubicBezTo>
                  <a:pt x="221" y="152"/>
                  <a:pt x="221" y="152"/>
                  <a:pt x="221" y="152"/>
                </a:cubicBezTo>
                <a:cubicBezTo>
                  <a:pt x="222" y="153"/>
                  <a:pt x="221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19" y="155"/>
                </a:cubicBezTo>
                <a:cubicBezTo>
                  <a:pt x="219" y="155"/>
                  <a:pt x="219" y="155"/>
                  <a:pt x="219" y="155"/>
                </a:cubicBezTo>
                <a:cubicBezTo>
                  <a:pt x="219" y="155"/>
                  <a:pt x="218" y="155"/>
                  <a:pt x="218" y="154"/>
                </a:cubicBezTo>
                <a:close/>
                <a:moveTo>
                  <a:pt x="394" y="153"/>
                </a:moveTo>
                <a:cubicBezTo>
                  <a:pt x="393" y="153"/>
                  <a:pt x="392" y="152"/>
                  <a:pt x="393" y="151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0"/>
                  <a:pt x="394" y="149"/>
                  <a:pt x="395" y="150"/>
                </a:cubicBezTo>
                <a:cubicBezTo>
                  <a:pt x="395" y="150"/>
                  <a:pt x="395" y="150"/>
                  <a:pt x="395" y="150"/>
                </a:cubicBezTo>
                <a:cubicBezTo>
                  <a:pt x="396" y="150"/>
                  <a:pt x="397" y="151"/>
                  <a:pt x="396" y="152"/>
                </a:cubicBezTo>
                <a:cubicBezTo>
                  <a:pt x="396" y="152"/>
                  <a:pt x="396" y="152"/>
                  <a:pt x="396" y="152"/>
                </a:cubicBezTo>
                <a:cubicBezTo>
                  <a:pt x="396" y="153"/>
                  <a:pt x="395" y="153"/>
                  <a:pt x="394" y="153"/>
                </a:cubicBezTo>
                <a:cubicBezTo>
                  <a:pt x="394" y="153"/>
                  <a:pt x="394" y="153"/>
                  <a:pt x="394" y="153"/>
                </a:cubicBezTo>
                <a:cubicBezTo>
                  <a:pt x="394" y="153"/>
                  <a:pt x="394" y="153"/>
                  <a:pt x="394" y="153"/>
                </a:cubicBezTo>
                <a:close/>
                <a:moveTo>
                  <a:pt x="229" y="149"/>
                </a:moveTo>
                <a:cubicBezTo>
                  <a:pt x="228" y="148"/>
                  <a:pt x="229" y="147"/>
                  <a:pt x="230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1" y="146"/>
                  <a:pt x="232" y="147"/>
                  <a:pt x="232" y="148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33" y="149"/>
                  <a:pt x="232" y="150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0" y="151"/>
                  <a:pt x="229" y="150"/>
                  <a:pt x="229" y="149"/>
                </a:cubicBezTo>
                <a:close/>
                <a:moveTo>
                  <a:pt x="383" y="149"/>
                </a:moveTo>
                <a:cubicBezTo>
                  <a:pt x="382" y="149"/>
                  <a:pt x="381" y="147"/>
                  <a:pt x="381" y="146"/>
                </a:cubicBezTo>
                <a:cubicBezTo>
                  <a:pt x="381" y="146"/>
                  <a:pt x="381" y="146"/>
                  <a:pt x="381" y="146"/>
                </a:cubicBezTo>
                <a:cubicBezTo>
                  <a:pt x="382" y="145"/>
                  <a:pt x="383" y="145"/>
                  <a:pt x="384" y="145"/>
                </a:cubicBezTo>
                <a:cubicBezTo>
                  <a:pt x="384" y="145"/>
                  <a:pt x="384" y="145"/>
                  <a:pt x="384" y="145"/>
                </a:cubicBezTo>
                <a:cubicBezTo>
                  <a:pt x="385" y="146"/>
                  <a:pt x="385" y="147"/>
                  <a:pt x="385" y="148"/>
                </a:cubicBezTo>
                <a:cubicBezTo>
                  <a:pt x="385" y="148"/>
                  <a:pt x="385" y="148"/>
                  <a:pt x="385" y="148"/>
                </a:cubicBezTo>
                <a:cubicBezTo>
                  <a:pt x="385" y="149"/>
                  <a:pt x="384" y="149"/>
                  <a:pt x="383" y="149"/>
                </a:cubicBezTo>
                <a:cubicBezTo>
                  <a:pt x="383" y="149"/>
                  <a:pt x="383" y="149"/>
                  <a:pt x="383" y="149"/>
                </a:cubicBezTo>
                <a:cubicBezTo>
                  <a:pt x="383" y="149"/>
                  <a:pt x="383" y="149"/>
                  <a:pt x="383" y="149"/>
                </a:cubicBezTo>
                <a:close/>
                <a:moveTo>
                  <a:pt x="240" y="145"/>
                </a:moveTo>
                <a:cubicBezTo>
                  <a:pt x="240" y="144"/>
                  <a:pt x="240" y="143"/>
                  <a:pt x="241" y="143"/>
                </a:cubicBezTo>
                <a:cubicBezTo>
                  <a:pt x="241" y="143"/>
                  <a:pt x="241" y="143"/>
                  <a:pt x="241" y="143"/>
                </a:cubicBezTo>
                <a:cubicBezTo>
                  <a:pt x="242" y="142"/>
                  <a:pt x="243" y="143"/>
                  <a:pt x="244" y="144"/>
                </a:cubicBezTo>
                <a:cubicBezTo>
                  <a:pt x="244" y="144"/>
                  <a:pt x="244" y="144"/>
                  <a:pt x="244" y="144"/>
                </a:cubicBezTo>
                <a:cubicBezTo>
                  <a:pt x="244" y="145"/>
                  <a:pt x="243" y="146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1" y="147"/>
                  <a:pt x="240" y="146"/>
                  <a:pt x="240" y="145"/>
                </a:cubicBezTo>
                <a:close/>
                <a:moveTo>
                  <a:pt x="371" y="145"/>
                </a:moveTo>
                <a:cubicBezTo>
                  <a:pt x="370" y="145"/>
                  <a:pt x="370" y="144"/>
                  <a:pt x="370" y="143"/>
                </a:cubicBezTo>
                <a:cubicBezTo>
                  <a:pt x="370" y="143"/>
                  <a:pt x="370" y="143"/>
                  <a:pt x="370" y="143"/>
                </a:cubicBezTo>
                <a:cubicBezTo>
                  <a:pt x="370" y="142"/>
                  <a:pt x="371" y="141"/>
                  <a:pt x="372" y="141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73" y="142"/>
                  <a:pt x="374" y="143"/>
                  <a:pt x="374" y="144"/>
                </a:cubicBezTo>
                <a:cubicBezTo>
                  <a:pt x="374" y="144"/>
                  <a:pt x="374" y="144"/>
                  <a:pt x="374" y="144"/>
                </a:cubicBezTo>
                <a:cubicBezTo>
                  <a:pt x="373" y="145"/>
                  <a:pt x="373" y="145"/>
                  <a:pt x="372" y="145"/>
                </a:cubicBezTo>
                <a:cubicBezTo>
                  <a:pt x="372" y="145"/>
                  <a:pt x="372" y="145"/>
                  <a:pt x="372" y="145"/>
                </a:cubicBezTo>
                <a:cubicBezTo>
                  <a:pt x="372" y="145"/>
                  <a:pt x="371" y="145"/>
                  <a:pt x="371" y="145"/>
                </a:cubicBezTo>
                <a:close/>
                <a:moveTo>
                  <a:pt x="251" y="142"/>
                </a:moveTo>
                <a:cubicBezTo>
                  <a:pt x="251" y="141"/>
                  <a:pt x="252" y="140"/>
                  <a:pt x="253" y="139"/>
                </a:cubicBezTo>
                <a:cubicBezTo>
                  <a:pt x="253" y="139"/>
                  <a:pt x="253" y="139"/>
                  <a:pt x="253" y="139"/>
                </a:cubicBezTo>
                <a:cubicBezTo>
                  <a:pt x="254" y="139"/>
                  <a:pt x="255" y="140"/>
                  <a:pt x="255" y="141"/>
                </a:cubicBezTo>
                <a:cubicBezTo>
                  <a:pt x="255" y="141"/>
                  <a:pt x="255" y="141"/>
                  <a:pt x="255" y="141"/>
                </a:cubicBezTo>
                <a:cubicBezTo>
                  <a:pt x="256" y="142"/>
                  <a:pt x="255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3" y="143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2" y="143"/>
                  <a:pt x="252" y="143"/>
                  <a:pt x="251" y="142"/>
                </a:cubicBezTo>
                <a:close/>
                <a:moveTo>
                  <a:pt x="360" y="142"/>
                </a:moveTo>
                <a:cubicBezTo>
                  <a:pt x="359" y="142"/>
                  <a:pt x="358" y="141"/>
                  <a:pt x="358" y="140"/>
                </a:cubicBezTo>
                <a:cubicBezTo>
                  <a:pt x="358" y="140"/>
                  <a:pt x="358" y="140"/>
                  <a:pt x="358" y="140"/>
                </a:cubicBezTo>
                <a:cubicBezTo>
                  <a:pt x="359" y="139"/>
                  <a:pt x="360" y="138"/>
                  <a:pt x="361" y="138"/>
                </a:cubicBezTo>
                <a:cubicBezTo>
                  <a:pt x="361" y="138"/>
                  <a:pt x="361" y="138"/>
                  <a:pt x="361" y="138"/>
                </a:cubicBezTo>
                <a:cubicBezTo>
                  <a:pt x="362" y="139"/>
                  <a:pt x="362" y="140"/>
                  <a:pt x="362" y="141"/>
                </a:cubicBezTo>
                <a:cubicBezTo>
                  <a:pt x="362" y="141"/>
                  <a:pt x="362" y="141"/>
                  <a:pt x="362" y="141"/>
                </a:cubicBezTo>
                <a:cubicBezTo>
                  <a:pt x="362" y="142"/>
                  <a:pt x="361" y="142"/>
                  <a:pt x="360" y="142"/>
                </a:cubicBezTo>
                <a:cubicBezTo>
                  <a:pt x="360" y="142"/>
                  <a:pt x="360" y="142"/>
                  <a:pt x="360" y="142"/>
                </a:cubicBezTo>
                <a:cubicBezTo>
                  <a:pt x="360" y="142"/>
                  <a:pt x="360" y="142"/>
                  <a:pt x="360" y="142"/>
                </a:cubicBezTo>
                <a:close/>
                <a:moveTo>
                  <a:pt x="263" y="139"/>
                </a:moveTo>
                <a:cubicBezTo>
                  <a:pt x="263" y="138"/>
                  <a:pt x="264" y="137"/>
                  <a:pt x="265" y="137"/>
                </a:cubicBezTo>
                <a:cubicBezTo>
                  <a:pt x="265" y="137"/>
                  <a:pt x="265" y="137"/>
                  <a:pt x="265" y="137"/>
                </a:cubicBezTo>
                <a:cubicBezTo>
                  <a:pt x="266" y="137"/>
                  <a:pt x="267" y="137"/>
                  <a:pt x="267" y="138"/>
                </a:cubicBezTo>
                <a:cubicBezTo>
                  <a:pt x="267" y="138"/>
                  <a:pt x="267" y="138"/>
                  <a:pt x="267" y="138"/>
                </a:cubicBezTo>
                <a:cubicBezTo>
                  <a:pt x="267" y="139"/>
                  <a:pt x="267" y="140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4" y="141"/>
                  <a:pt x="263" y="140"/>
                  <a:pt x="263" y="139"/>
                </a:cubicBezTo>
                <a:close/>
                <a:moveTo>
                  <a:pt x="348" y="140"/>
                </a:moveTo>
                <a:cubicBezTo>
                  <a:pt x="347" y="140"/>
                  <a:pt x="346" y="139"/>
                  <a:pt x="347" y="137"/>
                </a:cubicBezTo>
                <a:cubicBezTo>
                  <a:pt x="347" y="137"/>
                  <a:pt x="347" y="137"/>
                  <a:pt x="347" y="137"/>
                </a:cubicBezTo>
                <a:cubicBezTo>
                  <a:pt x="347" y="136"/>
                  <a:pt x="348" y="136"/>
                  <a:pt x="349" y="136"/>
                </a:cubicBezTo>
                <a:cubicBezTo>
                  <a:pt x="349" y="136"/>
                  <a:pt x="349" y="136"/>
                  <a:pt x="349" y="136"/>
                </a:cubicBezTo>
                <a:cubicBezTo>
                  <a:pt x="350" y="136"/>
                  <a:pt x="351" y="137"/>
                  <a:pt x="350" y="138"/>
                </a:cubicBezTo>
                <a:cubicBezTo>
                  <a:pt x="350" y="138"/>
                  <a:pt x="350" y="138"/>
                  <a:pt x="350" y="138"/>
                </a:cubicBezTo>
                <a:cubicBezTo>
                  <a:pt x="350" y="139"/>
                  <a:pt x="349" y="140"/>
                  <a:pt x="348" y="140"/>
                </a:cubicBezTo>
                <a:cubicBezTo>
                  <a:pt x="348" y="140"/>
                  <a:pt x="348" y="140"/>
                  <a:pt x="348" y="140"/>
                </a:cubicBezTo>
                <a:cubicBezTo>
                  <a:pt x="348" y="140"/>
                  <a:pt x="348" y="140"/>
                  <a:pt x="348" y="140"/>
                </a:cubicBezTo>
                <a:close/>
                <a:moveTo>
                  <a:pt x="275" y="137"/>
                </a:moveTo>
                <a:cubicBezTo>
                  <a:pt x="275" y="136"/>
                  <a:pt x="275" y="135"/>
                  <a:pt x="277" y="135"/>
                </a:cubicBezTo>
                <a:cubicBezTo>
                  <a:pt x="277" y="135"/>
                  <a:pt x="277" y="135"/>
                  <a:pt x="277" y="135"/>
                </a:cubicBezTo>
                <a:cubicBezTo>
                  <a:pt x="278" y="135"/>
                  <a:pt x="279" y="135"/>
                  <a:pt x="279" y="136"/>
                </a:cubicBezTo>
                <a:cubicBezTo>
                  <a:pt x="279" y="136"/>
                  <a:pt x="279" y="136"/>
                  <a:pt x="279" y="136"/>
                </a:cubicBezTo>
                <a:cubicBezTo>
                  <a:pt x="279" y="137"/>
                  <a:pt x="278" y="138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6" y="139"/>
                  <a:pt x="275" y="138"/>
                  <a:pt x="275" y="137"/>
                </a:cubicBezTo>
                <a:close/>
                <a:moveTo>
                  <a:pt x="336" y="138"/>
                </a:moveTo>
                <a:cubicBezTo>
                  <a:pt x="336" y="138"/>
                  <a:pt x="336" y="138"/>
                  <a:pt x="336" y="138"/>
                </a:cubicBezTo>
                <a:cubicBezTo>
                  <a:pt x="336" y="138"/>
                  <a:pt x="336" y="138"/>
                  <a:pt x="336" y="138"/>
                </a:cubicBezTo>
                <a:cubicBezTo>
                  <a:pt x="335" y="138"/>
                  <a:pt x="335" y="137"/>
                  <a:pt x="335" y="136"/>
                </a:cubicBezTo>
                <a:cubicBezTo>
                  <a:pt x="335" y="136"/>
                  <a:pt x="335" y="136"/>
                  <a:pt x="335" y="136"/>
                </a:cubicBezTo>
                <a:cubicBezTo>
                  <a:pt x="335" y="135"/>
                  <a:pt x="336" y="134"/>
                  <a:pt x="337" y="134"/>
                </a:cubicBezTo>
                <a:cubicBezTo>
                  <a:pt x="337" y="134"/>
                  <a:pt x="337" y="134"/>
                  <a:pt x="337" y="134"/>
                </a:cubicBezTo>
                <a:cubicBezTo>
                  <a:pt x="338" y="134"/>
                  <a:pt x="339" y="135"/>
                  <a:pt x="339" y="136"/>
                </a:cubicBezTo>
                <a:cubicBezTo>
                  <a:pt x="339" y="136"/>
                  <a:pt x="339" y="136"/>
                  <a:pt x="339" y="136"/>
                </a:cubicBezTo>
                <a:cubicBezTo>
                  <a:pt x="338" y="137"/>
                  <a:pt x="338" y="138"/>
                  <a:pt x="337" y="138"/>
                </a:cubicBezTo>
                <a:cubicBezTo>
                  <a:pt x="337" y="138"/>
                  <a:pt x="337" y="138"/>
                  <a:pt x="337" y="138"/>
                </a:cubicBezTo>
                <a:cubicBezTo>
                  <a:pt x="337" y="138"/>
                  <a:pt x="336" y="138"/>
                  <a:pt x="336" y="138"/>
                </a:cubicBezTo>
                <a:close/>
                <a:moveTo>
                  <a:pt x="287" y="135"/>
                </a:moveTo>
                <a:cubicBezTo>
                  <a:pt x="287" y="134"/>
                  <a:pt x="287" y="133"/>
                  <a:pt x="289" y="133"/>
                </a:cubicBezTo>
                <a:cubicBezTo>
                  <a:pt x="289" y="133"/>
                  <a:pt x="289" y="133"/>
                  <a:pt x="289" y="133"/>
                </a:cubicBezTo>
                <a:cubicBezTo>
                  <a:pt x="290" y="133"/>
                  <a:pt x="291" y="134"/>
                  <a:pt x="291" y="135"/>
                </a:cubicBezTo>
                <a:cubicBezTo>
                  <a:pt x="291" y="135"/>
                  <a:pt x="291" y="135"/>
                  <a:pt x="291" y="135"/>
                </a:cubicBezTo>
                <a:cubicBezTo>
                  <a:pt x="291" y="136"/>
                  <a:pt x="290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8" y="137"/>
                  <a:pt x="287" y="136"/>
                  <a:pt x="287" y="135"/>
                </a:cubicBezTo>
                <a:close/>
                <a:moveTo>
                  <a:pt x="325" y="137"/>
                </a:moveTo>
                <a:cubicBezTo>
                  <a:pt x="323" y="137"/>
                  <a:pt x="323" y="136"/>
                  <a:pt x="323" y="135"/>
                </a:cubicBezTo>
                <a:cubicBezTo>
                  <a:pt x="323" y="135"/>
                  <a:pt x="323" y="135"/>
                  <a:pt x="323" y="135"/>
                </a:cubicBezTo>
                <a:cubicBezTo>
                  <a:pt x="323" y="134"/>
                  <a:pt x="324" y="133"/>
                  <a:pt x="325" y="133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6" y="133"/>
                  <a:pt x="327" y="134"/>
                  <a:pt x="327" y="135"/>
                </a:cubicBezTo>
                <a:cubicBezTo>
                  <a:pt x="327" y="135"/>
                  <a:pt x="327" y="135"/>
                  <a:pt x="327" y="135"/>
                </a:cubicBezTo>
                <a:cubicBezTo>
                  <a:pt x="327" y="136"/>
                  <a:pt x="326" y="137"/>
                  <a:pt x="325" y="137"/>
                </a:cubicBezTo>
                <a:cubicBezTo>
                  <a:pt x="325" y="137"/>
                  <a:pt x="325" y="137"/>
                  <a:pt x="325" y="137"/>
                </a:cubicBezTo>
                <a:cubicBezTo>
                  <a:pt x="325" y="137"/>
                  <a:pt x="325" y="137"/>
                  <a:pt x="325" y="137"/>
                </a:cubicBezTo>
                <a:close/>
                <a:moveTo>
                  <a:pt x="299" y="135"/>
                </a:moveTo>
                <a:cubicBezTo>
                  <a:pt x="299" y="133"/>
                  <a:pt x="300" y="133"/>
                  <a:pt x="301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02" y="132"/>
                  <a:pt x="303" y="133"/>
                  <a:pt x="303" y="134"/>
                </a:cubicBezTo>
                <a:cubicBezTo>
                  <a:pt x="303" y="134"/>
                  <a:pt x="303" y="134"/>
                  <a:pt x="303" y="134"/>
                </a:cubicBezTo>
                <a:cubicBezTo>
                  <a:pt x="303" y="136"/>
                  <a:pt x="302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0" y="136"/>
                  <a:pt x="299" y="136"/>
                  <a:pt x="299" y="135"/>
                </a:cubicBezTo>
                <a:close/>
                <a:moveTo>
                  <a:pt x="313" y="136"/>
                </a:moveTo>
                <a:cubicBezTo>
                  <a:pt x="312" y="136"/>
                  <a:pt x="311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1" y="133"/>
                  <a:pt x="312" y="132"/>
                  <a:pt x="313" y="132"/>
                </a:cubicBezTo>
                <a:cubicBezTo>
                  <a:pt x="313" y="132"/>
                  <a:pt x="313" y="132"/>
                  <a:pt x="313" y="132"/>
                </a:cubicBezTo>
                <a:cubicBezTo>
                  <a:pt x="314" y="132"/>
                  <a:pt x="315" y="133"/>
                  <a:pt x="315" y="134"/>
                </a:cubicBezTo>
                <a:cubicBezTo>
                  <a:pt x="315" y="134"/>
                  <a:pt x="315" y="134"/>
                  <a:pt x="315" y="134"/>
                </a:cubicBezTo>
                <a:cubicBezTo>
                  <a:pt x="315" y="135"/>
                  <a:pt x="314" y="136"/>
                  <a:pt x="313" y="136"/>
                </a:cubicBezTo>
                <a:cubicBezTo>
                  <a:pt x="313" y="136"/>
                  <a:pt x="313" y="136"/>
                  <a:pt x="313" y="136"/>
                </a:cubicBezTo>
                <a:cubicBezTo>
                  <a:pt x="313" y="136"/>
                  <a:pt x="313" y="136"/>
                  <a:pt x="313" y="136"/>
                </a:cubicBezTo>
                <a:close/>
                <a:moveTo>
                  <a:pt x="325" y="1002"/>
                </a:moveTo>
                <a:cubicBezTo>
                  <a:pt x="324" y="1002"/>
                  <a:pt x="323" y="1001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9" y="995"/>
                </a:moveTo>
                <a:cubicBezTo>
                  <a:pt x="288" y="994"/>
                  <a:pt x="289" y="993"/>
                  <a:pt x="290" y="992"/>
                </a:cubicBezTo>
                <a:cubicBezTo>
                  <a:pt x="290" y="992"/>
                  <a:pt x="290" y="992"/>
                  <a:pt x="290" y="992"/>
                </a:cubicBezTo>
                <a:cubicBezTo>
                  <a:pt x="291" y="992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3" y="994"/>
                  <a:pt x="292" y="996"/>
                  <a:pt x="291" y="996"/>
                </a:cubicBezTo>
                <a:cubicBezTo>
                  <a:pt x="291" y="996"/>
                  <a:pt x="291" y="996"/>
                  <a:pt x="291" y="996"/>
                </a:cubicBezTo>
                <a:cubicBezTo>
                  <a:pt x="291" y="996"/>
                  <a:pt x="291" y="996"/>
                  <a:pt x="290" y="996"/>
                </a:cubicBezTo>
                <a:cubicBezTo>
                  <a:pt x="290" y="996"/>
                  <a:pt x="290" y="996"/>
                  <a:pt x="290" y="996"/>
                </a:cubicBezTo>
                <a:cubicBezTo>
                  <a:pt x="290" y="996"/>
                  <a:pt x="289" y="996"/>
                  <a:pt x="289" y="995"/>
                </a:cubicBezTo>
                <a:close/>
                <a:moveTo>
                  <a:pt x="329" y="991"/>
                </a:moveTo>
                <a:cubicBezTo>
                  <a:pt x="328" y="990"/>
                  <a:pt x="327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8" y="987"/>
                  <a:pt x="329" y="987"/>
                  <a:pt x="330" y="987"/>
                </a:cubicBezTo>
                <a:cubicBezTo>
                  <a:pt x="330" y="987"/>
                  <a:pt x="330" y="987"/>
                  <a:pt x="330" y="987"/>
                </a:cubicBezTo>
                <a:cubicBezTo>
                  <a:pt x="331" y="987"/>
                  <a:pt x="332" y="989"/>
                  <a:pt x="331" y="990"/>
                </a:cubicBezTo>
                <a:cubicBezTo>
                  <a:pt x="331" y="990"/>
                  <a:pt x="331" y="990"/>
                  <a:pt x="331" y="990"/>
                </a:cubicBezTo>
                <a:cubicBezTo>
                  <a:pt x="331" y="990"/>
                  <a:pt x="330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29" y="991"/>
                  <a:pt x="329" y="991"/>
                  <a:pt x="329" y="991"/>
                </a:cubicBezTo>
                <a:close/>
                <a:moveTo>
                  <a:pt x="285" y="983"/>
                </a:moveTo>
                <a:cubicBezTo>
                  <a:pt x="284" y="982"/>
                  <a:pt x="285" y="981"/>
                  <a:pt x="286" y="981"/>
                </a:cubicBezTo>
                <a:cubicBezTo>
                  <a:pt x="286" y="981"/>
                  <a:pt x="286" y="981"/>
                  <a:pt x="286" y="981"/>
                </a:cubicBezTo>
                <a:cubicBezTo>
                  <a:pt x="287" y="981"/>
                  <a:pt x="288" y="981"/>
                  <a:pt x="288" y="982"/>
                </a:cubicBezTo>
                <a:cubicBezTo>
                  <a:pt x="288" y="982"/>
                  <a:pt x="288" y="982"/>
                  <a:pt x="288" y="982"/>
                </a:cubicBezTo>
                <a:cubicBezTo>
                  <a:pt x="289" y="983"/>
                  <a:pt x="288" y="984"/>
                  <a:pt x="287" y="985"/>
                </a:cubicBezTo>
                <a:cubicBezTo>
                  <a:pt x="287" y="985"/>
                  <a:pt x="287" y="985"/>
                  <a:pt x="287" y="985"/>
                </a:cubicBezTo>
                <a:cubicBezTo>
                  <a:pt x="287" y="985"/>
                  <a:pt x="287" y="985"/>
                  <a:pt x="286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6" y="985"/>
                  <a:pt x="285" y="984"/>
                  <a:pt x="285" y="983"/>
                </a:cubicBezTo>
                <a:close/>
                <a:moveTo>
                  <a:pt x="333" y="979"/>
                </a:moveTo>
                <a:cubicBezTo>
                  <a:pt x="332" y="979"/>
                  <a:pt x="331" y="978"/>
                  <a:pt x="332" y="977"/>
                </a:cubicBezTo>
                <a:cubicBezTo>
                  <a:pt x="332" y="977"/>
                  <a:pt x="332" y="977"/>
                  <a:pt x="332" y="977"/>
                </a:cubicBezTo>
                <a:cubicBezTo>
                  <a:pt x="332" y="976"/>
                  <a:pt x="333" y="975"/>
                  <a:pt x="334" y="976"/>
                </a:cubicBezTo>
                <a:cubicBezTo>
                  <a:pt x="334" y="976"/>
                  <a:pt x="334" y="976"/>
                  <a:pt x="334" y="976"/>
                </a:cubicBezTo>
                <a:cubicBezTo>
                  <a:pt x="335" y="976"/>
                  <a:pt x="336" y="977"/>
                  <a:pt x="335" y="978"/>
                </a:cubicBezTo>
                <a:cubicBezTo>
                  <a:pt x="335" y="978"/>
                  <a:pt x="335" y="978"/>
                  <a:pt x="335" y="978"/>
                </a:cubicBezTo>
                <a:cubicBezTo>
                  <a:pt x="335" y="979"/>
                  <a:pt x="334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3" y="980"/>
                  <a:pt x="333" y="980"/>
                  <a:pt x="333" y="979"/>
                </a:cubicBezTo>
                <a:close/>
                <a:moveTo>
                  <a:pt x="280" y="972"/>
                </a:moveTo>
                <a:cubicBezTo>
                  <a:pt x="280" y="971"/>
                  <a:pt x="281" y="970"/>
                  <a:pt x="282" y="970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3" y="969"/>
                  <a:pt x="284" y="970"/>
                  <a:pt x="284" y="971"/>
                </a:cubicBezTo>
                <a:cubicBezTo>
                  <a:pt x="284" y="971"/>
                  <a:pt x="284" y="971"/>
                  <a:pt x="284" y="971"/>
                </a:cubicBezTo>
                <a:cubicBezTo>
                  <a:pt x="285" y="972"/>
                  <a:pt x="284" y="973"/>
                  <a:pt x="283" y="973"/>
                </a:cubicBezTo>
                <a:cubicBezTo>
                  <a:pt x="283" y="973"/>
                  <a:pt x="283" y="973"/>
                  <a:pt x="283" y="973"/>
                </a:cubicBezTo>
                <a:cubicBezTo>
                  <a:pt x="283" y="973"/>
                  <a:pt x="283" y="973"/>
                  <a:pt x="282" y="973"/>
                </a:cubicBezTo>
                <a:cubicBezTo>
                  <a:pt x="282" y="973"/>
                  <a:pt x="282" y="973"/>
                  <a:pt x="282" y="973"/>
                </a:cubicBezTo>
                <a:cubicBezTo>
                  <a:pt x="282" y="973"/>
                  <a:pt x="281" y="973"/>
                  <a:pt x="280" y="972"/>
                </a:cubicBezTo>
                <a:close/>
                <a:moveTo>
                  <a:pt x="337" y="968"/>
                </a:moveTo>
                <a:cubicBezTo>
                  <a:pt x="336" y="968"/>
                  <a:pt x="335" y="967"/>
                  <a:pt x="336" y="966"/>
                </a:cubicBezTo>
                <a:cubicBezTo>
                  <a:pt x="336" y="966"/>
                  <a:pt x="336" y="966"/>
                  <a:pt x="336" y="966"/>
                </a:cubicBezTo>
                <a:cubicBezTo>
                  <a:pt x="336" y="965"/>
                  <a:pt x="337" y="964"/>
                  <a:pt x="338" y="964"/>
                </a:cubicBezTo>
                <a:cubicBezTo>
                  <a:pt x="338" y="964"/>
                  <a:pt x="338" y="964"/>
                  <a:pt x="338" y="964"/>
                </a:cubicBezTo>
                <a:cubicBezTo>
                  <a:pt x="339" y="965"/>
                  <a:pt x="340" y="966"/>
                  <a:pt x="340" y="967"/>
                </a:cubicBezTo>
                <a:cubicBezTo>
                  <a:pt x="340" y="967"/>
                  <a:pt x="340" y="967"/>
                  <a:pt x="340" y="967"/>
                </a:cubicBezTo>
                <a:cubicBezTo>
                  <a:pt x="339" y="968"/>
                  <a:pt x="338" y="968"/>
                  <a:pt x="338" y="968"/>
                </a:cubicBezTo>
                <a:cubicBezTo>
                  <a:pt x="338" y="968"/>
                  <a:pt x="338" y="968"/>
                  <a:pt x="338" y="968"/>
                </a:cubicBezTo>
                <a:cubicBezTo>
                  <a:pt x="337" y="968"/>
                  <a:pt x="337" y="968"/>
                  <a:pt x="337" y="968"/>
                </a:cubicBezTo>
                <a:close/>
                <a:moveTo>
                  <a:pt x="276" y="961"/>
                </a:moveTo>
                <a:cubicBezTo>
                  <a:pt x="276" y="960"/>
                  <a:pt x="277" y="959"/>
                  <a:pt x="278" y="958"/>
                </a:cubicBezTo>
                <a:cubicBezTo>
                  <a:pt x="278" y="958"/>
                  <a:pt x="278" y="958"/>
                  <a:pt x="278" y="958"/>
                </a:cubicBezTo>
                <a:cubicBezTo>
                  <a:pt x="279" y="958"/>
                  <a:pt x="280" y="958"/>
                  <a:pt x="280" y="960"/>
                </a:cubicBezTo>
                <a:cubicBezTo>
                  <a:pt x="280" y="960"/>
                  <a:pt x="280" y="960"/>
                  <a:pt x="280" y="960"/>
                </a:cubicBezTo>
                <a:cubicBezTo>
                  <a:pt x="281" y="961"/>
                  <a:pt x="280" y="962"/>
                  <a:pt x="279" y="962"/>
                </a:cubicBezTo>
                <a:cubicBezTo>
                  <a:pt x="279" y="962"/>
                  <a:pt x="279" y="962"/>
                  <a:pt x="279" y="962"/>
                </a:cubicBezTo>
                <a:cubicBezTo>
                  <a:pt x="279" y="962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7" y="962"/>
                  <a:pt x="277" y="962"/>
                  <a:pt x="276" y="961"/>
                </a:cubicBezTo>
                <a:close/>
                <a:moveTo>
                  <a:pt x="341" y="957"/>
                </a:moveTo>
                <a:cubicBezTo>
                  <a:pt x="340" y="956"/>
                  <a:pt x="339" y="955"/>
                  <a:pt x="340" y="954"/>
                </a:cubicBezTo>
                <a:cubicBezTo>
                  <a:pt x="340" y="954"/>
                  <a:pt x="340" y="954"/>
                  <a:pt x="340" y="954"/>
                </a:cubicBezTo>
                <a:cubicBezTo>
                  <a:pt x="340" y="953"/>
                  <a:pt x="341" y="953"/>
                  <a:pt x="342" y="953"/>
                </a:cubicBezTo>
                <a:cubicBezTo>
                  <a:pt x="342" y="953"/>
                  <a:pt x="342" y="953"/>
                  <a:pt x="342" y="953"/>
                </a:cubicBezTo>
                <a:cubicBezTo>
                  <a:pt x="343" y="953"/>
                  <a:pt x="344" y="955"/>
                  <a:pt x="344" y="956"/>
                </a:cubicBezTo>
                <a:cubicBezTo>
                  <a:pt x="344" y="956"/>
                  <a:pt x="344" y="956"/>
                  <a:pt x="344" y="956"/>
                </a:cubicBezTo>
                <a:cubicBezTo>
                  <a:pt x="343" y="956"/>
                  <a:pt x="343" y="957"/>
                  <a:pt x="342" y="957"/>
                </a:cubicBezTo>
                <a:cubicBezTo>
                  <a:pt x="342" y="957"/>
                  <a:pt x="342" y="957"/>
                  <a:pt x="342" y="957"/>
                </a:cubicBezTo>
                <a:cubicBezTo>
                  <a:pt x="341" y="957"/>
                  <a:pt x="341" y="957"/>
                  <a:pt x="341" y="957"/>
                </a:cubicBezTo>
                <a:close/>
                <a:moveTo>
                  <a:pt x="272" y="950"/>
                </a:moveTo>
                <a:cubicBezTo>
                  <a:pt x="272" y="949"/>
                  <a:pt x="273" y="947"/>
                  <a:pt x="274" y="947"/>
                </a:cubicBezTo>
                <a:cubicBezTo>
                  <a:pt x="274" y="947"/>
                  <a:pt x="274" y="947"/>
                  <a:pt x="274" y="947"/>
                </a:cubicBezTo>
                <a:cubicBezTo>
                  <a:pt x="275" y="947"/>
                  <a:pt x="276" y="947"/>
                  <a:pt x="276" y="948"/>
                </a:cubicBezTo>
                <a:cubicBezTo>
                  <a:pt x="276" y="948"/>
                  <a:pt x="276" y="948"/>
                  <a:pt x="276" y="948"/>
                </a:cubicBezTo>
                <a:cubicBezTo>
                  <a:pt x="277" y="949"/>
                  <a:pt x="276" y="950"/>
                  <a:pt x="275" y="951"/>
                </a:cubicBezTo>
                <a:cubicBezTo>
                  <a:pt x="275" y="951"/>
                  <a:pt x="275" y="951"/>
                  <a:pt x="275" y="951"/>
                </a:cubicBezTo>
                <a:cubicBezTo>
                  <a:pt x="275" y="951"/>
                  <a:pt x="274" y="951"/>
                  <a:pt x="274" y="951"/>
                </a:cubicBezTo>
                <a:cubicBezTo>
                  <a:pt x="274" y="951"/>
                  <a:pt x="274" y="951"/>
                  <a:pt x="274" y="951"/>
                </a:cubicBezTo>
                <a:cubicBezTo>
                  <a:pt x="273" y="951"/>
                  <a:pt x="273" y="950"/>
                  <a:pt x="272" y="950"/>
                </a:cubicBezTo>
                <a:close/>
                <a:moveTo>
                  <a:pt x="345" y="946"/>
                </a:moveTo>
                <a:cubicBezTo>
                  <a:pt x="344" y="945"/>
                  <a:pt x="344" y="944"/>
                  <a:pt x="344" y="943"/>
                </a:cubicBezTo>
                <a:cubicBezTo>
                  <a:pt x="344" y="943"/>
                  <a:pt x="344" y="943"/>
                  <a:pt x="344" y="943"/>
                </a:cubicBezTo>
                <a:cubicBezTo>
                  <a:pt x="344" y="942"/>
                  <a:pt x="345" y="941"/>
                  <a:pt x="346" y="942"/>
                </a:cubicBezTo>
                <a:cubicBezTo>
                  <a:pt x="346" y="942"/>
                  <a:pt x="346" y="942"/>
                  <a:pt x="346" y="942"/>
                </a:cubicBezTo>
                <a:cubicBezTo>
                  <a:pt x="347" y="942"/>
                  <a:pt x="348" y="943"/>
                  <a:pt x="348" y="944"/>
                </a:cubicBezTo>
                <a:cubicBezTo>
                  <a:pt x="348" y="944"/>
                  <a:pt x="348" y="944"/>
                  <a:pt x="348" y="944"/>
                </a:cubicBezTo>
                <a:cubicBezTo>
                  <a:pt x="347" y="945"/>
                  <a:pt x="347" y="946"/>
                  <a:pt x="346" y="946"/>
                </a:cubicBezTo>
                <a:cubicBezTo>
                  <a:pt x="346" y="946"/>
                  <a:pt x="346" y="946"/>
                  <a:pt x="346" y="946"/>
                </a:cubicBezTo>
                <a:cubicBezTo>
                  <a:pt x="346" y="946"/>
                  <a:pt x="345" y="946"/>
                  <a:pt x="345" y="946"/>
                </a:cubicBezTo>
                <a:close/>
                <a:moveTo>
                  <a:pt x="268" y="938"/>
                </a:moveTo>
                <a:cubicBezTo>
                  <a:pt x="268" y="937"/>
                  <a:pt x="268" y="936"/>
                  <a:pt x="270" y="936"/>
                </a:cubicBezTo>
                <a:cubicBezTo>
                  <a:pt x="270" y="936"/>
                  <a:pt x="270" y="936"/>
                  <a:pt x="270" y="936"/>
                </a:cubicBezTo>
                <a:cubicBezTo>
                  <a:pt x="271" y="935"/>
                  <a:pt x="272" y="936"/>
                  <a:pt x="272" y="937"/>
                </a:cubicBezTo>
                <a:cubicBezTo>
                  <a:pt x="272" y="937"/>
                  <a:pt x="272" y="937"/>
                  <a:pt x="272" y="937"/>
                </a:cubicBezTo>
                <a:cubicBezTo>
                  <a:pt x="272" y="938"/>
                  <a:pt x="272" y="939"/>
                  <a:pt x="271" y="939"/>
                </a:cubicBezTo>
                <a:cubicBezTo>
                  <a:pt x="271" y="939"/>
                  <a:pt x="271" y="939"/>
                  <a:pt x="271" y="939"/>
                </a:cubicBezTo>
                <a:cubicBezTo>
                  <a:pt x="271" y="940"/>
                  <a:pt x="270" y="940"/>
                  <a:pt x="270" y="940"/>
                </a:cubicBezTo>
                <a:cubicBezTo>
                  <a:pt x="270" y="940"/>
                  <a:pt x="270" y="940"/>
                  <a:pt x="270" y="940"/>
                </a:cubicBezTo>
                <a:cubicBezTo>
                  <a:pt x="269" y="940"/>
                  <a:pt x="269" y="939"/>
                  <a:pt x="268" y="938"/>
                </a:cubicBezTo>
                <a:close/>
                <a:moveTo>
                  <a:pt x="349" y="934"/>
                </a:moveTo>
                <a:cubicBezTo>
                  <a:pt x="348" y="934"/>
                  <a:pt x="348" y="933"/>
                  <a:pt x="348" y="932"/>
                </a:cubicBezTo>
                <a:cubicBezTo>
                  <a:pt x="348" y="932"/>
                  <a:pt x="348" y="932"/>
                  <a:pt x="348" y="932"/>
                </a:cubicBezTo>
                <a:cubicBezTo>
                  <a:pt x="348" y="931"/>
                  <a:pt x="349" y="930"/>
                  <a:pt x="350" y="931"/>
                </a:cubicBezTo>
                <a:cubicBezTo>
                  <a:pt x="350" y="931"/>
                  <a:pt x="350" y="931"/>
                  <a:pt x="350" y="931"/>
                </a:cubicBezTo>
                <a:cubicBezTo>
                  <a:pt x="352" y="931"/>
                  <a:pt x="352" y="932"/>
                  <a:pt x="352" y="933"/>
                </a:cubicBezTo>
                <a:cubicBezTo>
                  <a:pt x="352" y="933"/>
                  <a:pt x="352" y="933"/>
                  <a:pt x="352" y="933"/>
                </a:cubicBezTo>
                <a:cubicBezTo>
                  <a:pt x="351" y="934"/>
                  <a:pt x="351" y="934"/>
                  <a:pt x="350" y="934"/>
                </a:cubicBezTo>
                <a:cubicBezTo>
                  <a:pt x="350" y="934"/>
                  <a:pt x="350" y="934"/>
                  <a:pt x="350" y="934"/>
                </a:cubicBezTo>
                <a:cubicBezTo>
                  <a:pt x="350" y="934"/>
                  <a:pt x="349" y="934"/>
                  <a:pt x="349" y="934"/>
                </a:cubicBezTo>
                <a:close/>
                <a:moveTo>
                  <a:pt x="264" y="927"/>
                </a:moveTo>
                <a:cubicBezTo>
                  <a:pt x="264" y="926"/>
                  <a:pt x="264" y="925"/>
                  <a:pt x="265" y="924"/>
                </a:cubicBezTo>
                <a:cubicBezTo>
                  <a:pt x="265" y="924"/>
                  <a:pt x="265" y="924"/>
                  <a:pt x="265" y="924"/>
                </a:cubicBezTo>
                <a:cubicBezTo>
                  <a:pt x="267" y="924"/>
                  <a:pt x="268" y="925"/>
                  <a:pt x="268" y="926"/>
                </a:cubicBezTo>
                <a:cubicBezTo>
                  <a:pt x="268" y="926"/>
                  <a:pt x="268" y="926"/>
                  <a:pt x="268" y="926"/>
                </a:cubicBezTo>
                <a:cubicBezTo>
                  <a:pt x="268" y="927"/>
                  <a:pt x="268" y="928"/>
                  <a:pt x="267" y="928"/>
                </a:cubicBezTo>
                <a:cubicBezTo>
                  <a:pt x="267" y="928"/>
                  <a:pt x="267" y="928"/>
                  <a:pt x="267" y="928"/>
                </a:cubicBezTo>
                <a:cubicBezTo>
                  <a:pt x="267" y="928"/>
                  <a:pt x="266" y="928"/>
                  <a:pt x="266" y="928"/>
                </a:cubicBezTo>
                <a:cubicBezTo>
                  <a:pt x="266" y="928"/>
                  <a:pt x="266" y="928"/>
                  <a:pt x="266" y="928"/>
                </a:cubicBezTo>
                <a:cubicBezTo>
                  <a:pt x="265" y="928"/>
                  <a:pt x="265" y="928"/>
                  <a:pt x="264" y="927"/>
                </a:cubicBezTo>
                <a:close/>
                <a:moveTo>
                  <a:pt x="353" y="923"/>
                </a:moveTo>
                <a:cubicBezTo>
                  <a:pt x="352" y="923"/>
                  <a:pt x="352" y="921"/>
                  <a:pt x="352" y="920"/>
                </a:cubicBezTo>
                <a:cubicBezTo>
                  <a:pt x="352" y="920"/>
                  <a:pt x="352" y="920"/>
                  <a:pt x="352" y="920"/>
                </a:cubicBezTo>
                <a:cubicBezTo>
                  <a:pt x="352" y="919"/>
                  <a:pt x="354" y="919"/>
                  <a:pt x="355" y="919"/>
                </a:cubicBezTo>
                <a:cubicBezTo>
                  <a:pt x="355" y="919"/>
                  <a:pt x="355" y="919"/>
                  <a:pt x="355" y="919"/>
                </a:cubicBezTo>
                <a:cubicBezTo>
                  <a:pt x="356" y="920"/>
                  <a:pt x="356" y="921"/>
                  <a:pt x="356" y="922"/>
                </a:cubicBezTo>
                <a:cubicBezTo>
                  <a:pt x="356" y="922"/>
                  <a:pt x="356" y="922"/>
                  <a:pt x="356" y="922"/>
                </a:cubicBezTo>
                <a:cubicBezTo>
                  <a:pt x="355" y="923"/>
                  <a:pt x="355" y="923"/>
                  <a:pt x="354" y="923"/>
                </a:cubicBezTo>
                <a:cubicBezTo>
                  <a:pt x="354" y="923"/>
                  <a:pt x="354" y="923"/>
                  <a:pt x="354" y="923"/>
                </a:cubicBezTo>
                <a:cubicBezTo>
                  <a:pt x="354" y="923"/>
                  <a:pt x="353" y="923"/>
                  <a:pt x="353" y="923"/>
                </a:cubicBezTo>
                <a:close/>
                <a:moveTo>
                  <a:pt x="260" y="916"/>
                </a:moveTo>
                <a:cubicBezTo>
                  <a:pt x="260" y="915"/>
                  <a:pt x="260" y="914"/>
                  <a:pt x="261" y="913"/>
                </a:cubicBezTo>
                <a:cubicBezTo>
                  <a:pt x="261" y="913"/>
                  <a:pt x="261" y="913"/>
                  <a:pt x="261" y="913"/>
                </a:cubicBezTo>
                <a:cubicBezTo>
                  <a:pt x="262" y="913"/>
                  <a:pt x="264" y="913"/>
                  <a:pt x="264" y="914"/>
                </a:cubicBezTo>
                <a:cubicBezTo>
                  <a:pt x="264" y="914"/>
                  <a:pt x="264" y="914"/>
                  <a:pt x="264" y="914"/>
                </a:cubicBezTo>
                <a:cubicBezTo>
                  <a:pt x="264" y="915"/>
                  <a:pt x="264" y="917"/>
                  <a:pt x="263" y="917"/>
                </a:cubicBezTo>
                <a:cubicBezTo>
                  <a:pt x="263" y="917"/>
                  <a:pt x="263" y="917"/>
                  <a:pt x="263" y="917"/>
                </a:cubicBezTo>
                <a:cubicBezTo>
                  <a:pt x="263" y="917"/>
                  <a:pt x="262" y="917"/>
                  <a:pt x="262" y="917"/>
                </a:cubicBezTo>
                <a:cubicBezTo>
                  <a:pt x="262" y="917"/>
                  <a:pt x="262" y="917"/>
                  <a:pt x="262" y="917"/>
                </a:cubicBezTo>
                <a:cubicBezTo>
                  <a:pt x="261" y="917"/>
                  <a:pt x="260" y="917"/>
                  <a:pt x="260" y="916"/>
                </a:cubicBezTo>
                <a:close/>
                <a:moveTo>
                  <a:pt x="357" y="912"/>
                </a:moveTo>
                <a:cubicBezTo>
                  <a:pt x="356" y="911"/>
                  <a:pt x="356" y="910"/>
                  <a:pt x="356" y="909"/>
                </a:cubicBezTo>
                <a:cubicBezTo>
                  <a:pt x="356" y="909"/>
                  <a:pt x="356" y="909"/>
                  <a:pt x="356" y="909"/>
                </a:cubicBezTo>
                <a:cubicBezTo>
                  <a:pt x="356" y="908"/>
                  <a:pt x="358" y="908"/>
                  <a:pt x="359" y="908"/>
                </a:cubicBezTo>
                <a:cubicBezTo>
                  <a:pt x="359" y="908"/>
                  <a:pt x="359" y="908"/>
                  <a:pt x="359" y="908"/>
                </a:cubicBezTo>
                <a:cubicBezTo>
                  <a:pt x="360" y="908"/>
                  <a:pt x="360" y="909"/>
                  <a:pt x="360" y="910"/>
                </a:cubicBezTo>
                <a:cubicBezTo>
                  <a:pt x="360" y="910"/>
                  <a:pt x="360" y="910"/>
                  <a:pt x="360" y="910"/>
                </a:cubicBezTo>
                <a:cubicBezTo>
                  <a:pt x="360" y="911"/>
                  <a:pt x="359" y="912"/>
                  <a:pt x="358" y="912"/>
                </a:cubicBezTo>
                <a:cubicBezTo>
                  <a:pt x="358" y="912"/>
                  <a:pt x="358" y="912"/>
                  <a:pt x="358" y="912"/>
                </a:cubicBezTo>
                <a:cubicBezTo>
                  <a:pt x="358" y="912"/>
                  <a:pt x="357" y="912"/>
                  <a:pt x="357" y="912"/>
                </a:cubicBezTo>
                <a:close/>
                <a:moveTo>
                  <a:pt x="256" y="904"/>
                </a:moveTo>
                <a:cubicBezTo>
                  <a:pt x="256" y="903"/>
                  <a:pt x="256" y="902"/>
                  <a:pt x="257" y="902"/>
                </a:cubicBezTo>
                <a:cubicBezTo>
                  <a:pt x="257" y="902"/>
                  <a:pt x="257" y="902"/>
                  <a:pt x="257" y="902"/>
                </a:cubicBezTo>
                <a:cubicBezTo>
                  <a:pt x="258" y="901"/>
                  <a:pt x="260" y="902"/>
                  <a:pt x="260" y="903"/>
                </a:cubicBezTo>
                <a:cubicBezTo>
                  <a:pt x="260" y="903"/>
                  <a:pt x="260" y="903"/>
                  <a:pt x="260" y="903"/>
                </a:cubicBezTo>
                <a:cubicBezTo>
                  <a:pt x="260" y="904"/>
                  <a:pt x="260" y="905"/>
                  <a:pt x="259" y="906"/>
                </a:cubicBezTo>
                <a:cubicBezTo>
                  <a:pt x="259" y="906"/>
                  <a:pt x="259" y="906"/>
                  <a:pt x="259" y="906"/>
                </a:cubicBezTo>
                <a:cubicBezTo>
                  <a:pt x="258" y="906"/>
                  <a:pt x="258" y="906"/>
                  <a:pt x="258" y="906"/>
                </a:cubicBezTo>
                <a:cubicBezTo>
                  <a:pt x="258" y="906"/>
                  <a:pt x="258" y="906"/>
                  <a:pt x="258" y="906"/>
                </a:cubicBezTo>
                <a:cubicBezTo>
                  <a:pt x="257" y="906"/>
                  <a:pt x="256" y="905"/>
                  <a:pt x="256" y="904"/>
                </a:cubicBezTo>
                <a:close/>
                <a:moveTo>
                  <a:pt x="361" y="900"/>
                </a:moveTo>
                <a:cubicBezTo>
                  <a:pt x="360" y="900"/>
                  <a:pt x="360" y="899"/>
                  <a:pt x="360" y="898"/>
                </a:cubicBezTo>
                <a:cubicBezTo>
                  <a:pt x="360" y="898"/>
                  <a:pt x="360" y="898"/>
                  <a:pt x="360" y="898"/>
                </a:cubicBezTo>
                <a:cubicBezTo>
                  <a:pt x="360" y="897"/>
                  <a:pt x="362" y="896"/>
                  <a:pt x="363" y="897"/>
                </a:cubicBezTo>
                <a:cubicBezTo>
                  <a:pt x="363" y="897"/>
                  <a:pt x="363" y="897"/>
                  <a:pt x="363" y="897"/>
                </a:cubicBezTo>
                <a:cubicBezTo>
                  <a:pt x="364" y="897"/>
                  <a:pt x="364" y="898"/>
                  <a:pt x="364" y="899"/>
                </a:cubicBezTo>
                <a:cubicBezTo>
                  <a:pt x="364" y="899"/>
                  <a:pt x="364" y="899"/>
                  <a:pt x="364" y="899"/>
                </a:cubicBezTo>
                <a:cubicBezTo>
                  <a:pt x="364" y="900"/>
                  <a:pt x="363" y="901"/>
                  <a:pt x="362" y="901"/>
                </a:cubicBezTo>
                <a:cubicBezTo>
                  <a:pt x="362" y="901"/>
                  <a:pt x="362" y="901"/>
                  <a:pt x="362" y="901"/>
                </a:cubicBezTo>
                <a:cubicBezTo>
                  <a:pt x="362" y="901"/>
                  <a:pt x="362" y="900"/>
                  <a:pt x="361" y="900"/>
                </a:cubicBezTo>
                <a:close/>
                <a:moveTo>
                  <a:pt x="252" y="893"/>
                </a:moveTo>
                <a:cubicBezTo>
                  <a:pt x="252" y="892"/>
                  <a:pt x="252" y="891"/>
                  <a:pt x="253" y="891"/>
                </a:cubicBezTo>
                <a:cubicBezTo>
                  <a:pt x="253" y="891"/>
                  <a:pt x="253" y="891"/>
                  <a:pt x="253" y="891"/>
                </a:cubicBezTo>
                <a:cubicBezTo>
                  <a:pt x="254" y="890"/>
                  <a:pt x="255" y="891"/>
                  <a:pt x="256" y="892"/>
                </a:cubicBezTo>
                <a:cubicBezTo>
                  <a:pt x="256" y="892"/>
                  <a:pt x="256" y="892"/>
                  <a:pt x="256" y="892"/>
                </a:cubicBezTo>
                <a:cubicBezTo>
                  <a:pt x="256" y="893"/>
                  <a:pt x="256" y="894"/>
                  <a:pt x="255" y="894"/>
                </a:cubicBezTo>
                <a:cubicBezTo>
                  <a:pt x="255" y="894"/>
                  <a:pt x="255" y="894"/>
                  <a:pt x="255" y="894"/>
                </a:cubicBezTo>
                <a:cubicBezTo>
                  <a:pt x="254" y="894"/>
                  <a:pt x="254" y="894"/>
                  <a:pt x="254" y="894"/>
                </a:cubicBezTo>
                <a:cubicBezTo>
                  <a:pt x="254" y="894"/>
                  <a:pt x="254" y="894"/>
                  <a:pt x="254" y="894"/>
                </a:cubicBezTo>
                <a:cubicBezTo>
                  <a:pt x="253" y="894"/>
                  <a:pt x="252" y="894"/>
                  <a:pt x="252" y="893"/>
                </a:cubicBezTo>
                <a:close/>
                <a:moveTo>
                  <a:pt x="365" y="889"/>
                </a:moveTo>
                <a:cubicBezTo>
                  <a:pt x="364" y="889"/>
                  <a:pt x="364" y="888"/>
                  <a:pt x="364" y="887"/>
                </a:cubicBezTo>
                <a:cubicBezTo>
                  <a:pt x="364" y="887"/>
                  <a:pt x="364" y="887"/>
                  <a:pt x="364" y="887"/>
                </a:cubicBezTo>
                <a:cubicBezTo>
                  <a:pt x="365" y="885"/>
                  <a:pt x="366" y="885"/>
                  <a:pt x="367" y="885"/>
                </a:cubicBezTo>
                <a:cubicBezTo>
                  <a:pt x="367" y="885"/>
                  <a:pt x="367" y="885"/>
                  <a:pt x="367" y="885"/>
                </a:cubicBezTo>
                <a:cubicBezTo>
                  <a:pt x="368" y="886"/>
                  <a:pt x="368" y="887"/>
                  <a:pt x="368" y="888"/>
                </a:cubicBezTo>
                <a:cubicBezTo>
                  <a:pt x="368" y="888"/>
                  <a:pt x="368" y="888"/>
                  <a:pt x="368" y="888"/>
                </a:cubicBezTo>
                <a:cubicBezTo>
                  <a:pt x="368" y="889"/>
                  <a:pt x="367" y="889"/>
                  <a:pt x="366" y="889"/>
                </a:cubicBezTo>
                <a:cubicBezTo>
                  <a:pt x="366" y="889"/>
                  <a:pt x="366" y="889"/>
                  <a:pt x="366" y="889"/>
                </a:cubicBezTo>
                <a:cubicBezTo>
                  <a:pt x="366" y="889"/>
                  <a:pt x="366" y="889"/>
                  <a:pt x="365" y="889"/>
                </a:cubicBezTo>
                <a:close/>
                <a:moveTo>
                  <a:pt x="248" y="882"/>
                </a:moveTo>
                <a:cubicBezTo>
                  <a:pt x="248" y="881"/>
                  <a:pt x="248" y="880"/>
                  <a:pt x="249" y="879"/>
                </a:cubicBezTo>
                <a:cubicBezTo>
                  <a:pt x="249" y="879"/>
                  <a:pt x="249" y="879"/>
                  <a:pt x="249" y="879"/>
                </a:cubicBezTo>
                <a:cubicBezTo>
                  <a:pt x="250" y="879"/>
                  <a:pt x="251" y="879"/>
                  <a:pt x="252" y="880"/>
                </a:cubicBezTo>
                <a:cubicBezTo>
                  <a:pt x="252" y="880"/>
                  <a:pt x="252" y="880"/>
                  <a:pt x="252" y="880"/>
                </a:cubicBezTo>
                <a:cubicBezTo>
                  <a:pt x="252" y="881"/>
                  <a:pt x="252" y="883"/>
                  <a:pt x="251" y="883"/>
                </a:cubicBezTo>
                <a:cubicBezTo>
                  <a:pt x="251" y="883"/>
                  <a:pt x="251" y="883"/>
                  <a:pt x="251" y="883"/>
                </a:cubicBezTo>
                <a:cubicBezTo>
                  <a:pt x="250" y="883"/>
                  <a:pt x="250" y="883"/>
                  <a:pt x="250" y="883"/>
                </a:cubicBezTo>
                <a:cubicBezTo>
                  <a:pt x="250" y="883"/>
                  <a:pt x="250" y="883"/>
                  <a:pt x="250" y="883"/>
                </a:cubicBezTo>
                <a:cubicBezTo>
                  <a:pt x="249" y="883"/>
                  <a:pt x="248" y="883"/>
                  <a:pt x="248" y="882"/>
                </a:cubicBezTo>
                <a:close/>
                <a:moveTo>
                  <a:pt x="369" y="878"/>
                </a:moveTo>
                <a:cubicBezTo>
                  <a:pt x="368" y="877"/>
                  <a:pt x="368" y="876"/>
                  <a:pt x="368" y="875"/>
                </a:cubicBezTo>
                <a:cubicBezTo>
                  <a:pt x="368" y="875"/>
                  <a:pt x="368" y="875"/>
                  <a:pt x="368" y="875"/>
                </a:cubicBezTo>
                <a:cubicBezTo>
                  <a:pt x="369" y="874"/>
                  <a:pt x="370" y="874"/>
                  <a:pt x="371" y="874"/>
                </a:cubicBezTo>
                <a:cubicBezTo>
                  <a:pt x="371" y="874"/>
                  <a:pt x="371" y="874"/>
                  <a:pt x="371" y="874"/>
                </a:cubicBezTo>
                <a:cubicBezTo>
                  <a:pt x="372" y="874"/>
                  <a:pt x="372" y="876"/>
                  <a:pt x="372" y="877"/>
                </a:cubicBezTo>
                <a:cubicBezTo>
                  <a:pt x="372" y="877"/>
                  <a:pt x="372" y="877"/>
                  <a:pt x="372" y="877"/>
                </a:cubicBezTo>
                <a:cubicBezTo>
                  <a:pt x="372" y="877"/>
                  <a:pt x="371" y="878"/>
                  <a:pt x="370" y="878"/>
                </a:cubicBezTo>
                <a:cubicBezTo>
                  <a:pt x="370" y="878"/>
                  <a:pt x="370" y="878"/>
                  <a:pt x="370" y="878"/>
                </a:cubicBezTo>
                <a:cubicBezTo>
                  <a:pt x="370" y="878"/>
                  <a:pt x="370" y="878"/>
                  <a:pt x="369" y="878"/>
                </a:cubicBezTo>
                <a:close/>
                <a:moveTo>
                  <a:pt x="244" y="870"/>
                </a:moveTo>
                <a:cubicBezTo>
                  <a:pt x="244" y="869"/>
                  <a:pt x="244" y="868"/>
                  <a:pt x="245" y="868"/>
                </a:cubicBezTo>
                <a:cubicBezTo>
                  <a:pt x="245" y="868"/>
                  <a:pt x="245" y="868"/>
                  <a:pt x="245" y="868"/>
                </a:cubicBezTo>
                <a:cubicBezTo>
                  <a:pt x="246" y="868"/>
                  <a:pt x="247" y="868"/>
                  <a:pt x="248" y="869"/>
                </a:cubicBezTo>
                <a:cubicBezTo>
                  <a:pt x="248" y="869"/>
                  <a:pt x="248" y="869"/>
                  <a:pt x="248" y="869"/>
                </a:cubicBezTo>
                <a:cubicBezTo>
                  <a:pt x="248" y="870"/>
                  <a:pt x="248" y="871"/>
                  <a:pt x="247" y="872"/>
                </a:cubicBezTo>
                <a:cubicBezTo>
                  <a:pt x="247" y="872"/>
                  <a:pt x="247" y="872"/>
                  <a:pt x="247" y="872"/>
                </a:cubicBezTo>
                <a:cubicBezTo>
                  <a:pt x="246" y="872"/>
                  <a:pt x="246" y="872"/>
                  <a:pt x="246" y="872"/>
                </a:cubicBezTo>
                <a:cubicBezTo>
                  <a:pt x="246" y="872"/>
                  <a:pt x="246" y="872"/>
                  <a:pt x="246" y="872"/>
                </a:cubicBezTo>
                <a:cubicBezTo>
                  <a:pt x="245" y="872"/>
                  <a:pt x="244" y="871"/>
                  <a:pt x="244" y="870"/>
                </a:cubicBezTo>
                <a:close/>
                <a:moveTo>
                  <a:pt x="373" y="867"/>
                </a:moveTo>
                <a:cubicBezTo>
                  <a:pt x="372" y="866"/>
                  <a:pt x="372" y="865"/>
                  <a:pt x="372" y="864"/>
                </a:cubicBezTo>
                <a:cubicBezTo>
                  <a:pt x="372" y="864"/>
                  <a:pt x="372" y="864"/>
                  <a:pt x="372" y="864"/>
                </a:cubicBezTo>
                <a:cubicBezTo>
                  <a:pt x="373" y="863"/>
                  <a:pt x="374" y="862"/>
                  <a:pt x="375" y="863"/>
                </a:cubicBezTo>
                <a:cubicBezTo>
                  <a:pt x="375" y="863"/>
                  <a:pt x="375" y="863"/>
                  <a:pt x="375" y="863"/>
                </a:cubicBezTo>
                <a:cubicBezTo>
                  <a:pt x="376" y="863"/>
                  <a:pt x="376" y="864"/>
                  <a:pt x="376" y="865"/>
                </a:cubicBezTo>
                <a:cubicBezTo>
                  <a:pt x="376" y="865"/>
                  <a:pt x="376" y="865"/>
                  <a:pt x="376" y="865"/>
                </a:cubicBezTo>
                <a:cubicBezTo>
                  <a:pt x="376" y="866"/>
                  <a:pt x="375" y="867"/>
                  <a:pt x="374" y="867"/>
                </a:cubicBezTo>
                <a:cubicBezTo>
                  <a:pt x="374" y="867"/>
                  <a:pt x="374" y="867"/>
                  <a:pt x="374" y="867"/>
                </a:cubicBezTo>
                <a:cubicBezTo>
                  <a:pt x="374" y="867"/>
                  <a:pt x="374" y="867"/>
                  <a:pt x="373" y="867"/>
                </a:cubicBezTo>
                <a:close/>
                <a:moveTo>
                  <a:pt x="240" y="859"/>
                </a:moveTo>
                <a:cubicBezTo>
                  <a:pt x="240" y="858"/>
                  <a:pt x="240" y="857"/>
                  <a:pt x="241" y="857"/>
                </a:cubicBezTo>
                <a:cubicBezTo>
                  <a:pt x="241" y="857"/>
                  <a:pt x="241" y="857"/>
                  <a:pt x="241" y="857"/>
                </a:cubicBezTo>
                <a:cubicBezTo>
                  <a:pt x="242" y="856"/>
                  <a:pt x="243" y="857"/>
                  <a:pt x="244" y="858"/>
                </a:cubicBezTo>
                <a:cubicBezTo>
                  <a:pt x="244" y="858"/>
                  <a:pt x="244" y="858"/>
                  <a:pt x="244" y="858"/>
                </a:cubicBezTo>
                <a:cubicBezTo>
                  <a:pt x="244" y="859"/>
                  <a:pt x="244" y="860"/>
                  <a:pt x="243" y="860"/>
                </a:cubicBezTo>
                <a:cubicBezTo>
                  <a:pt x="243" y="860"/>
                  <a:pt x="243" y="860"/>
                  <a:pt x="243" y="860"/>
                </a:cubicBezTo>
                <a:cubicBezTo>
                  <a:pt x="242" y="860"/>
                  <a:pt x="242" y="861"/>
                  <a:pt x="242" y="861"/>
                </a:cubicBezTo>
                <a:cubicBezTo>
                  <a:pt x="242" y="861"/>
                  <a:pt x="242" y="861"/>
                  <a:pt x="242" y="861"/>
                </a:cubicBezTo>
                <a:cubicBezTo>
                  <a:pt x="241" y="861"/>
                  <a:pt x="240" y="860"/>
                  <a:pt x="240" y="859"/>
                </a:cubicBezTo>
                <a:close/>
                <a:moveTo>
                  <a:pt x="377" y="855"/>
                </a:moveTo>
                <a:cubicBezTo>
                  <a:pt x="376" y="855"/>
                  <a:pt x="376" y="854"/>
                  <a:pt x="376" y="853"/>
                </a:cubicBezTo>
                <a:cubicBezTo>
                  <a:pt x="376" y="853"/>
                  <a:pt x="376" y="853"/>
                  <a:pt x="376" y="853"/>
                </a:cubicBezTo>
                <a:cubicBezTo>
                  <a:pt x="377" y="852"/>
                  <a:pt x="378" y="851"/>
                  <a:pt x="379" y="851"/>
                </a:cubicBezTo>
                <a:cubicBezTo>
                  <a:pt x="379" y="851"/>
                  <a:pt x="379" y="851"/>
                  <a:pt x="379" y="851"/>
                </a:cubicBezTo>
                <a:cubicBezTo>
                  <a:pt x="380" y="852"/>
                  <a:pt x="380" y="853"/>
                  <a:pt x="380" y="854"/>
                </a:cubicBezTo>
                <a:cubicBezTo>
                  <a:pt x="380" y="854"/>
                  <a:pt x="380" y="854"/>
                  <a:pt x="380" y="854"/>
                </a:cubicBezTo>
                <a:cubicBezTo>
                  <a:pt x="380" y="855"/>
                  <a:pt x="379" y="855"/>
                  <a:pt x="378" y="855"/>
                </a:cubicBezTo>
                <a:cubicBezTo>
                  <a:pt x="378" y="855"/>
                  <a:pt x="378" y="855"/>
                  <a:pt x="378" y="855"/>
                </a:cubicBezTo>
                <a:cubicBezTo>
                  <a:pt x="378" y="855"/>
                  <a:pt x="378" y="855"/>
                  <a:pt x="377" y="855"/>
                </a:cubicBezTo>
                <a:close/>
                <a:moveTo>
                  <a:pt x="236" y="848"/>
                </a:moveTo>
                <a:cubicBezTo>
                  <a:pt x="236" y="847"/>
                  <a:pt x="236" y="846"/>
                  <a:pt x="237" y="845"/>
                </a:cubicBezTo>
                <a:cubicBezTo>
                  <a:pt x="237" y="845"/>
                  <a:pt x="237" y="845"/>
                  <a:pt x="237" y="845"/>
                </a:cubicBezTo>
                <a:cubicBezTo>
                  <a:pt x="238" y="845"/>
                  <a:pt x="239" y="846"/>
                  <a:pt x="240" y="847"/>
                </a:cubicBezTo>
                <a:cubicBezTo>
                  <a:pt x="240" y="847"/>
                  <a:pt x="240" y="847"/>
                  <a:pt x="240" y="847"/>
                </a:cubicBezTo>
                <a:cubicBezTo>
                  <a:pt x="240" y="848"/>
                  <a:pt x="239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7" y="849"/>
                  <a:pt x="236" y="849"/>
                  <a:pt x="236" y="848"/>
                </a:cubicBezTo>
                <a:close/>
                <a:moveTo>
                  <a:pt x="382" y="844"/>
                </a:moveTo>
                <a:cubicBezTo>
                  <a:pt x="381" y="844"/>
                  <a:pt x="380" y="842"/>
                  <a:pt x="380" y="841"/>
                </a:cubicBezTo>
                <a:cubicBezTo>
                  <a:pt x="380" y="841"/>
                  <a:pt x="380" y="841"/>
                  <a:pt x="380" y="841"/>
                </a:cubicBezTo>
                <a:cubicBezTo>
                  <a:pt x="381" y="840"/>
                  <a:pt x="382" y="840"/>
                  <a:pt x="383" y="840"/>
                </a:cubicBezTo>
                <a:cubicBezTo>
                  <a:pt x="383" y="840"/>
                  <a:pt x="383" y="840"/>
                  <a:pt x="383" y="840"/>
                </a:cubicBezTo>
                <a:cubicBezTo>
                  <a:pt x="384" y="841"/>
                  <a:pt x="384" y="842"/>
                  <a:pt x="384" y="843"/>
                </a:cubicBezTo>
                <a:cubicBezTo>
                  <a:pt x="384" y="843"/>
                  <a:pt x="384" y="843"/>
                  <a:pt x="384" y="843"/>
                </a:cubicBezTo>
                <a:cubicBezTo>
                  <a:pt x="384" y="844"/>
                  <a:pt x="383" y="844"/>
                  <a:pt x="382" y="844"/>
                </a:cubicBezTo>
                <a:cubicBezTo>
                  <a:pt x="382" y="844"/>
                  <a:pt x="382" y="844"/>
                  <a:pt x="382" y="844"/>
                </a:cubicBezTo>
                <a:cubicBezTo>
                  <a:pt x="382" y="844"/>
                  <a:pt x="382" y="844"/>
                  <a:pt x="382" y="844"/>
                </a:cubicBezTo>
                <a:close/>
                <a:moveTo>
                  <a:pt x="232" y="837"/>
                </a:moveTo>
                <a:cubicBezTo>
                  <a:pt x="231" y="836"/>
                  <a:pt x="232" y="834"/>
                  <a:pt x="233" y="834"/>
                </a:cubicBezTo>
                <a:cubicBezTo>
                  <a:pt x="233" y="834"/>
                  <a:pt x="233" y="834"/>
                  <a:pt x="233" y="834"/>
                </a:cubicBezTo>
                <a:cubicBezTo>
                  <a:pt x="234" y="834"/>
                  <a:pt x="235" y="834"/>
                  <a:pt x="236" y="835"/>
                </a:cubicBezTo>
                <a:cubicBezTo>
                  <a:pt x="236" y="835"/>
                  <a:pt x="236" y="835"/>
                  <a:pt x="236" y="835"/>
                </a:cubicBezTo>
                <a:cubicBezTo>
                  <a:pt x="236" y="836"/>
                  <a:pt x="235" y="837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3" y="838"/>
                  <a:pt x="232" y="837"/>
                  <a:pt x="232" y="837"/>
                </a:cubicBezTo>
                <a:close/>
                <a:moveTo>
                  <a:pt x="386" y="833"/>
                </a:moveTo>
                <a:cubicBezTo>
                  <a:pt x="385" y="832"/>
                  <a:pt x="384" y="831"/>
                  <a:pt x="384" y="830"/>
                </a:cubicBezTo>
                <a:cubicBezTo>
                  <a:pt x="384" y="830"/>
                  <a:pt x="384" y="830"/>
                  <a:pt x="384" y="830"/>
                </a:cubicBezTo>
                <a:cubicBezTo>
                  <a:pt x="385" y="829"/>
                  <a:pt x="386" y="828"/>
                  <a:pt x="387" y="829"/>
                </a:cubicBezTo>
                <a:cubicBezTo>
                  <a:pt x="387" y="829"/>
                  <a:pt x="387" y="829"/>
                  <a:pt x="387" y="829"/>
                </a:cubicBezTo>
                <a:cubicBezTo>
                  <a:pt x="388" y="829"/>
                  <a:pt x="389" y="830"/>
                  <a:pt x="388" y="831"/>
                </a:cubicBezTo>
                <a:cubicBezTo>
                  <a:pt x="388" y="831"/>
                  <a:pt x="388" y="831"/>
                  <a:pt x="388" y="831"/>
                </a:cubicBezTo>
                <a:cubicBezTo>
                  <a:pt x="388" y="832"/>
                  <a:pt x="387" y="833"/>
                  <a:pt x="386" y="833"/>
                </a:cubicBezTo>
                <a:cubicBezTo>
                  <a:pt x="386" y="833"/>
                  <a:pt x="386" y="833"/>
                  <a:pt x="386" y="833"/>
                </a:cubicBezTo>
                <a:cubicBezTo>
                  <a:pt x="386" y="833"/>
                  <a:pt x="386" y="833"/>
                  <a:pt x="386" y="833"/>
                </a:cubicBezTo>
                <a:close/>
                <a:moveTo>
                  <a:pt x="228" y="825"/>
                </a:moveTo>
                <a:cubicBezTo>
                  <a:pt x="227" y="824"/>
                  <a:pt x="228" y="823"/>
                  <a:pt x="229" y="823"/>
                </a:cubicBezTo>
                <a:cubicBezTo>
                  <a:pt x="229" y="823"/>
                  <a:pt x="229" y="823"/>
                  <a:pt x="229" y="823"/>
                </a:cubicBezTo>
                <a:cubicBezTo>
                  <a:pt x="230" y="822"/>
                  <a:pt x="231" y="823"/>
                  <a:pt x="232" y="824"/>
                </a:cubicBezTo>
                <a:cubicBezTo>
                  <a:pt x="232" y="824"/>
                  <a:pt x="232" y="824"/>
                  <a:pt x="232" y="824"/>
                </a:cubicBezTo>
                <a:cubicBezTo>
                  <a:pt x="232" y="825"/>
                  <a:pt x="231" y="826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29" y="827"/>
                  <a:pt x="228" y="826"/>
                  <a:pt x="228" y="825"/>
                </a:cubicBezTo>
                <a:close/>
                <a:moveTo>
                  <a:pt x="390" y="821"/>
                </a:moveTo>
                <a:cubicBezTo>
                  <a:pt x="389" y="821"/>
                  <a:pt x="388" y="820"/>
                  <a:pt x="388" y="819"/>
                </a:cubicBezTo>
                <a:cubicBezTo>
                  <a:pt x="388" y="819"/>
                  <a:pt x="388" y="819"/>
                  <a:pt x="388" y="819"/>
                </a:cubicBezTo>
                <a:cubicBezTo>
                  <a:pt x="389" y="818"/>
                  <a:pt x="390" y="817"/>
                  <a:pt x="391" y="818"/>
                </a:cubicBezTo>
                <a:cubicBezTo>
                  <a:pt x="391" y="818"/>
                  <a:pt x="391" y="818"/>
                  <a:pt x="391" y="818"/>
                </a:cubicBezTo>
                <a:cubicBezTo>
                  <a:pt x="392" y="818"/>
                  <a:pt x="393" y="819"/>
                  <a:pt x="392" y="820"/>
                </a:cubicBezTo>
                <a:cubicBezTo>
                  <a:pt x="392" y="820"/>
                  <a:pt x="392" y="820"/>
                  <a:pt x="392" y="820"/>
                </a:cubicBezTo>
                <a:cubicBezTo>
                  <a:pt x="392" y="821"/>
                  <a:pt x="391" y="821"/>
                  <a:pt x="390" y="821"/>
                </a:cubicBezTo>
                <a:cubicBezTo>
                  <a:pt x="390" y="821"/>
                  <a:pt x="390" y="821"/>
                  <a:pt x="390" y="821"/>
                </a:cubicBezTo>
                <a:cubicBezTo>
                  <a:pt x="390" y="821"/>
                  <a:pt x="390" y="821"/>
                  <a:pt x="390" y="821"/>
                </a:cubicBezTo>
                <a:close/>
                <a:moveTo>
                  <a:pt x="224" y="814"/>
                </a:moveTo>
                <a:cubicBezTo>
                  <a:pt x="223" y="813"/>
                  <a:pt x="224" y="812"/>
                  <a:pt x="225" y="811"/>
                </a:cubicBezTo>
                <a:cubicBezTo>
                  <a:pt x="225" y="811"/>
                  <a:pt x="225" y="811"/>
                  <a:pt x="225" y="811"/>
                </a:cubicBezTo>
                <a:cubicBezTo>
                  <a:pt x="226" y="811"/>
                  <a:pt x="227" y="812"/>
                  <a:pt x="228" y="813"/>
                </a:cubicBezTo>
                <a:cubicBezTo>
                  <a:pt x="228" y="813"/>
                  <a:pt x="228" y="813"/>
                  <a:pt x="228" y="813"/>
                </a:cubicBezTo>
                <a:cubicBezTo>
                  <a:pt x="228" y="814"/>
                  <a:pt x="227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5" y="815"/>
                  <a:pt x="224" y="815"/>
                  <a:pt x="224" y="814"/>
                </a:cubicBezTo>
                <a:close/>
                <a:moveTo>
                  <a:pt x="394" y="810"/>
                </a:moveTo>
                <a:cubicBezTo>
                  <a:pt x="393" y="810"/>
                  <a:pt x="392" y="809"/>
                  <a:pt x="392" y="807"/>
                </a:cubicBezTo>
                <a:cubicBezTo>
                  <a:pt x="392" y="807"/>
                  <a:pt x="392" y="807"/>
                  <a:pt x="392" y="807"/>
                </a:cubicBezTo>
                <a:cubicBezTo>
                  <a:pt x="393" y="806"/>
                  <a:pt x="394" y="806"/>
                  <a:pt x="395" y="806"/>
                </a:cubicBezTo>
                <a:cubicBezTo>
                  <a:pt x="395" y="806"/>
                  <a:pt x="395" y="806"/>
                  <a:pt x="395" y="806"/>
                </a:cubicBezTo>
                <a:cubicBezTo>
                  <a:pt x="396" y="807"/>
                  <a:pt x="397" y="808"/>
                  <a:pt x="396" y="809"/>
                </a:cubicBezTo>
                <a:cubicBezTo>
                  <a:pt x="396" y="809"/>
                  <a:pt x="396" y="809"/>
                  <a:pt x="396" y="809"/>
                </a:cubicBezTo>
                <a:cubicBezTo>
                  <a:pt x="396" y="810"/>
                  <a:pt x="395" y="810"/>
                  <a:pt x="394" y="810"/>
                </a:cubicBezTo>
                <a:cubicBezTo>
                  <a:pt x="394" y="810"/>
                  <a:pt x="394" y="810"/>
                  <a:pt x="394" y="810"/>
                </a:cubicBezTo>
                <a:cubicBezTo>
                  <a:pt x="394" y="810"/>
                  <a:pt x="394" y="810"/>
                  <a:pt x="394" y="810"/>
                </a:cubicBezTo>
                <a:close/>
                <a:moveTo>
                  <a:pt x="220" y="803"/>
                </a:moveTo>
                <a:cubicBezTo>
                  <a:pt x="219" y="802"/>
                  <a:pt x="220" y="801"/>
                  <a:pt x="221" y="800"/>
                </a:cubicBezTo>
                <a:cubicBezTo>
                  <a:pt x="221" y="800"/>
                  <a:pt x="221" y="800"/>
                  <a:pt x="221" y="800"/>
                </a:cubicBezTo>
                <a:cubicBezTo>
                  <a:pt x="222" y="800"/>
                  <a:pt x="223" y="800"/>
                  <a:pt x="223" y="801"/>
                </a:cubicBezTo>
                <a:cubicBezTo>
                  <a:pt x="223" y="801"/>
                  <a:pt x="223" y="801"/>
                  <a:pt x="223" y="801"/>
                </a:cubicBezTo>
                <a:cubicBezTo>
                  <a:pt x="224" y="802"/>
                  <a:pt x="223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1" y="804"/>
                  <a:pt x="220" y="804"/>
                  <a:pt x="220" y="803"/>
                </a:cubicBezTo>
                <a:close/>
                <a:moveTo>
                  <a:pt x="398" y="799"/>
                </a:moveTo>
                <a:cubicBezTo>
                  <a:pt x="397" y="798"/>
                  <a:pt x="396" y="797"/>
                  <a:pt x="397" y="796"/>
                </a:cubicBezTo>
                <a:cubicBezTo>
                  <a:pt x="397" y="796"/>
                  <a:pt x="397" y="796"/>
                  <a:pt x="397" y="796"/>
                </a:cubicBezTo>
                <a:cubicBezTo>
                  <a:pt x="397" y="795"/>
                  <a:pt x="398" y="795"/>
                  <a:pt x="399" y="795"/>
                </a:cubicBezTo>
                <a:cubicBezTo>
                  <a:pt x="399" y="795"/>
                  <a:pt x="399" y="795"/>
                  <a:pt x="399" y="795"/>
                </a:cubicBezTo>
                <a:cubicBezTo>
                  <a:pt x="400" y="795"/>
                  <a:pt x="401" y="796"/>
                  <a:pt x="400" y="798"/>
                </a:cubicBezTo>
                <a:cubicBezTo>
                  <a:pt x="400" y="798"/>
                  <a:pt x="400" y="798"/>
                  <a:pt x="400" y="798"/>
                </a:cubicBezTo>
                <a:cubicBezTo>
                  <a:pt x="400" y="798"/>
                  <a:pt x="399" y="799"/>
                  <a:pt x="398" y="799"/>
                </a:cubicBezTo>
                <a:cubicBezTo>
                  <a:pt x="398" y="799"/>
                  <a:pt x="398" y="799"/>
                  <a:pt x="398" y="799"/>
                </a:cubicBezTo>
                <a:cubicBezTo>
                  <a:pt x="398" y="799"/>
                  <a:pt x="398" y="799"/>
                  <a:pt x="398" y="799"/>
                </a:cubicBezTo>
                <a:close/>
                <a:moveTo>
                  <a:pt x="216" y="791"/>
                </a:moveTo>
                <a:cubicBezTo>
                  <a:pt x="215" y="790"/>
                  <a:pt x="216" y="789"/>
                  <a:pt x="217" y="789"/>
                </a:cubicBezTo>
                <a:cubicBezTo>
                  <a:pt x="217" y="789"/>
                  <a:pt x="217" y="789"/>
                  <a:pt x="217" y="789"/>
                </a:cubicBezTo>
                <a:cubicBezTo>
                  <a:pt x="218" y="789"/>
                  <a:pt x="219" y="789"/>
                  <a:pt x="219" y="790"/>
                </a:cubicBezTo>
                <a:cubicBezTo>
                  <a:pt x="219" y="790"/>
                  <a:pt x="219" y="790"/>
                  <a:pt x="219" y="790"/>
                </a:cubicBezTo>
                <a:cubicBezTo>
                  <a:pt x="220" y="791"/>
                  <a:pt x="219" y="792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7" y="793"/>
                  <a:pt x="216" y="792"/>
                  <a:pt x="216" y="791"/>
                </a:cubicBezTo>
                <a:close/>
                <a:moveTo>
                  <a:pt x="402" y="787"/>
                </a:moveTo>
                <a:cubicBezTo>
                  <a:pt x="401" y="787"/>
                  <a:pt x="400" y="786"/>
                  <a:pt x="401" y="785"/>
                </a:cubicBezTo>
                <a:cubicBezTo>
                  <a:pt x="401" y="785"/>
                  <a:pt x="401" y="785"/>
                  <a:pt x="401" y="785"/>
                </a:cubicBezTo>
                <a:cubicBezTo>
                  <a:pt x="401" y="784"/>
                  <a:pt x="402" y="783"/>
                  <a:pt x="403" y="784"/>
                </a:cubicBezTo>
                <a:cubicBezTo>
                  <a:pt x="403" y="784"/>
                  <a:pt x="403" y="784"/>
                  <a:pt x="403" y="784"/>
                </a:cubicBezTo>
                <a:cubicBezTo>
                  <a:pt x="404" y="784"/>
                  <a:pt x="405" y="785"/>
                  <a:pt x="404" y="786"/>
                </a:cubicBezTo>
                <a:cubicBezTo>
                  <a:pt x="404" y="786"/>
                  <a:pt x="404" y="786"/>
                  <a:pt x="404" y="786"/>
                </a:cubicBezTo>
                <a:cubicBezTo>
                  <a:pt x="404" y="787"/>
                  <a:pt x="403" y="788"/>
                  <a:pt x="402" y="788"/>
                </a:cubicBezTo>
                <a:cubicBezTo>
                  <a:pt x="402" y="788"/>
                  <a:pt x="402" y="788"/>
                  <a:pt x="402" y="788"/>
                </a:cubicBezTo>
                <a:cubicBezTo>
                  <a:pt x="402" y="788"/>
                  <a:pt x="402" y="788"/>
                  <a:pt x="402" y="787"/>
                </a:cubicBezTo>
                <a:close/>
                <a:moveTo>
                  <a:pt x="212" y="780"/>
                </a:moveTo>
                <a:cubicBezTo>
                  <a:pt x="211" y="779"/>
                  <a:pt x="212" y="778"/>
                  <a:pt x="213" y="778"/>
                </a:cubicBezTo>
                <a:cubicBezTo>
                  <a:pt x="213" y="778"/>
                  <a:pt x="213" y="778"/>
                  <a:pt x="213" y="778"/>
                </a:cubicBezTo>
                <a:cubicBezTo>
                  <a:pt x="214" y="777"/>
                  <a:pt x="215" y="778"/>
                  <a:pt x="215" y="779"/>
                </a:cubicBezTo>
                <a:cubicBezTo>
                  <a:pt x="215" y="779"/>
                  <a:pt x="215" y="779"/>
                  <a:pt x="215" y="779"/>
                </a:cubicBezTo>
                <a:cubicBezTo>
                  <a:pt x="216" y="780"/>
                  <a:pt x="215" y="781"/>
                  <a:pt x="214" y="781"/>
                </a:cubicBezTo>
                <a:cubicBezTo>
                  <a:pt x="214" y="781"/>
                  <a:pt x="214" y="781"/>
                  <a:pt x="214" y="781"/>
                </a:cubicBezTo>
                <a:cubicBezTo>
                  <a:pt x="214" y="781"/>
                  <a:pt x="214" y="781"/>
                  <a:pt x="213" y="781"/>
                </a:cubicBezTo>
                <a:cubicBezTo>
                  <a:pt x="213" y="781"/>
                  <a:pt x="213" y="781"/>
                  <a:pt x="213" y="781"/>
                </a:cubicBezTo>
                <a:cubicBezTo>
                  <a:pt x="213" y="781"/>
                  <a:pt x="212" y="781"/>
                  <a:pt x="212" y="780"/>
                </a:cubicBezTo>
                <a:close/>
                <a:moveTo>
                  <a:pt x="406" y="776"/>
                </a:moveTo>
                <a:cubicBezTo>
                  <a:pt x="405" y="776"/>
                  <a:pt x="404" y="775"/>
                  <a:pt x="405" y="774"/>
                </a:cubicBezTo>
                <a:cubicBezTo>
                  <a:pt x="405" y="774"/>
                  <a:pt x="405" y="774"/>
                  <a:pt x="405" y="774"/>
                </a:cubicBezTo>
                <a:cubicBezTo>
                  <a:pt x="405" y="773"/>
                  <a:pt x="406" y="772"/>
                  <a:pt x="407" y="772"/>
                </a:cubicBezTo>
                <a:cubicBezTo>
                  <a:pt x="407" y="772"/>
                  <a:pt x="407" y="772"/>
                  <a:pt x="407" y="772"/>
                </a:cubicBezTo>
                <a:cubicBezTo>
                  <a:pt x="408" y="773"/>
                  <a:pt x="409" y="774"/>
                  <a:pt x="408" y="775"/>
                </a:cubicBezTo>
                <a:cubicBezTo>
                  <a:pt x="408" y="775"/>
                  <a:pt x="408" y="775"/>
                  <a:pt x="408" y="775"/>
                </a:cubicBezTo>
                <a:cubicBezTo>
                  <a:pt x="408" y="776"/>
                  <a:pt x="407" y="776"/>
                  <a:pt x="407" y="776"/>
                </a:cubicBezTo>
                <a:cubicBezTo>
                  <a:pt x="407" y="776"/>
                  <a:pt x="407" y="776"/>
                  <a:pt x="407" y="776"/>
                </a:cubicBezTo>
                <a:cubicBezTo>
                  <a:pt x="406" y="776"/>
                  <a:pt x="406" y="776"/>
                  <a:pt x="406" y="776"/>
                </a:cubicBezTo>
                <a:close/>
                <a:moveTo>
                  <a:pt x="208" y="769"/>
                </a:moveTo>
                <a:cubicBezTo>
                  <a:pt x="207" y="768"/>
                  <a:pt x="208" y="767"/>
                  <a:pt x="209" y="766"/>
                </a:cubicBezTo>
                <a:cubicBezTo>
                  <a:pt x="209" y="766"/>
                  <a:pt x="209" y="766"/>
                  <a:pt x="209" y="766"/>
                </a:cubicBezTo>
                <a:cubicBezTo>
                  <a:pt x="210" y="766"/>
                  <a:pt x="211" y="766"/>
                  <a:pt x="211" y="768"/>
                </a:cubicBezTo>
                <a:cubicBezTo>
                  <a:pt x="211" y="768"/>
                  <a:pt x="211" y="768"/>
                  <a:pt x="211" y="768"/>
                </a:cubicBezTo>
                <a:cubicBezTo>
                  <a:pt x="212" y="769"/>
                  <a:pt x="211" y="770"/>
                  <a:pt x="210" y="770"/>
                </a:cubicBezTo>
                <a:cubicBezTo>
                  <a:pt x="210" y="770"/>
                  <a:pt x="210" y="770"/>
                  <a:pt x="210" y="770"/>
                </a:cubicBezTo>
                <a:cubicBezTo>
                  <a:pt x="210" y="770"/>
                  <a:pt x="210" y="770"/>
                  <a:pt x="209" y="770"/>
                </a:cubicBezTo>
                <a:cubicBezTo>
                  <a:pt x="209" y="770"/>
                  <a:pt x="209" y="770"/>
                  <a:pt x="209" y="770"/>
                </a:cubicBezTo>
                <a:cubicBezTo>
                  <a:pt x="209" y="770"/>
                  <a:pt x="208" y="770"/>
                  <a:pt x="208" y="769"/>
                </a:cubicBezTo>
                <a:close/>
                <a:moveTo>
                  <a:pt x="410" y="765"/>
                </a:moveTo>
                <a:cubicBezTo>
                  <a:pt x="409" y="764"/>
                  <a:pt x="408" y="763"/>
                  <a:pt x="409" y="762"/>
                </a:cubicBezTo>
                <a:cubicBezTo>
                  <a:pt x="409" y="762"/>
                  <a:pt x="409" y="762"/>
                  <a:pt x="409" y="762"/>
                </a:cubicBezTo>
                <a:cubicBezTo>
                  <a:pt x="409" y="761"/>
                  <a:pt x="410" y="761"/>
                  <a:pt x="411" y="761"/>
                </a:cubicBezTo>
                <a:cubicBezTo>
                  <a:pt x="411" y="761"/>
                  <a:pt x="411" y="761"/>
                  <a:pt x="411" y="761"/>
                </a:cubicBezTo>
                <a:cubicBezTo>
                  <a:pt x="412" y="761"/>
                  <a:pt x="413" y="763"/>
                  <a:pt x="412" y="764"/>
                </a:cubicBezTo>
                <a:cubicBezTo>
                  <a:pt x="412" y="764"/>
                  <a:pt x="412" y="764"/>
                  <a:pt x="412" y="764"/>
                </a:cubicBezTo>
                <a:cubicBezTo>
                  <a:pt x="412" y="764"/>
                  <a:pt x="411" y="765"/>
                  <a:pt x="411" y="765"/>
                </a:cubicBezTo>
                <a:cubicBezTo>
                  <a:pt x="411" y="765"/>
                  <a:pt x="411" y="765"/>
                  <a:pt x="411" y="765"/>
                </a:cubicBezTo>
                <a:cubicBezTo>
                  <a:pt x="410" y="765"/>
                  <a:pt x="410" y="765"/>
                  <a:pt x="410" y="765"/>
                </a:cubicBezTo>
                <a:close/>
                <a:moveTo>
                  <a:pt x="203" y="758"/>
                </a:moveTo>
                <a:cubicBezTo>
                  <a:pt x="203" y="757"/>
                  <a:pt x="204" y="755"/>
                  <a:pt x="205" y="755"/>
                </a:cubicBezTo>
                <a:cubicBezTo>
                  <a:pt x="205" y="755"/>
                  <a:pt x="205" y="755"/>
                  <a:pt x="205" y="755"/>
                </a:cubicBezTo>
                <a:cubicBezTo>
                  <a:pt x="206" y="755"/>
                  <a:pt x="207" y="755"/>
                  <a:pt x="207" y="756"/>
                </a:cubicBezTo>
                <a:cubicBezTo>
                  <a:pt x="207" y="756"/>
                  <a:pt x="207" y="756"/>
                  <a:pt x="207" y="756"/>
                </a:cubicBezTo>
                <a:cubicBezTo>
                  <a:pt x="208" y="757"/>
                  <a:pt x="207" y="758"/>
                  <a:pt x="206" y="759"/>
                </a:cubicBezTo>
                <a:cubicBezTo>
                  <a:pt x="206" y="759"/>
                  <a:pt x="206" y="759"/>
                  <a:pt x="206" y="759"/>
                </a:cubicBezTo>
                <a:cubicBezTo>
                  <a:pt x="206" y="759"/>
                  <a:pt x="206" y="759"/>
                  <a:pt x="205" y="759"/>
                </a:cubicBezTo>
                <a:cubicBezTo>
                  <a:pt x="205" y="759"/>
                  <a:pt x="205" y="759"/>
                  <a:pt x="205" y="759"/>
                </a:cubicBezTo>
                <a:cubicBezTo>
                  <a:pt x="205" y="759"/>
                  <a:pt x="204" y="758"/>
                  <a:pt x="203" y="758"/>
                </a:cubicBezTo>
                <a:close/>
                <a:moveTo>
                  <a:pt x="414" y="754"/>
                </a:moveTo>
                <a:cubicBezTo>
                  <a:pt x="413" y="753"/>
                  <a:pt x="412" y="752"/>
                  <a:pt x="413" y="751"/>
                </a:cubicBezTo>
                <a:cubicBezTo>
                  <a:pt x="413" y="751"/>
                  <a:pt x="413" y="751"/>
                  <a:pt x="413" y="751"/>
                </a:cubicBezTo>
                <a:cubicBezTo>
                  <a:pt x="413" y="750"/>
                  <a:pt x="414" y="749"/>
                  <a:pt x="415" y="750"/>
                </a:cubicBezTo>
                <a:cubicBezTo>
                  <a:pt x="415" y="750"/>
                  <a:pt x="415" y="750"/>
                  <a:pt x="415" y="750"/>
                </a:cubicBezTo>
                <a:cubicBezTo>
                  <a:pt x="416" y="750"/>
                  <a:pt x="417" y="751"/>
                  <a:pt x="417" y="752"/>
                </a:cubicBezTo>
                <a:cubicBezTo>
                  <a:pt x="417" y="752"/>
                  <a:pt x="417" y="752"/>
                  <a:pt x="417" y="752"/>
                </a:cubicBezTo>
                <a:cubicBezTo>
                  <a:pt x="416" y="753"/>
                  <a:pt x="415" y="754"/>
                  <a:pt x="415" y="754"/>
                </a:cubicBezTo>
                <a:cubicBezTo>
                  <a:pt x="415" y="754"/>
                  <a:pt x="415" y="754"/>
                  <a:pt x="415" y="754"/>
                </a:cubicBezTo>
                <a:cubicBezTo>
                  <a:pt x="414" y="754"/>
                  <a:pt x="414" y="754"/>
                  <a:pt x="414" y="754"/>
                </a:cubicBezTo>
                <a:close/>
                <a:moveTo>
                  <a:pt x="199" y="746"/>
                </a:moveTo>
                <a:cubicBezTo>
                  <a:pt x="199" y="745"/>
                  <a:pt x="200" y="744"/>
                  <a:pt x="201" y="744"/>
                </a:cubicBezTo>
                <a:cubicBezTo>
                  <a:pt x="201" y="744"/>
                  <a:pt x="201" y="744"/>
                  <a:pt x="201" y="744"/>
                </a:cubicBezTo>
                <a:cubicBezTo>
                  <a:pt x="202" y="743"/>
                  <a:pt x="203" y="744"/>
                  <a:pt x="203" y="745"/>
                </a:cubicBezTo>
                <a:cubicBezTo>
                  <a:pt x="203" y="745"/>
                  <a:pt x="203" y="745"/>
                  <a:pt x="203" y="745"/>
                </a:cubicBezTo>
                <a:cubicBezTo>
                  <a:pt x="204" y="746"/>
                  <a:pt x="203" y="747"/>
                  <a:pt x="202" y="747"/>
                </a:cubicBezTo>
                <a:cubicBezTo>
                  <a:pt x="202" y="747"/>
                  <a:pt x="202" y="747"/>
                  <a:pt x="202" y="747"/>
                </a:cubicBezTo>
                <a:cubicBezTo>
                  <a:pt x="202" y="748"/>
                  <a:pt x="202" y="748"/>
                  <a:pt x="201" y="748"/>
                </a:cubicBezTo>
                <a:cubicBezTo>
                  <a:pt x="201" y="748"/>
                  <a:pt x="201" y="748"/>
                  <a:pt x="201" y="748"/>
                </a:cubicBezTo>
                <a:cubicBezTo>
                  <a:pt x="200" y="748"/>
                  <a:pt x="200" y="747"/>
                  <a:pt x="199" y="746"/>
                </a:cubicBezTo>
                <a:close/>
                <a:moveTo>
                  <a:pt x="418" y="742"/>
                </a:moveTo>
                <a:cubicBezTo>
                  <a:pt x="417" y="742"/>
                  <a:pt x="416" y="741"/>
                  <a:pt x="417" y="740"/>
                </a:cubicBezTo>
                <a:cubicBezTo>
                  <a:pt x="417" y="740"/>
                  <a:pt x="417" y="740"/>
                  <a:pt x="417" y="740"/>
                </a:cubicBezTo>
                <a:cubicBezTo>
                  <a:pt x="417" y="739"/>
                  <a:pt x="418" y="738"/>
                  <a:pt x="419" y="738"/>
                </a:cubicBezTo>
                <a:cubicBezTo>
                  <a:pt x="419" y="738"/>
                  <a:pt x="419" y="738"/>
                  <a:pt x="419" y="738"/>
                </a:cubicBezTo>
                <a:cubicBezTo>
                  <a:pt x="420" y="739"/>
                  <a:pt x="421" y="740"/>
                  <a:pt x="421" y="741"/>
                </a:cubicBezTo>
                <a:cubicBezTo>
                  <a:pt x="421" y="741"/>
                  <a:pt x="421" y="741"/>
                  <a:pt x="421" y="741"/>
                </a:cubicBezTo>
                <a:cubicBezTo>
                  <a:pt x="420" y="742"/>
                  <a:pt x="420" y="742"/>
                  <a:pt x="419" y="742"/>
                </a:cubicBezTo>
                <a:cubicBezTo>
                  <a:pt x="419" y="742"/>
                  <a:pt x="419" y="742"/>
                  <a:pt x="419" y="742"/>
                </a:cubicBezTo>
                <a:cubicBezTo>
                  <a:pt x="418" y="742"/>
                  <a:pt x="418" y="742"/>
                  <a:pt x="418" y="742"/>
                </a:cubicBezTo>
                <a:close/>
                <a:moveTo>
                  <a:pt x="195" y="735"/>
                </a:moveTo>
                <a:cubicBezTo>
                  <a:pt x="195" y="734"/>
                  <a:pt x="196" y="733"/>
                  <a:pt x="197" y="732"/>
                </a:cubicBezTo>
                <a:cubicBezTo>
                  <a:pt x="197" y="732"/>
                  <a:pt x="197" y="732"/>
                  <a:pt x="197" y="732"/>
                </a:cubicBezTo>
                <a:cubicBezTo>
                  <a:pt x="198" y="732"/>
                  <a:pt x="199" y="733"/>
                  <a:pt x="199" y="734"/>
                </a:cubicBezTo>
                <a:cubicBezTo>
                  <a:pt x="199" y="734"/>
                  <a:pt x="199" y="734"/>
                  <a:pt x="199" y="734"/>
                </a:cubicBezTo>
                <a:cubicBezTo>
                  <a:pt x="200" y="735"/>
                  <a:pt x="199" y="736"/>
                  <a:pt x="198" y="736"/>
                </a:cubicBezTo>
                <a:cubicBezTo>
                  <a:pt x="198" y="736"/>
                  <a:pt x="198" y="736"/>
                  <a:pt x="198" y="736"/>
                </a:cubicBezTo>
                <a:cubicBezTo>
                  <a:pt x="198" y="736"/>
                  <a:pt x="197" y="736"/>
                  <a:pt x="197" y="736"/>
                </a:cubicBezTo>
                <a:cubicBezTo>
                  <a:pt x="197" y="736"/>
                  <a:pt x="197" y="736"/>
                  <a:pt x="197" y="736"/>
                </a:cubicBezTo>
                <a:cubicBezTo>
                  <a:pt x="196" y="736"/>
                  <a:pt x="196" y="736"/>
                  <a:pt x="195" y="735"/>
                </a:cubicBezTo>
                <a:close/>
                <a:moveTo>
                  <a:pt x="422" y="731"/>
                </a:moveTo>
                <a:cubicBezTo>
                  <a:pt x="421" y="731"/>
                  <a:pt x="420" y="729"/>
                  <a:pt x="421" y="728"/>
                </a:cubicBezTo>
                <a:cubicBezTo>
                  <a:pt x="421" y="728"/>
                  <a:pt x="421" y="728"/>
                  <a:pt x="421" y="728"/>
                </a:cubicBezTo>
                <a:cubicBezTo>
                  <a:pt x="421" y="727"/>
                  <a:pt x="422" y="727"/>
                  <a:pt x="423" y="727"/>
                </a:cubicBezTo>
                <a:cubicBezTo>
                  <a:pt x="423" y="727"/>
                  <a:pt x="423" y="727"/>
                  <a:pt x="423" y="727"/>
                </a:cubicBezTo>
                <a:cubicBezTo>
                  <a:pt x="424" y="728"/>
                  <a:pt x="425" y="729"/>
                  <a:pt x="425" y="730"/>
                </a:cubicBezTo>
                <a:cubicBezTo>
                  <a:pt x="425" y="730"/>
                  <a:pt x="425" y="730"/>
                  <a:pt x="425" y="730"/>
                </a:cubicBezTo>
                <a:cubicBezTo>
                  <a:pt x="424" y="731"/>
                  <a:pt x="424" y="731"/>
                  <a:pt x="423" y="731"/>
                </a:cubicBezTo>
                <a:cubicBezTo>
                  <a:pt x="423" y="731"/>
                  <a:pt x="423" y="731"/>
                  <a:pt x="423" y="731"/>
                </a:cubicBezTo>
                <a:cubicBezTo>
                  <a:pt x="423" y="731"/>
                  <a:pt x="422" y="731"/>
                  <a:pt x="422" y="731"/>
                </a:cubicBezTo>
                <a:close/>
                <a:moveTo>
                  <a:pt x="191" y="724"/>
                </a:moveTo>
                <a:cubicBezTo>
                  <a:pt x="191" y="723"/>
                  <a:pt x="191" y="721"/>
                  <a:pt x="193" y="721"/>
                </a:cubicBezTo>
                <a:cubicBezTo>
                  <a:pt x="193" y="721"/>
                  <a:pt x="193" y="721"/>
                  <a:pt x="193" y="721"/>
                </a:cubicBezTo>
                <a:cubicBezTo>
                  <a:pt x="194" y="721"/>
                  <a:pt x="195" y="721"/>
                  <a:pt x="195" y="722"/>
                </a:cubicBezTo>
                <a:cubicBezTo>
                  <a:pt x="195" y="722"/>
                  <a:pt x="195" y="722"/>
                  <a:pt x="195" y="722"/>
                </a:cubicBezTo>
                <a:cubicBezTo>
                  <a:pt x="195" y="723"/>
                  <a:pt x="195" y="724"/>
                  <a:pt x="194" y="725"/>
                </a:cubicBezTo>
                <a:cubicBezTo>
                  <a:pt x="194" y="725"/>
                  <a:pt x="194" y="725"/>
                  <a:pt x="194" y="725"/>
                </a:cubicBezTo>
                <a:cubicBezTo>
                  <a:pt x="194" y="725"/>
                  <a:pt x="193" y="725"/>
                  <a:pt x="193" y="725"/>
                </a:cubicBezTo>
                <a:cubicBezTo>
                  <a:pt x="193" y="725"/>
                  <a:pt x="193" y="725"/>
                  <a:pt x="193" y="725"/>
                </a:cubicBezTo>
                <a:cubicBezTo>
                  <a:pt x="192" y="725"/>
                  <a:pt x="192" y="724"/>
                  <a:pt x="191" y="724"/>
                </a:cubicBezTo>
                <a:close/>
                <a:moveTo>
                  <a:pt x="426" y="720"/>
                </a:moveTo>
                <a:cubicBezTo>
                  <a:pt x="425" y="719"/>
                  <a:pt x="425" y="718"/>
                  <a:pt x="425" y="717"/>
                </a:cubicBezTo>
                <a:cubicBezTo>
                  <a:pt x="425" y="717"/>
                  <a:pt x="425" y="717"/>
                  <a:pt x="425" y="717"/>
                </a:cubicBezTo>
                <a:cubicBezTo>
                  <a:pt x="425" y="716"/>
                  <a:pt x="426" y="716"/>
                  <a:pt x="427" y="716"/>
                </a:cubicBezTo>
                <a:cubicBezTo>
                  <a:pt x="427" y="716"/>
                  <a:pt x="427" y="716"/>
                  <a:pt x="427" y="716"/>
                </a:cubicBezTo>
                <a:cubicBezTo>
                  <a:pt x="429" y="716"/>
                  <a:pt x="429" y="717"/>
                  <a:pt x="429" y="718"/>
                </a:cubicBezTo>
                <a:cubicBezTo>
                  <a:pt x="429" y="718"/>
                  <a:pt x="429" y="718"/>
                  <a:pt x="429" y="718"/>
                </a:cubicBezTo>
                <a:cubicBezTo>
                  <a:pt x="428" y="719"/>
                  <a:pt x="428" y="720"/>
                  <a:pt x="427" y="720"/>
                </a:cubicBezTo>
                <a:cubicBezTo>
                  <a:pt x="427" y="720"/>
                  <a:pt x="427" y="720"/>
                  <a:pt x="427" y="720"/>
                </a:cubicBezTo>
                <a:cubicBezTo>
                  <a:pt x="427" y="720"/>
                  <a:pt x="426" y="720"/>
                  <a:pt x="426" y="720"/>
                </a:cubicBezTo>
                <a:close/>
                <a:moveTo>
                  <a:pt x="187" y="712"/>
                </a:moveTo>
                <a:cubicBezTo>
                  <a:pt x="187" y="711"/>
                  <a:pt x="187" y="710"/>
                  <a:pt x="188" y="710"/>
                </a:cubicBezTo>
                <a:cubicBezTo>
                  <a:pt x="188" y="710"/>
                  <a:pt x="188" y="710"/>
                  <a:pt x="188" y="710"/>
                </a:cubicBezTo>
                <a:cubicBezTo>
                  <a:pt x="190" y="709"/>
                  <a:pt x="191" y="710"/>
                  <a:pt x="191" y="711"/>
                </a:cubicBezTo>
                <a:cubicBezTo>
                  <a:pt x="191" y="711"/>
                  <a:pt x="191" y="711"/>
                  <a:pt x="191" y="711"/>
                </a:cubicBezTo>
                <a:cubicBezTo>
                  <a:pt x="191" y="712"/>
                  <a:pt x="191" y="713"/>
                  <a:pt x="190" y="714"/>
                </a:cubicBezTo>
                <a:cubicBezTo>
                  <a:pt x="190" y="714"/>
                  <a:pt x="190" y="714"/>
                  <a:pt x="190" y="714"/>
                </a:cubicBezTo>
                <a:cubicBezTo>
                  <a:pt x="190" y="714"/>
                  <a:pt x="189" y="714"/>
                  <a:pt x="189" y="714"/>
                </a:cubicBezTo>
                <a:cubicBezTo>
                  <a:pt x="189" y="714"/>
                  <a:pt x="189" y="714"/>
                  <a:pt x="189" y="714"/>
                </a:cubicBezTo>
                <a:cubicBezTo>
                  <a:pt x="188" y="714"/>
                  <a:pt x="188" y="713"/>
                  <a:pt x="187" y="712"/>
                </a:cubicBezTo>
                <a:close/>
                <a:moveTo>
                  <a:pt x="430" y="708"/>
                </a:moveTo>
                <a:cubicBezTo>
                  <a:pt x="429" y="708"/>
                  <a:pt x="429" y="707"/>
                  <a:pt x="429" y="706"/>
                </a:cubicBezTo>
                <a:cubicBezTo>
                  <a:pt x="429" y="706"/>
                  <a:pt x="429" y="706"/>
                  <a:pt x="429" y="706"/>
                </a:cubicBezTo>
                <a:cubicBezTo>
                  <a:pt x="429" y="705"/>
                  <a:pt x="430" y="704"/>
                  <a:pt x="432" y="705"/>
                </a:cubicBezTo>
                <a:cubicBezTo>
                  <a:pt x="432" y="705"/>
                  <a:pt x="432" y="705"/>
                  <a:pt x="432" y="705"/>
                </a:cubicBezTo>
                <a:cubicBezTo>
                  <a:pt x="433" y="705"/>
                  <a:pt x="433" y="706"/>
                  <a:pt x="433" y="707"/>
                </a:cubicBezTo>
                <a:cubicBezTo>
                  <a:pt x="433" y="707"/>
                  <a:pt x="433" y="707"/>
                  <a:pt x="433" y="707"/>
                </a:cubicBezTo>
                <a:cubicBezTo>
                  <a:pt x="432" y="708"/>
                  <a:pt x="432" y="708"/>
                  <a:pt x="431" y="708"/>
                </a:cubicBezTo>
                <a:cubicBezTo>
                  <a:pt x="431" y="708"/>
                  <a:pt x="431" y="708"/>
                  <a:pt x="431" y="708"/>
                </a:cubicBezTo>
                <a:cubicBezTo>
                  <a:pt x="431" y="708"/>
                  <a:pt x="430" y="708"/>
                  <a:pt x="430" y="708"/>
                </a:cubicBezTo>
                <a:close/>
                <a:moveTo>
                  <a:pt x="183" y="701"/>
                </a:moveTo>
                <a:cubicBezTo>
                  <a:pt x="183" y="700"/>
                  <a:pt x="183" y="699"/>
                  <a:pt x="184" y="699"/>
                </a:cubicBezTo>
                <a:cubicBezTo>
                  <a:pt x="184" y="699"/>
                  <a:pt x="184" y="699"/>
                  <a:pt x="184" y="699"/>
                </a:cubicBezTo>
                <a:cubicBezTo>
                  <a:pt x="185" y="698"/>
                  <a:pt x="187" y="699"/>
                  <a:pt x="187" y="700"/>
                </a:cubicBezTo>
                <a:cubicBezTo>
                  <a:pt x="187" y="700"/>
                  <a:pt x="187" y="700"/>
                  <a:pt x="187" y="700"/>
                </a:cubicBezTo>
                <a:cubicBezTo>
                  <a:pt x="187" y="701"/>
                  <a:pt x="187" y="702"/>
                  <a:pt x="186" y="702"/>
                </a:cubicBezTo>
                <a:cubicBezTo>
                  <a:pt x="186" y="702"/>
                  <a:pt x="186" y="702"/>
                  <a:pt x="186" y="702"/>
                </a:cubicBezTo>
                <a:cubicBezTo>
                  <a:pt x="186" y="702"/>
                  <a:pt x="185" y="702"/>
                  <a:pt x="185" y="702"/>
                </a:cubicBezTo>
                <a:cubicBezTo>
                  <a:pt x="185" y="702"/>
                  <a:pt x="185" y="702"/>
                  <a:pt x="185" y="702"/>
                </a:cubicBezTo>
                <a:cubicBezTo>
                  <a:pt x="184" y="702"/>
                  <a:pt x="184" y="702"/>
                  <a:pt x="183" y="701"/>
                </a:cubicBezTo>
                <a:close/>
                <a:moveTo>
                  <a:pt x="434" y="697"/>
                </a:moveTo>
                <a:cubicBezTo>
                  <a:pt x="433" y="697"/>
                  <a:pt x="433" y="696"/>
                  <a:pt x="433" y="695"/>
                </a:cubicBezTo>
                <a:cubicBezTo>
                  <a:pt x="433" y="695"/>
                  <a:pt x="433" y="695"/>
                  <a:pt x="433" y="695"/>
                </a:cubicBezTo>
                <a:cubicBezTo>
                  <a:pt x="433" y="693"/>
                  <a:pt x="435" y="693"/>
                  <a:pt x="436" y="693"/>
                </a:cubicBezTo>
                <a:cubicBezTo>
                  <a:pt x="436" y="693"/>
                  <a:pt x="436" y="693"/>
                  <a:pt x="436" y="693"/>
                </a:cubicBezTo>
                <a:cubicBezTo>
                  <a:pt x="437" y="694"/>
                  <a:pt x="437" y="695"/>
                  <a:pt x="437" y="696"/>
                </a:cubicBezTo>
                <a:cubicBezTo>
                  <a:pt x="437" y="696"/>
                  <a:pt x="437" y="696"/>
                  <a:pt x="437" y="696"/>
                </a:cubicBezTo>
                <a:cubicBezTo>
                  <a:pt x="436" y="697"/>
                  <a:pt x="436" y="697"/>
                  <a:pt x="435" y="697"/>
                </a:cubicBezTo>
                <a:cubicBezTo>
                  <a:pt x="435" y="697"/>
                  <a:pt x="435" y="697"/>
                  <a:pt x="435" y="697"/>
                </a:cubicBezTo>
                <a:cubicBezTo>
                  <a:pt x="435" y="697"/>
                  <a:pt x="434" y="697"/>
                  <a:pt x="434" y="697"/>
                </a:cubicBezTo>
                <a:close/>
                <a:moveTo>
                  <a:pt x="179" y="690"/>
                </a:moveTo>
                <a:cubicBezTo>
                  <a:pt x="179" y="689"/>
                  <a:pt x="179" y="688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7"/>
                  <a:pt x="183" y="687"/>
                  <a:pt x="183" y="688"/>
                </a:cubicBezTo>
                <a:cubicBezTo>
                  <a:pt x="183" y="688"/>
                  <a:pt x="183" y="688"/>
                  <a:pt x="183" y="688"/>
                </a:cubicBezTo>
                <a:cubicBezTo>
                  <a:pt x="183" y="689"/>
                  <a:pt x="183" y="691"/>
                  <a:pt x="182" y="691"/>
                </a:cubicBezTo>
                <a:cubicBezTo>
                  <a:pt x="182" y="691"/>
                  <a:pt x="182" y="691"/>
                  <a:pt x="182" y="691"/>
                </a:cubicBezTo>
                <a:cubicBezTo>
                  <a:pt x="182" y="691"/>
                  <a:pt x="181" y="691"/>
                  <a:pt x="181" y="691"/>
                </a:cubicBezTo>
                <a:cubicBezTo>
                  <a:pt x="181" y="691"/>
                  <a:pt x="181" y="691"/>
                  <a:pt x="181" y="691"/>
                </a:cubicBezTo>
                <a:cubicBezTo>
                  <a:pt x="180" y="691"/>
                  <a:pt x="179" y="691"/>
                  <a:pt x="179" y="690"/>
                </a:cubicBezTo>
                <a:close/>
                <a:moveTo>
                  <a:pt x="438" y="686"/>
                </a:moveTo>
                <a:cubicBezTo>
                  <a:pt x="437" y="685"/>
                  <a:pt x="437" y="684"/>
                  <a:pt x="437" y="683"/>
                </a:cubicBezTo>
                <a:cubicBezTo>
                  <a:pt x="437" y="683"/>
                  <a:pt x="437" y="683"/>
                  <a:pt x="437" y="683"/>
                </a:cubicBezTo>
                <a:cubicBezTo>
                  <a:pt x="437" y="682"/>
                  <a:pt x="439" y="682"/>
                  <a:pt x="440" y="682"/>
                </a:cubicBezTo>
                <a:cubicBezTo>
                  <a:pt x="440" y="682"/>
                  <a:pt x="440" y="682"/>
                  <a:pt x="440" y="682"/>
                </a:cubicBezTo>
                <a:cubicBezTo>
                  <a:pt x="441" y="682"/>
                  <a:pt x="441" y="684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0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8" y="686"/>
                  <a:pt x="438" y="686"/>
                </a:cubicBezTo>
                <a:close/>
                <a:moveTo>
                  <a:pt x="175" y="678"/>
                </a:moveTo>
                <a:cubicBezTo>
                  <a:pt x="175" y="677"/>
                  <a:pt x="175" y="676"/>
                  <a:pt x="176" y="676"/>
                </a:cubicBezTo>
                <a:cubicBezTo>
                  <a:pt x="176" y="676"/>
                  <a:pt x="176" y="676"/>
                  <a:pt x="176" y="676"/>
                </a:cubicBezTo>
                <a:cubicBezTo>
                  <a:pt x="177" y="676"/>
                  <a:pt x="179" y="676"/>
                  <a:pt x="179" y="677"/>
                </a:cubicBezTo>
                <a:cubicBezTo>
                  <a:pt x="179" y="677"/>
                  <a:pt x="179" y="677"/>
                  <a:pt x="179" y="677"/>
                </a:cubicBezTo>
                <a:cubicBezTo>
                  <a:pt x="179" y="678"/>
                  <a:pt x="179" y="679"/>
                  <a:pt x="178" y="680"/>
                </a:cubicBezTo>
                <a:cubicBezTo>
                  <a:pt x="178" y="680"/>
                  <a:pt x="178" y="680"/>
                  <a:pt x="178" y="680"/>
                </a:cubicBezTo>
                <a:cubicBezTo>
                  <a:pt x="177" y="680"/>
                  <a:pt x="177" y="680"/>
                  <a:pt x="177" y="680"/>
                </a:cubicBezTo>
                <a:cubicBezTo>
                  <a:pt x="177" y="680"/>
                  <a:pt x="177" y="680"/>
                  <a:pt x="177" y="680"/>
                </a:cubicBezTo>
                <a:cubicBezTo>
                  <a:pt x="176" y="680"/>
                  <a:pt x="175" y="679"/>
                  <a:pt x="175" y="678"/>
                </a:cubicBezTo>
                <a:close/>
                <a:moveTo>
                  <a:pt x="442" y="674"/>
                </a:moveTo>
                <a:cubicBezTo>
                  <a:pt x="441" y="674"/>
                  <a:pt x="441" y="673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3" y="670"/>
                  <a:pt x="444" y="671"/>
                </a:cubicBezTo>
                <a:cubicBezTo>
                  <a:pt x="444" y="671"/>
                  <a:pt x="444" y="671"/>
                  <a:pt x="444" y="671"/>
                </a:cubicBezTo>
                <a:cubicBezTo>
                  <a:pt x="445" y="671"/>
                  <a:pt x="445" y="672"/>
                  <a:pt x="445" y="673"/>
                </a:cubicBezTo>
                <a:cubicBezTo>
                  <a:pt x="445" y="673"/>
                  <a:pt x="445" y="673"/>
                  <a:pt x="445" y="673"/>
                </a:cubicBezTo>
                <a:cubicBezTo>
                  <a:pt x="445" y="674"/>
                  <a:pt x="444" y="675"/>
                  <a:pt x="443" y="675"/>
                </a:cubicBezTo>
                <a:cubicBezTo>
                  <a:pt x="443" y="675"/>
                  <a:pt x="443" y="675"/>
                  <a:pt x="443" y="675"/>
                </a:cubicBezTo>
                <a:cubicBezTo>
                  <a:pt x="443" y="675"/>
                  <a:pt x="443" y="675"/>
                  <a:pt x="442" y="674"/>
                </a:cubicBezTo>
                <a:close/>
                <a:moveTo>
                  <a:pt x="171" y="667"/>
                </a:moveTo>
                <a:cubicBezTo>
                  <a:pt x="171" y="666"/>
                  <a:pt x="171" y="665"/>
                  <a:pt x="172" y="665"/>
                </a:cubicBezTo>
                <a:cubicBezTo>
                  <a:pt x="172" y="665"/>
                  <a:pt x="172" y="665"/>
                  <a:pt x="172" y="665"/>
                </a:cubicBezTo>
                <a:cubicBezTo>
                  <a:pt x="173" y="664"/>
                  <a:pt x="174" y="665"/>
                  <a:pt x="175" y="666"/>
                </a:cubicBezTo>
                <a:cubicBezTo>
                  <a:pt x="175" y="666"/>
                  <a:pt x="175" y="666"/>
                  <a:pt x="175" y="666"/>
                </a:cubicBezTo>
                <a:cubicBezTo>
                  <a:pt x="175" y="667"/>
                  <a:pt x="175" y="668"/>
                  <a:pt x="174" y="668"/>
                </a:cubicBezTo>
                <a:cubicBezTo>
                  <a:pt x="174" y="668"/>
                  <a:pt x="174" y="668"/>
                  <a:pt x="174" y="668"/>
                </a:cubicBezTo>
                <a:cubicBezTo>
                  <a:pt x="173" y="668"/>
                  <a:pt x="173" y="669"/>
                  <a:pt x="173" y="669"/>
                </a:cubicBezTo>
                <a:cubicBezTo>
                  <a:pt x="173" y="669"/>
                  <a:pt x="173" y="669"/>
                  <a:pt x="173" y="669"/>
                </a:cubicBezTo>
                <a:cubicBezTo>
                  <a:pt x="172" y="669"/>
                  <a:pt x="171" y="668"/>
                  <a:pt x="171" y="667"/>
                </a:cubicBezTo>
                <a:close/>
                <a:moveTo>
                  <a:pt x="446" y="663"/>
                </a:moveTo>
                <a:cubicBezTo>
                  <a:pt x="445" y="663"/>
                  <a:pt x="445" y="662"/>
                  <a:pt x="445" y="661"/>
                </a:cubicBezTo>
                <a:cubicBezTo>
                  <a:pt x="445" y="661"/>
                  <a:pt x="445" y="661"/>
                  <a:pt x="445" y="661"/>
                </a:cubicBezTo>
                <a:cubicBezTo>
                  <a:pt x="446" y="660"/>
                  <a:pt x="447" y="659"/>
                  <a:pt x="448" y="659"/>
                </a:cubicBezTo>
                <a:cubicBezTo>
                  <a:pt x="448" y="659"/>
                  <a:pt x="448" y="659"/>
                  <a:pt x="448" y="659"/>
                </a:cubicBezTo>
                <a:cubicBezTo>
                  <a:pt x="449" y="660"/>
                  <a:pt x="449" y="661"/>
                  <a:pt x="449" y="662"/>
                </a:cubicBezTo>
                <a:cubicBezTo>
                  <a:pt x="449" y="662"/>
                  <a:pt x="449" y="662"/>
                  <a:pt x="449" y="662"/>
                </a:cubicBezTo>
                <a:cubicBezTo>
                  <a:pt x="449" y="663"/>
                  <a:pt x="448" y="663"/>
                  <a:pt x="447" y="663"/>
                </a:cubicBezTo>
                <a:cubicBezTo>
                  <a:pt x="447" y="663"/>
                  <a:pt x="447" y="663"/>
                  <a:pt x="447" y="663"/>
                </a:cubicBezTo>
                <a:cubicBezTo>
                  <a:pt x="447" y="663"/>
                  <a:pt x="447" y="663"/>
                  <a:pt x="446" y="663"/>
                </a:cubicBezTo>
                <a:close/>
                <a:moveTo>
                  <a:pt x="167" y="656"/>
                </a:moveTo>
                <a:cubicBezTo>
                  <a:pt x="167" y="655"/>
                  <a:pt x="167" y="654"/>
                  <a:pt x="168" y="653"/>
                </a:cubicBezTo>
                <a:cubicBezTo>
                  <a:pt x="168" y="653"/>
                  <a:pt x="168" y="653"/>
                  <a:pt x="168" y="653"/>
                </a:cubicBezTo>
                <a:cubicBezTo>
                  <a:pt x="169" y="653"/>
                  <a:pt x="170" y="654"/>
                  <a:pt x="171" y="655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71" y="656"/>
                  <a:pt x="171" y="657"/>
                  <a:pt x="170" y="657"/>
                </a:cubicBezTo>
                <a:cubicBezTo>
                  <a:pt x="170" y="657"/>
                  <a:pt x="170" y="657"/>
                  <a:pt x="170" y="657"/>
                </a:cubicBezTo>
                <a:cubicBezTo>
                  <a:pt x="169" y="657"/>
                  <a:pt x="169" y="657"/>
                  <a:pt x="169" y="657"/>
                </a:cubicBezTo>
                <a:cubicBezTo>
                  <a:pt x="169" y="657"/>
                  <a:pt x="169" y="657"/>
                  <a:pt x="169" y="657"/>
                </a:cubicBezTo>
                <a:cubicBezTo>
                  <a:pt x="168" y="657"/>
                  <a:pt x="167" y="657"/>
                  <a:pt x="167" y="656"/>
                </a:cubicBezTo>
                <a:close/>
                <a:moveTo>
                  <a:pt x="450" y="652"/>
                </a:moveTo>
                <a:cubicBezTo>
                  <a:pt x="449" y="652"/>
                  <a:pt x="449" y="650"/>
                  <a:pt x="449" y="649"/>
                </a:cubicBezTo>
                <a:cubicBezTo>
                  <a:pt x="449" y="649"/>
                  <a:pt x="449" y="649"/>
                  <a:pt x="449" y="649"/>
                </a:cubicBezTo>
                <a:cubicBezTo>
                  <a:pt x="450" y="648"/>
                  <a:pt x="451" y="648"/>
                  <a:pt x="452" y="648"/>
                </a:cubicBezTo>
                <a:cubicBezTo>
                  <a:pt x="452" y="648"/>
                  <a:pt x="452" y="648"/>
                  <a:pt x="452" y="648"/>
                </a:cubicBezTo>
                <a:cubicBezTo>
                  <a:pt x="453" y="648"/>
                  <a:pt x="453" y="650"/>
                  <a:pt x="453" y="651"/>
                </a:cubicBezTo>
                <a:cubicBezTo>
                  <a:pt x="453" y="651"/>
                  <a:pt x="453" y="651"/>
                  <a:pt x="453" y="651"/>
                </a:cubicBezTo>
                <a:cubicBezTo>
                  <a:pt x="453" y="651"/>
                  <a:pt x="452" y="652"/>
                  <a:pt x="451" y="652"/>
                </a:cubicBezTo>
                <a:cubicBezTo>
                  <a:pt x="451" y="652"/>
                  <a:pt x="451" y="652"/>
                  <a:pt x="451" y="652"/>
                </a:cubicBezTo>
                <a:cubicBezTo>
                  <a:pt x="451" y="652"/>
                  <a:pt x="451" y="652"/>
                  <a:pt x="450" y="652"/>
                </a:cubicBezTo>
                <a:close/>
                <a:moveTo>
                  <a:pt x="163" y="645"/>
                </a:moveTo>
                <a:cubicBezTo>
                  <a:pt x="163" y="644"/>
                  <a:pt x="163" y="642"/>
                  <a:pt x="164" y="642"/>
                </a:cubicBezTo>
                <a:cubicBezTo>
                  <a:pt x="164" y="642"/>
                  <a:pt x="164" y="642"/>
                  <a:pt x="164" y="642"/>
                </a:cubicBezTo>
                <a:cubicBezTo>
                  <a:pt x="165" y="642"/>
                  <a:pt x="166" y="642"/>
                  <a:pt x="167" y="643"/>
                </a:cubicBezTo>
                <a:cubicBezTo>
                  <a:pt x="167" y="643"/>
                  <a:pt x="167" y="643"/>
                  <a:pt x="167" y="643"/>
                </a:cubicBezTo>
                <a:cubicBezTo>
                  <a:pt x="167" y="644"/>
                  <a:pt x="167" y="645"/>
                  <a:pt x="166" y="646"/>
                </a:cubicBezTo>
                <a:cubicBezTo>
                  <a:pt x="166" y="646"/>
                  <a:pt x="166" y="646"/>
                  <a:pt x="166" y="646"/>
                </a:cubicBezTo>
                <a:cubicBezTo>
                  <a:pt x="165" y="646"/>
                  <a:pt x="165" y="646"/>
                  <a:pt x="165" y="646"/>
                </a:cubicBezTo>
                <a:cubicBezTo>
                  <a:pt x="165" y="646"/>
                  <a:pt x="165" y="646"/>
                  <a:pt x="165" y="646"/>
                </a:cubicBezTo>
                <a:cubicBezTo>
                  <a:pt x="164" y="646"/>
                  <a:pt x="163" y="645"/>
                  <a:pt x="163" y="645"/>
                </a:cubicBezTo>
                <a:close/>
                <a:moveTo>
                  <a:pt x="454" y="641"/>
                </a:moveTo>
                <a:cubicBezTo>
                  <a:pt x="453" y="640"/>
                  <a:pt x="453" y="639"/>
                  <a:pt x="453" y="638"/>
                </a:cubicBezTo>
                <a:cubicBezTo>
                  <a:pt x="453" y="638"/>
                  <a:pt x="453" y="638"/>
                  <a:pt x="453" y="638"/>
                </a:cubicBezTo>
                <a:cubicBezTo>
                  <a:pt x="454" y="637"/>
                  <a:pt x="455" y="636"/>
                  <a:pt x="456" y="637"/>
                </a:cubicBezTo>
                <a:cubicBezTo>
                  <a:pt x="456" y="637"/>
                  <a:pt x="456" y="637"/>
                  <a:pt x="456" y="637"/>
                </a:cubicBezTo>
                <a:cubicBezTo>
                  <a:pt x="457" y="637"/>
                  <a:pt x="457" y="638"/>
                  <a:pt x="457" y="639"/>
                </a:cubicBezTo>
                <a:cubicBezTo>
                  <a:pt x="457" y="639"/>
                  <a:pt x="457" y="639"/>
                  <a:pt x="457" y="639"/>
                </a:cubicBezTo>
                <a:cubicBezTo>
                  <a:pt x="457" y="640"/>
                  <a:pt x="456" y="641"/>
                  <a:pt x="455" y="641"/>
                </a:cubicBezTo>
                <a:cubicBezTo>
                  <a:pt x="455" y="641"/>
                  <a:pt x="455" y="641"/>
                  <a:pt x="455" y="641"/>
                </a:cubicBezTo>
                <a:cubicBezTo>
                  <a:pt x="455" y="641"/>
                  <a:pt x="455" y="641"/>
                  <a:pt x="454" y="641"/>
                </a:cubicBezTo>
                <a:close/>
                <a:moveTo>
                  <a:pt x="159" y="633"/>
                </a:moveTo>
                <a:cubicBezTo>
                  <a:pt x="159" y="632"/>
                  <a:pt x="159" y="631"/>
                  <a:pt x="160" y="631"/>
                </a:cubicBezTo>
                <a:cubicBezTo>
                  <a:pt x="160" y="631"/>
                  <a:pt x="160" y="631"/>
                  <a:pt x="160" y="631"/>
                </a:cubicBezTo>
                <a:cubicBezTo>
                  <a:pt x="161" y="630"/>
                  <a:pt x="162" y="631"/>
                  <a:pt x="163" y="632"/>
                </a:cubicBezTo>
                <a:cubicBezTo>
                  <a:pt x="163" y="632"/>
                  <a:pt x="163" y="632"/>
                  <a:pt x="163" y="632"/>
                </a:cubicBezTo>
                <a:cubicBezTo>
                  <a:pt x="163" y="633"/>
                  <a:pt x="163" y="634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0" y="635"/>
                  <a:pt x="159" y="634"/>
                  <a:pt x="159" y="633"/>
                </a:cubicBezTo>
                <a:close/>
                <a:moveTo>
                  <a:pt x="459" y="629"/>
                </a:moveTo>
                <a:cubicBezTo>
                  <a:pt x="457" y="629"/>
                  <a:pt x="457" y="628"/>
                  <a:pt x="457" y="627"/>
                </a:cubicBezTo>
                <a:cubicBezTo>
                  <a:pt x="457" y="627"/>
                  <a:pt x="457" y="627"/>
                  <a:pt x="457" y="627"/>
                </a:cubicBezTo>
                <a:cubicBezTo>
                  <a:pt x="458" y="626"/>
                  <a:pt x="459" y="625"/>
                  <a:pt x="460" y="626"/>
                </a:cubicBezTo>
                <a:cubicBezTo>
                  <a:pt x="460" y="626"/>
                  <a:pt x="460" y="626"/>
                  <a:pt x="460" y="626"/>
                </a:cubicBezTo>
                <a:cubicBezTo>
                  <a:pt x="461" y="626"/>
                  <a:pt x="461" y="627"/>
                  <a:pt x="461" y="628"/>
                </a:cubicBezTo>
                <a:cubicBezTo>
                  <a:pt x="461" y="628"/>
                  <a:pt x="461" y="628"/>
                  <a:pt x="461" y="628"/>
                </a:cubicBezTo>
                <a:cubicBezTo>
                  <a:pt x="461" y="629"/>
                  <a:pt x="460" y="629"/>
                  <a:pt x="459" y="629"/>
                </a:cubicBezTo>
                <a:cubicBezTo>
                  <a:pt x="459" y="629"/>
                  <a:pt x="459" y="629"/>
                  <a:pt x="459" y="629"/>
                </a:cubicBezTo>
                <a:cubicBezTo>
                  <a:pt x="459" y="629"/>
                  <a:pt x="459" y="629"/>
                  <a:pt x="459" y="629"/>
                </a:cubicBezTo>
                <a:close/>
                <a:moveTo>
                  <a:pt x="155" y="622"/>
                </a:moveTo>
                <a:cubicBezTo>
                  <a:pt x="155" y="621"/>
                  <a:pt x="155" y="620"/>
                  <a:pt x="156" y="619"/>
                </a:cubicBezTo>
                <a:cubicBezTo>
                  <a:pt x="156" y="619"/>
                  <a:pt x="156" y="619"/>
                  <a:pt x="156" y="619"/>
                </a:cubicBezTo>
                <a:cubicBezTo>
                  <a:pt x="157" y="619"/>
                  <a:pt x="158" y="620"/>
                  <a:pt x="159" y="621"/>
                </a:cubicBezTo>
                <a:cubicBezTo>
                  <a:pt x="159" y="621"/>
                  <a:pt x="159" y="621"/>
                  <a:pt x="159" y="621"/>
                </a:cubicBezTo>
                <a:cubicBezTo>
                  <a:pt x="159" y="622"/>
                  <a:pt x="158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6" y="623"/>
                  <a:pt x="155" y="623"/>
                  <a:pt x="155" y="622"/>
                </a:cubicBezTo>
                <a:close/>
                <a:moveTo>
                  <a:pt x="463" y="618"/>
                </a:moveTo>
                <a:cubicBezTo>
                  <a:pt x="462" y="618"/>
                  <a:pt x="461" y="616"/>
                  <a:pt x="461" y="615"/>
                </a:cubicBezTo>
                <a:cubicBezTo>
                  <a:pt x="461" y="615"/>
                  <a:pt x="461" y="615"/>
                  <a:pt x="461" y="615"/>
                </a:cubicBezTo>
                <a:cubicBezTo>
                  <a:pt x="462" y="614"/>
                  <a:pt x="463" y="614"/>
                  <a:pt x="464" y="614"/>
                </a:cubicBezTo>
                <a:cubicBezTo>
                  <a:pt x="464" y="614"/>
                  <a:pt x="464" y="614"/>
                  <a:pt x="464" y="614"/>
                </a:cubicBezTo>
                <a:cubicBezTo>
                  <a:pt x="465" y="615"/>
                  <a:pt x="466" y="616"/>
                  <a:pt x="465" y="617"/>
                </a:cubicBezTo>
                <a:cubicBezTo>
                  <a:pt x="465" y="617"/>
                  <a:pt x="465" y="617"/>
                  <a:pt x="465" y="617"/>
                </a:cubicBezTo>
                <a:cubicBezTo>
                  <a:pt x="465" y="618"/>
                  <a:pt x="464" y="618"/>
                  <a:pt x="463" y="618"/>
                </a:cubicBezTo>
                <a:cubicBezTo>
                  <a:pt x="463" y="618"/>
                  <a:pt x="463" y="618"/>
                  <a:pt x="463" y="618"/>
                </a:cubicBezTo>
                <a:cubicBezTo>
                  <a:pt x="463" y="618"/>
                  <a:pt x="463" y="618"/>
                  <a:pt x="463" y="618"/>
                </a:cubicBezTo>
                <a:close/>
                <a:moveTo>
                  <a:pt x="151" y="611"/>
                </a:moveTo>
                <a:cubicBezTo>
                  <a:pt x="150" y="610"/>
                  <a:pt x="151" y="609"/>
                  <a:pt x="152" y="608"/>
                </a:cubicBezTo>
                <a:cubicBezTo>
                  <a:pt x="152" y="608"/>
                  <a:pt x="152" y="608"/>
                  <a:pt x="152" y="608"/>
                </a:cubicBezTo>
                <a:cubicBezTo>
                  <a:pt x="153" y="608"/>
                  <a:pt x="154" y="608"/>
                  <a:pt x="155" y="609"/>
                </a:cubicBezTo>
                <a:cubicBezTo>
                  <a:pt x="155" y="609"/>
                  <a:pt x="155" y="609"/>
                  <a:pt x="155" y="609"/>
                </a:cubicBezTo>
                <a:cubicBezTo>
                  <a:pt x="155" y="610"/>
                  <a:pt x="154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2" y="612"/>
                  <a:pt x="151" y="612"/>
                  <a:pt x="151" y="611"/>
                </a:cubicBezTo>
                <a:close/>
                <a:moveTo>
                  <a:pt x="467" y="607"/>
                </a:moveTo>
                <a:cubicBezTo>
                  <a:pt x="466" y="606"/>
                  <a:pt x="465" y="605"/>
                  <a:pt x="465" y="604"/>
                </a:cubicBezTo>
                <a:cubicBezTo>
                  <a:pt x="465" y="604"/>
                  <a:pt x="465" y="604"/>
                  <a:pt x="465" y="604"/>
                </a:cubicBezTo>
                <a:cubicBezTo>
                  <a:pt x="466" y="603"/>
                  <a:pt x="467" y="603"/>
                  <a:pt x="468" y="603"/>
                </a:cubicBezTo>
                <a:cubicBezTo>
                  <a:pt x="468" y="603"/>
                  <a:pt x="468" y="603"/>
                  <a:pt x="468" y="603"/>
                </a:cubicBezTo>
                <a:cubicBezTo>
                  <a:pt x="469" y="603"/>
                  <a:pt x="470" y="604"/>
                  <a:pt x="469" y="605"/>
                </a:cubicBezTo>
                <a:cubicBezTo>
                  <a:pt x="469" y="605"/>
                  <a:pt x="469" y="605"/>
                  <a:pt x="469" y="605"/>
                </a:cubicBezTo>
                <a:cubicBezTo>
                  <a:pt x="469" y="606"/>
                  <a:pt x="468" y="607"/>
                  <a:pt x="467" y="607"/>
                </a:cubicBezTo>
                <a:cubicBezTo>
                  <a:pt x="467" y="607"/>
                  <a:pt x="467" y="607"/>
                  <a:pt x="467" y="607"/>
                </a:cubicBezTo>
                <a:cubicBezTo>
                  <a:pt x="467" y="607"/>
                  <a:pt x="467" y="607"/>
                  <a:pt x="467" y="607"/>
                </a:cubicBezTo>
                <a:close/>
                <a:moveTo>
                  <a:pt x="147" y="599"/>
                </a:moveTo>
                <a:cubicBezTo>
                  <a:pt x="146" y="598"/>
                  <a:pt x="147" y="597"/>
                  <a:pt x="148" y="597"/>
                </a:cubicBezTo>
                <a:cubicBezTo>
                  <a:pt x="148" y="597"/>
                  <a:pt x="148" y="597"/>
                  <a:pt x="148" y="597"/>
                </a:cubicBezTo>
                <a:cubicBezTo>
                  <a:pt x="149" y="596"/>
                  <a:pt x="150" y="597"/>
                  <a:pt x="151" y="598"/>
                </a:cubicBezTo>
                <a:cubicBezTo>
                  <a:pt x="151" y="598"/>
                  <a:pt x="151" y="598"/>
                  <a:pt x="151" y="598"/>
                </a:cubicBezTo>
                <a:cubicBezTo>
                  <a:pt x="151" y="599"/>
                  <a:pt x="150" y="600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8" y="601"/>
                  <a:pt x="147" y="600"/>
                  <a:pt x="147" y="599"/>
                </a:cubicBezTo>
                <a:close/>
                <a:moveTo>
                  <a:pt x="471" y="595"/>
                </a:moveTo>
                <a:cubicBezTo>
                  <a:pt x="470" y="595"/>
                  <a:pt x="469" y="594"/>
                  <a:pt x="469" y="593"/>
                </a:cubicBezTo>
                <a:cubicBezTo>
                  <a:pt x="469" y="593"/>
                  <a:pt x="469" y="593"/>
                  <a:pt x="469" y="593"/>
                </a:cubicBezTo>
                <a:cubicBezTo>
                  <a:pt x="470" y="592"/>
                  <a:pt x="471" y="591"/>
                  <a:pt x="472" y="592"/>
                </a:cubicBezTo>
                <a:cubicBezTo>
                  <a:pt x="472" y="592"/>
                  <a:pt x="472" y="592"/>
                  <a:pt x="472" y="592"/>
                </a:cubicBezTo>
                <a:cubicBezTo>
                  <a:pt x="473" y="592"/>
                  <a:pt x="474" y="593"/>
                  <a:pt x="473" y="594"/>
                </a:cubicBezTo>
                <a:cubicBezTo>
                  <a:pt x="473" y="594"/>
                  <a:pt x="473" y="594"/>
                  <a:pt x="473" y="594"/>
                </a:cubicBezTo>
                <a:cubicBezTo>
                  <a:pt x="473" y="595"/>
                  <a:pt x="472" y="596"/>
                  <a:pt x="471" y="596"/>
                </a:cubicBezTo>
                <a:cubicBezTo>
                  <a:pt x="471" y="596"/>
                  <a:pt x="471" y="596"/>
                  <a:pt x="471" y="596"/>
                </a:cubicBezTo>
                <a:cubicBezTo>
                  <a:pt x="471" y="596"/>
                  <a:pt x="471" y="595"/>
                  <a:pt x="471" y="595"/>
                </a:cubicBezTo>
                <a:close/>
                <a:moveTo>
                  <a:pt x="143" y="588"/>
                </a:moveTo>
                <a:cubicBezTo>
                  <a:pt x="142" y="587"/>
                  <a:pt x="143" y="586"/>
                  <a:pt x="144" y="586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45" y="585"/>
                  <a:pt x="146" y="586"/>
                  <a:pt x="146" y="587"/>
                </a:cubicBezTo>
                <a:cubicBezTo>
                  <a:pt x="146" y="587"/>
                  <a:pt x="146" y="587"/>
                  <a:pt x="146" y="587"/>
                </a:cubicBezTo>
                <a:cubicBezTo>
                  <a:pt x="147" y="588"/>
                  <a:pt x="146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4" y="589"/>
                  <a:pt x="143" y="589"/>
                  <a:pt x="143" y="588"/>
                </a:cubicBezTo>
                <a:close/>
                <a:moveTo>
                  <a:pt x="475" y="584"/>
                </a:moveTo>
                <a:cubicBezTo>
                  <a:pt x="474" y="584"/>
                  <a:pt x="473" y="583"/>
                  <a:pt x="474" y="582"/>
                </a:cubicBezTo>
                <a:cubicBezTo>
                  <a:pt x="474" y="582"/>
                  <a:pt x="474" y="582"/>
                  <a:pt x="474" y="582"/>
                </a:cubicBezTo>
                <a:cubicBezTo>
                  <a:pt x="474" y="581"/>
                  <a:pt x="475" y="580"/>
                  <a:pt x="476" y="580"/>
                </a:cubicBezTo>
                <a:cubicBezTo>
                  <a:pt x="476" y="580"/>
                  <a:pt x="476" y="580"/>
                  <a:pt x="476" y="580"/>
                </a:cubicBezTo>
                <a:cubicBezTo>
                  <a:pt x="477" y="581"/>
                  <a:pt x="478" y="582"/>
                  <a:pt x="477" y="583"/>
                </a:cubicBezTo>
                <a:cubicBezTo>
                  <a:pt x="477" y="583"/>
                  <a:pt x="477" y="583"/>
                  <a:pt x="477" y="583"/>
                </a:cubicBezTo>
                <a:cubicBezTo>
                  <a:pt x="477" y="584"/>
                  <a:pt x="476" y="584"/>
                  <a:pt x="475" y="584"/>
                </a:cubicBezTo>
                <a:cubicBezTo>
                  <a:pt x="475" y="584"/>
                  <a:pt x="475" y="584"/>
                  <a:pt x="475" y="584"/>
                </a:cubicBezTo>
                <a:cubicBezTo>
                  <a:pt x="475" y="584"/>
                  <a:pt x="475" y="584"/>
                  <a:pt x="475" y="584"/>
                </a:cubicBezTo>
                <a:close/>
                <a:moveTo>
                  <a:pt x="139" y="577"/>
                </a:moveTo>
                <a:cubicBezTo>
                  <a:pt x="138" y="576"/>
                  <a:pt x="139" y="575"/>
                  <a:pt x="140" y="574"/>
                </a:cubicBezTo>
                <a:cubicBezTo>
                  <a:pt x="140" y="574"/>
                  <a:pt x="140" y="574"/>
                  <a:pt x="140" y="574"/>
                </a:cubicBezTo>
                <a:cubicBezTo>
                  <a:pt x="141" y="574"/>
                  <a:pt x="142" y="574"/>
                  <a:pt x="142" y="575"/>
                </a:cubicBezTo>
                <a:cubicBezTo>
                  <a:pt x="142" y="575"/>
                  <a:pt x="142" y="575"/>
                  <a:pt x="142" y="575"/>
                </a:cubicBezTo>
                <a:cubicBezTo>
                  <a:pt x="143" y="577"/>
                  <a:pt x="142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0" y="578"/>
                  <a:pt x="139" y="578"/>
                  <a:pt x="139" y="577"/>
                </a:cubicBezTo>
                <a:close/>
                <a:moveTo>
                  <a:pt x="479" y="573"/>
                </a:moveTo>
                <a:cubicBezTo>
                  <a:pt x="478" y="572"/>
                  <a:pt x="477" y="571"/>
                  <a:pt x="478" y="570"/>
                </a:cubicBezTo>
                <a:cubicBezTo>
                  <a:pt x="478" y="570"/>
                  <a:pt x="478" y="570"/>
                  <a:pt x="478" y="570"/>
                </a:cubicBezTo>
                <a:cubicBezTo>
                  <a:pt x="478" y="569"/>
                  <a:pt x="479" y="569"/>
                  <a:pt x="480" y="569"/>
                </a:cubicBezTo>
                <a:cubicBezTo>
                  <a:pt x="480" y="569"/>
                  <a:pt x="480" y="569"/>
                  <a:pt x="480" y="569"/>
                </a:cubicBezTo>
                <a:cubicBezTo>
                  <a:pt x="481" y="569"/>
                  <a:pt x="482" y="571"/>
                  <a:pt x="481" y="572"/>
                </a:cubicBezTo>
                <a:cubicBezTo>
                  <a:pt x="481" y="572"/>
                  <a:pt x="481" y="572"/>
                  <a:pt x="481" y="572"/>
                </a:cubicBezTo>
                <a:cubicBezTo>
                  <a:pt x="481" y="572"/>
                  <a:pt x="480" y="573"/>
                  <a:pt x="479" y="573"/>
                </a:cubicBezTo>
                <a:cubicBezTo>
                  <a:pt x="479" y="573"/>
                  <a:pt x="479" y="573"/>
                  <a:pt x="479" y="573"/>
                </a:cubicBezTo>
                <a:cubicBezTo>
                  <a:pt x="479" y="573"/>
                  <a:pt x="479" y="573"/>
                  <a:pt x="479" y="573"/>
                </a:cubicBezTo>
                <a:close/>
                <a:moveTo>
                  <a:pt x="135" y="566"/>
                </a:moveTo>
                <a:cubicBezTo>
                  <a:pt x="134" y="564"/>
                  <a:pt x="135" y="563"/>
                  <a:pt x="136" y="563"/>
                </a:cubicBezTo>
                <a:cubicBezTo>
                  <a:pt x="136" y="563"/>
                  <a:pt x="136" y="563"/>
                  <a:pt x="136" y="563"/>
                </a:cubicBezTo>
                <a:cubicBezTo>
                  <a:pt x="137" y="563"/>
                  <a:pt x="138" y="563"/>
                  <a:pt x="138" y="564"/>
                </a:cubicBezTo>
                <a:cubicBezTo>
                  <a:pt x="138" y="564"/>
                  <a:pt x="138" y="564"/>
                  <a:pt x="138" y="564"/>
                </a:cubicBezTo>
                <a:cubicBezTo>
                  <a:pt x="139" y="565"/>
                  <a:pt x="138" y="566"/>
                  <a:pt x="137" y="567"/>
                </a:cubicBezTo>
                <a:cubicBezTo>
                  <a:pt x="137" y="567"/>
                  <a:pt x="137" y="567"/>
                  <a:pt x="137" y="567"/>
                </a:cubicBezTo>
                <a:cubicBezTo>
                  <a:pt x="137" y="567"/>
                  <a:pt x="137" y="567"/>
                  <a:pt x="136" y="567"/>
                </a:cubicBezTo>
                <a:cubicBezTo>
                  <a:pt x="136" y="567"/>
                  <a:pt x="136" y="567"/>
                  <a:pt x="136" y="567"/>
                </a:cubicBezTo>
                <a:cubicBezTo>
                  <a:pt x="136" y="567"/>
                  <a:pt x="135" y="566"/>
                  <a:pt x="135" y="566"/>
                </a:cubicBezTo>
                <a:close/>
                <a:moveTo>
                  <a:pt x="483" y="562"/>
                </a:moveTo>
                <a:cubicBezTo>
                  <a:pt x="482" y="561"/>
                  <a:pt x="481" y="560"/>
                  <a:pt x="482" y="559"/>
                </a:cubicBezTo>
                <a:cubicBezTo>
                  <a:pt x="482" y="559"/>
                  <a:pt x="482" y="559"/>
                  <a:pt x="482" y="559"/>
                </a:cubicBezTo>
                <a:cubicBezTo>
                  <a:pt x="482" y="558"/>
                  <a:pt x="483" y="557"/>
                  <a:pt x="484" y="558"/>
                </a:cubicBezTo>
                <a:cubicBezTo>
                  <a:pt x="484" y="558"/>
                  <a:pt x="484" y="558"/>
                  <a:pt x="484" y="558"/>
                </a:cubicBezTo>
                <a:cubicBezTo>
                  <a:pt x="485" y="558"/>
                  <a:pt x="486" y="559"/>
                  <a:pt x="485" y="560"/>
                </a:cubicBezTo>
                <a:cubicBezTo>
                  <a:pt x="485" y="560"/>
                  <a:pt x="485" y="560"/>
                  <a:pt x="485" y="560"/>
                </a:cubicBezTo>
                <a:cubicBezTo>
                  <a:pt x="485" y="561"/>
                  <a:pt x="484" y="562"/>
                  <a:pt x="484" y="562"/>
                </a:cubicBezTo>
                <a:cubicBezTo>
                  <a:pt x="484" y="562"/>
                  <a:pt x="484" y="562"/>
                  <a:pt x="484" y="562"/>
                </a:cubicBezTo>
                <a:cubicBezTo>
                  <a:pt x="483" y="562"/>
                  <a:pt x="483" y="562"/>
                  <a:pt x="483" y="562"/>
                </a:cubicBezTo>
                <a:close/>
                <a:moveTo>
                  <a:pt x="131" y="554"/>
                </a:moveTo>
                <a:cubicBezTo>
                  <a:pt x="130" y="553"/>
                  <a:pt x="131" y="552"/>
                  <a:pt x="132" y="552"/>
                </a:cubicBezTo>
                <a:cubicBezTo>
                  <a:pt x="132" y="552"/>
                  <a:pt x="132" y="552"/>
                  <a:pt x="132" y="552"/>
                </a:cubicBezTo>
                <a:cubicBezTo>
                  <a:pt x="133" y="551"/>
                  <a:pt x="134" y="552"/>
                  <a:pt x="134" y="553"/>
                </a:cubicBezTo>
                <a:cubicBezTo>
                  <a:pt x="134" y="553"/>
                  <a:pt x="134" y="553"/>
                  <a:pt x="134" y="553"/>
                </a:cubicBezTo>
                <a:cubicBezTo>
                  <a:pt x="135" y="554"/>
                  <a:pt x="134" y="555"/>
                  <a:pt x="133" y="555"/>
                </a:cubicBezTo>
                <a:cubicBezTo>
                  <a:pt x="133" y="555"/>
                  <a:pt x="133" y="555"/>
                  <a:pt x="133" y="555"/>
                </a:cubicBezTo>
                <a:cubicBezTo>
                  <a:pt x="133" y="556"/>
                  <a:pt x="133" y="556"/>
                  <a:pt x="132" y="556"/>
                </a:cubicBezTo>
                <a:cubicBezTo>
                  <a:pt x="132" y="556"/>
                  <a:pt x="132" y="556"/>
                  <a:pt x="132" y="556"/>
                </a:cubicBezTo>
                <a:cubicBezTo>
                  <a:pt x="132" y="556"/>
                  <a:pt x="131" y="555"/>
                  <a:pt x="131" y="554"/>
                </a:cubicBezTo>
                <a:close/>
                <a:moveTo>
                  <a:pt x="487" y="550"/>
                </a:moveTo>
                <a:cubicBezTo>
                  <a:pt x="486" y="550"/>
                  <a:pt x="485" y="549"/>
                  <a:pt x="486" y="548"/>
                </a:cubicBezTo>
                <a:cubicBezTo>
                  <a:pt x="486" y="548"/>
                  <a:pt x="486" y="548"/>
                  <a:pt x="486" y="548"/>
                </a:cubicBezTo>
                <a:cubicBezTo>
                  <a:pt x="486" y="547"/>
                  <a:pt x="487" y="546"/>
                  <a:pt x="488" y="546"/>
                </a:cubicBezTo>
                <a:cubicBezTo>
                  <a:pt x="488" y="546"/>
                  <a:pt x="488" y="546"/>
                  <a:pt x="488" y="546"/>
                </a:cubicBezTo>
                <a:cubicBezTo>
                  <a:pt x="489" y="547"/>
                  <a:pt x="490" y="548"/>
                  <a:pt x="489" y="549"/>
                </a:cubicBezTo>
                <a:cubicBezTo>
                  <a:pt x="489" y="549"/>
                  <a:pt x="489" y="549"/>
                  <a:pt x="489" y="549"/>
                </a:cubicBezTo>
                <a:cubicBezTo>
                  <a:pt x="489" y="550"/>
                  <a:pt x="488" y="550"/>
                  <a:pt x="488" y="550"/>
                </a:cubicBezTo>
                <a:cubicBezTo>
                  <a:pt x="488" y="550"/>
                  <a:pt x="488" y="550"/>
                  <a:pt x="488" y="550"/>
                </a:cubicBezTo>
                <a:cubicBezTo>
                  <a:pt x="487" y="550"/>
                  <a:pt x="487" y="550"/>
                  <a:pt x="487" y="550"/>
                </a:cubicBezTo>
                <a:close/>
                <a:moveTo>
                  <a:pt x="127" y="543"/>
                </a:moveTo>
                <a:cubicBezTo>
                  <a:pt x="126" y="542"/>
                  <a:pt x="127" y="541"/>
                  <a:pt x="128" y="540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29" y="540"/>
                  <a:pt x="130" y="541"/>
                  <a:pt x="130" y="542"/>
                </a:cubicBezTo>
                <a:cubicBezTo>
                  <a:pt x="130" y="542"/>
                  <a:pt x="130" y="542"/>
                  <a:pt x="130" y="542"/>
                </a:cubicBezTo>
                <a:cubicBezTo>
                  <a:pt x="131" y="543"/>
                  <a:pt x="130" y="544"/>
                  <a:pt x="129" y="544"/>
                </a:cubicBezTo>
                <a:cubicBezTo>
                  <a:pt x="129" y="544"/>
                  <a:pt x="129" y="544"/>
                  <a:pt x="129" y="544"/>
                </a:cubicBezTo>
                <a:cubicBezTo>
                  <a:pt x="129" y="544"/>
                  <a:pt x="129" y="544"/>
                  <a:pt x="128" y="544"/>
                </a:cubicBezTo>
                <a:cubicBezTo>
                  <a:pt x="128" y="544"/>
                  <a:pt x="128" y="544"/>
                  <a:pt x="128" y="544"/>
                </a:cubicBezTo>
                <a:cubicBezTo>
                  <a:pt x="128" y="544"/>
                  <a:pt x="127" y="544"/>
                  <a:pt x="127" y="543"/>
                </a:cubicBezTo>
                <a:close/>
                <a:moveTo>
                  <a:pt x="491" y="539"/>
                </a:moveTo>
                <a:cubicBezTo>
                  <a:pt x="490" y="539"/>
                  <a:pt x="489" y="537"/>
                  <a:pt x="490" y="536"/>
                </a:cubicBezTo>
                <a:cubicBezTo>
                  <a:pt x="490" y="536"/>
                  <a:pt x="490" y="536"/>
                  <a:pt x="490" y="536"/>
                </a:cubicBezTo>
                <a:cubicBezTo>
                  <a:pt x="490" y="535"/>
                  <a:pt x="491" y="535"/>
                  <a:pt x="492" y="535"/>
                </a:cubicBezTo>
                <a:cubicBezTo>
                  <a:pt x="492" y="535"/>
                  <a:pt x="492" y="535"/>
                  <a:pt x="492" y="535"/>
                </a:cubicBezTo>
                <a:cubicBezTo>
                  <a:pt x="493" y="536"/>
                  <a:pt x="494" y="537"/>
                  <a:pt x="493" y="538"/>
                </a:cubicBezTo>
                <a:cubicBezTo>
                  <a:pt x="493" y="538"/>
                  <a:pt x="493" y="538"/>
                  <a:pt x="493" y="538"/>
                </a:cubicBezTo>
                <a:cubicBezTo>
                  <a:pt x="493" y="539"/>
                  <a:pt x="492" y="539"/>
                  <a:pt x="492" y="539"/>
                </a:cubicBezTo>
                <a:cubicBezTo>
                  <a:pt x="492" y="539"/>
                  <a:pt x="492" y="539"/>
                  <a:pt x="492" y="539"/>
                </a:cubicBezTo>
                <a:cubicBezTo>
                  <a:pt x="491" y="539"/>
                  <a:pt x="491" y="539"/>
                  <a:pt x="491" y="539"/>
                </a:cubicBezTo>
                <a:close/>
                <a:moveTo>
                  <a:pt x="122" y="532"/>
                </a:moveTo>
                <a:cubicBezTo>
                  <a:pt x="122" y="531"/>
                  <a:pt x="123" y="529"/>
                  <a:pt x="124" y="529"/>
                </a:cubicBezTo>
                <a:cubicBezTo>
                  <a:pt x="124" y="529"/>
                  <a:pt x="124" y="529"/>
                  <a:pt x="124" y="529"/>
                </a:cubicBezTo>
                <a:cubicBezTo>
                  <a:pt x="125" y="529"/>
                  <a:pt x="126" y="529"/>
                  <a:pt x="126" y="530"/>
                </a:cubicBezTo>
                <a:cubicBezTo>
                  <a:pt x="126" y="530"/>
                  <a:pt x="126" y="530"/>
                  <a:pt x="126" y="530"/>
                </a:cubicBezTo>
                <a:cubicBezTo>
                  <a:pt x="127" y="531"/>
                  <a:pt x="126" y="532"/>
                  <a:pt x="125" y="533"/>
                </a:cubicBezTo>
                <a:cubicBezTo>
                  <a:pt x="125" y="533"/>
                  <a:pt x="125" y="533"/>
                  <a:pt x="125" y="533"/>
                </a:cubicBezTo>
                <a:cubicBezTo>
                  <a:pt x="125" y="533"/>
                  <a:pt x="125" y="533"/>
                  <a:pt x="124" y="533"/>
                </a:cubicBezTo>
                <a:cubicBezTo>
                  <a:pt x="124" y="533"/>
                  <a:pt x="124" y="533"/>
                  <a:pt x="124" y="533"/>
                </a:cubicBezTo>
                <a:cubicBezTo>
                  <a:pt x="124" y="533"/>
                  <a:pt x="123" y="532"/>
                  <a:pt x="122" y="532"/>
                </a:cubicBezTo>
                <a:close/>
                <a:moveTo>
                  <a:pt x="495" y="528"/>
                </a:moveTo>
                <a:cubicBezTo>
                  <a:pt x="494" y="527"/>
                  <a:pt x="493" y="526"/>
                  <a:pt x="494" y="525"/>
                </a:cubicBezTo>
                <a:cubicBezTo>
                  <a:pt x="494" y="525"/>
                  <a:pt x="494" y="525"/>
                  <a:pt x="494" y="525"/>
                </a:cubicBezTo>
                <a:cubicBezTo>
                  <a:pt x="494" y="524"/>
                  <a:pt x="495" y="523"/>
                  <a:pt x="496" y="524"/>
                </a:cubicBezTo>
                <a:cubicBezTo>
                  <a:pt x="496" y="524"/>
                  <a:pt x="496" y="524"/>
                  <a:pt x="496" y="524"/>
                </a:cubicBezTo>
                <a:cubicBezTo>
                  <a:pt x="497" y="524"/>
                  <a:pt x="498" y="525"/>
                  <a:pt x="498" y="526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7" y="527"/>
                  <a:pt x="496" y="528"/>
                  <a:pt x="496" y="528"/>
                </a:cubicBezTo>
                <a:cubicBezTo>
                  <a:pt x="496" y="528"/>
                  <a:pt x="496" y="528"/>
                  <a:pt x="496" y="528"/>
                </a:cubicBezTo>
                <a:cubicBezTo>
                  <a:pt x="495" y="528"/>
                  <a:pt x="495" y="528"/>
                  <a:pt x="495" y="528"/>
                </a:cubicBezTo>
                <a:close/>
                <a:moveTo>
                  <a:pt x="118" y="520"/>
                </a:moveTo>
                <a:cubicBezTo>
                  <a:pt x="118" y="519"/>
                  <a:pt x="119" y="518"/>
                  <a:pt x="120" y="518"/>
                </a:cubicBezTo>
                <a:cubicBezTo>
                  <a:pt x="120" y="518"/>
                  <a:pt x="120" y="518"/>
                  <a:pt x="120" y="518"/>
                </a:cubicBezTo>
                <a:cubicBezTo>
                  <a:pt x="121" y="517"/>
                  <a:pt x="122" y="518"/>
                  <a:pt x="122" y="519"/>
                </a:cubicBezTo>
                <a:cubicBezTo>
                  <a:pt x="122" y="519"/>
                  <a:pt x="122" y="519"/>
                  <a:pt x="122" y="519"/>
                </a:cubicBezTo>
                <a:cubicBezTo>
                  <a:pt x="123" y="520"/>
                  <a:pt x="122" y="521"/>
                  <a:pt x="121" y="522"/>
                </a:cubicBezTo>
                <a:cubicBezTo>
                  <a:pt x="121" y="522"/>
                  <a:pt x="121" y="522"/>
                  <a:pt x="121" y="522"/>
                </a:cubicBezTo>
                <a:cubicBezTo>
                  <a:pt x="121" y="522"/>
                  <a:pt x="121" y="522"/>
                  <a:pt x="120" y="522"/>
                </a:cubicBezTo>
                <a:cubicBezTo>
                  <a:pt x="120" y="522"/>
                  <a:pt x="120" y="522"/>
                  <a:pt x="120" y="522"/>
                </a:cubicBezTo>
                <a:cubicBezTo>
                  <a:pt x="119" y="522"/>
                  <a:pt x="119" y="521"/>
                  <a:pt x="118" y="520"/>
                </a:cubicBezTo>
                <a:close/>
                <a:moveTo>
                  <a:pt x="499" y="516"/>
                </a:moveTo>
                <a:cubicBezTo>
                  <a:pt x="498" y="516"/>
                  <a:pt x="497" y="515"/>
                  <a:pt x="498" y="514"/>
                </a:cubicBezTo>
                <a:cubicBezTo>
                  <a:pt x="498" y="514"/>
                  <a:pt x="498" y="514"/>
                  <a:pt x="498" y="514"/>
                </a:cubicBezTo>
                <a:cubicBezTo>
                  <a:pt x="498" y="513"/>
                  <a:pt x="499" y="512"/>
                  <a:pt x="500" y="513"/>
                </a:cubicBezTo>
                <a:cubicBezTo>
                  <a:pt x="500" y="513"/>
                  <a:pt x="500" y="513"/>
                  <a:pt x="500" y="513"/>
                </a:cubicBezTo>
                <a:cubicBezTo>
                  <a:pt x="501" y="513"/>
                  <a:pt x="502" y="514"/>
                  <a:pt x="502" y="515"/>
                </a:cubicBezTo>
                <a:cubicBezTo>
                  <a:pt x="502" y="515"/>
                  <a:pt x="502" y="515"/>
                  <a:pt x="502" y="515"/>
                </a:cubicBezTo>
                <a:cubicBezTo>
                  <a:pt x="501" y="516"/>
                  <a:pt x="501" y="516"/>
                  <a:pt x="500" y="516"/>
                </a:cubicBezTo>
                <a:cubicBezTo>
                  <a:pt x="500" y="516"/>
                  <a:pt x="500" y="516"/>
                  <a:pt x="500" y="516"/>
                </a:cubicBezTo>
                <a:cubicBezTo>
                  <a:pt x="499" y="516"/>
                  <a:pt x="499" y="516"/>
                  <a:pt x="499" y="516"/>
                </a:cubicBezTo>
                <a:close/>
                <a:moveTo>
                  <a:pt x="114" y="509"/>
                </a:moveTo>
                <a:cubicBezTo>
                  <a:pt x="114" y="508"/>
                  <a:pt x="115" y="507"/>
                  <a:pt x="116" y="506"/>
                </a:cubicBezTo>
                <a:cubicBezTo>
                  <a:pt x="116" y="506"/>
                  <a:pt x="116" y="506"/>
                  <a:pt x="116" y="506"/>
                </a:cubicBezTo>
                <a:cubicBezTo>
                  <a:pt x="117" y="506"/>
                  <a:pt x="118" y="507"/>
                  <a:pt x="118" y="508"/>
                </a:cubicBezTo>
                <a:cubicBezTo>
                  <a:pt x="118" y="508"/>
                  <a:pt x="118" y="508"/>
                  <a:pt x="118" y="508"/>
                </a:cubicBezTo>
                <a:cubicBezTo>
                  <a:pt x="118" y="509"/>
                  <a:pt x="118" y="510"/>
                  <a:pt x="117" y="510"/>
                </a:cubicBezTo>
                <a:cubicBezTo>
                  <a:pt x="117" y="510"/>
                  <a:pt x="117" y="510"/>
                  <a:pt x="117" y="510"/>
                </a:cubicBezTo>
                <a:cubicBezTo>
                  <a:pt x="117" y="510"/>
                  <a:pt x="116" y="510"/>
                  <a:pt x="116" y="510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15" y="510"/>
                  <a:pt x="115" y="510"/>
                  <a:pt x="114" y="509"/>
                </a:cubicBezTo>
                <a:close/>
                <a:moveTo>
                  <a:pt x="503" y="505"/>
                </a:moveTo>
                <a:cubicBezTo>
                  <a:pt x="502" y="505"/>
                  <a:pt x="502" y="504"/>
                  <a:pt x="502" y="502"/>
                </a:cubicBezTo>
                <a:cubicBezTo>
                  <a:pt x="502" y="502"/>
                  <a:pt x="502" y="502"/>
                  <a:pt x="502" y="502"/>
                </a:cubicBezTo>
                <a:cubicBezTo>
                  <a:pt x="502" y="501"/>
                  <a:pt x="503" y="501"/>
                  <a:pt x="504" y="501"/>
                </a:cubicBezTo>
                <a:cubicBezTo>
                  <a:pt x="504" y="501"/>
                  <a:pt x="504" y="501"/>
                  <a:pt x="504" y="501"/>
                </a:cubicBezTo>
                <a:cubicBezTo>
                  <a:pt x="505" y="502"/>
                  <a:pt x="506" y="503"/>
                  <a:pt x="506" y="504"/>
                </a:cubicBezTo>
                <a:cubicBezTo>
                  <a:pt x="506" y="504"/>
                  <a:pt x="506" y="504"/>
                  <a:pt x="506" y="504"/>
                </a:cubicBezTo>
                <a:cubicBezTo>
                  <a:pt x="505" y="505"/>
                  <a:pt x="505" y="505"/>
                  <a:pt x="504" y="505"/>
                </a:cubicBezTo>
                <a:cubicBezTo>
                  <a:pt x="504" y="505"/>
                  <a:pt x="504" y="505"/>
                  <a:pt x="504" y="505"/>
                </a:cubicBezTo>
                <a:cubicBezTo>
                  <a:pt x="504" y="505"/>
                  <a:pt x="503" y="505"/>
                  <a:pt x="503" y="505"/>
                </a:cubicBezTo>
                <a:close/>
                <a:moveTo>
                  <a:pt x="110" y="498"/>
                </a:moveTo>
                <a:cubicBezTo>
                  <a:pt x="110" y="497"/>
                  <a:pt x="110" y="496"/>
                  <a:pt x="112" y="495"/>
                </a:cubicBezTo>
                <a:cubicBezTo>
                  <a:pt x="112" y="495"/>
                  <a:pt x="112" y="495"/>
                  <a:pt x="112" y="495"/>
                </a:cubicBezTo>
                <a:cubicBezTo>
                  <a:pt x="113" y="495"/>
                  <a:pt x="114" y="495"/>
                  <a:pt x="114" y="496"/>
                </a:cubicBezTo>
                <a:cubicBezTo>
                  <a:pt x="114" y="496"/>
                  <a:pt x="114" y="496"/>
                  <a:pt x="114" y="496"/>
                </a:cubicBezTo>
                <a:cubicBezTo>
                  <a:pt x="114" y="497"/>
                  <a:pt x="114" y="499"/>
                  <a:pt x="113" y="499"/>
                </a:cubicBezTo>
                <a:cubicBezTo>
                  <a:pt x="113" y="499"/>
                  <a:pt x="113" y="499"/>
                  <a:pt x="113" y="499"/>
                </a:cubicBezTo>
                <a:cubicBezTo>
                  <a:pt x="113" y="499"/>
                  <a:pt x="112" y="499"/>
                  <a:pt x="112" y="499"/>
                </a:cubicBezTo>
                <a:cubicBezTo>
                  <a:pt x="112" y="499"/>
                  <a:pt x="112" y="499"/>
                  <a:pt x="112" y="499"/>
                </a:cubicBezTo>
                <a:cubicBezTo>
                  <a:pt x="111" y="499"/>
                  <a:pt x="111" y="499"/>
                  <a:pt x="110" y="498"/>
                </a:cubicBezTo>
                <a:close/>
                <a:moveTo>
                  <a:pt x="507" y="494"/>
                </a:moveTo>
                <a:cubicBezTo>
                  <a:pt x="506" y="493"/>
                  <a:pt x="506" y="492"/>
                  <a:pt x="506" y="491"/>
                </a:cubicBezTo>
                <a:cubicBezTo>
                  <a:pt x="506" y="491"/>
                  <a:pt x="506" y="491"/>
                  <a:pt x="506" y="491"/>
                </a:cubicBezTo>
                <a:cubicBezTo>
                  <a:pt x="506" y="490"/>
                  <a:pt x="507" y="490"/>
                  <a:pt x="508" y="490"/>
                </a:cubicBezTo>
                <a:cubicBezTo>
                  <a:pt x="508" y="490"/>
                  <a:pt x="508" y="490"/>
                  <a:pt x="508" y="490"/>
                </a:cubicBezTo>
                <a:cubicBezTo>
                  <a:pt x="510" y="490"/>
                  <a:pt x="510" y="492"/>
                  <a:pt x="510" y="493"/>
                </a:cubicBezTo>
                <a:cubicBezTo>
                  <a:pt x="510" y="493"/>
                  <a:pt x="510" y="493"/>
                  <a:pt x="510" y="493"/>
                </a:cubicBezTo>
                <a:cubicBezTo>
                  <a:pt x="509" y="493"/>
                  <a:pt x="509" y="494"/>
                  <a:pt x="508" y="494"/>
                </a:cubicBezTo>
                <a:cubicBezTo>
                  <a:pt x="508" y="494"/>
                  <a:pt x="508" y="494"/>
                  <a:pt x="508" y="494"/>
                </a:cubicBezTo>
                <a:cubicBezTo>
                  <a:pt x="508" y="494"/>
                  <a:pt x="507" y="494"/>
                  <a:pt x="507" y="494"/>
                </a:cubicBezTo>
                <a:close/>
                <a:moveTo>
                  <a:pt x="106" y="486"/>
                </a:moveTo>
                <a:cubicBezTo>
                  <a:pt x="106" y="485"/>
                  <a:pt x="106" y="484"/>
                  <a:pt x="107" y="484"/>
                </a:cubicBezTo>
                <a:cubicBezTo>
                  <a:pt x="107" y="484"/>
                  <a:pt x="107" y="484"/>
                  <a:pt x="107" y="484"/>
                </a:cubicBezTo>
                <a:cubicBezTo>
                  <a:pt x="109" y="484"/>
                  <a:pt x="110" y="484"/>
                  <a:pt x="110" y="485"/>
                </a:cubicBezTo>
                <a:cubicBezTo>
                  <a:pt x="110" y="485"/>
                  <a:pt x="110" y="485"/>
                  <a:pt x="110" y="485"/>
                </a:cubicBezTo>
                <a:cubicBezTo>
                  <a:pt x="110" y="486"/>
                  <a:pt x="110" y="487"/>
                  <a:pt x="109" y="488"/>
                </a:cubicBezTo>
                <a:cubicBezTo>
                  <a:pt x="109" y="488"/>
                  <a:pt x="109" y="488"/>
                  <a:pt x="109" y="488"/>
                </a:cubicBezTo>
                <a:cubicBezTo>
                  <a:pt x="109" y="488"/>
                  <a:pt x="108" y="488"/>
                  <a:pt x="108" y="488"/>
                </a:cubicBezTo>
                <a:cubicBezTo>
                  <a:pt x="108" y="488"/>
                  <a:pt x="108" y="488"/>
                  <a:pt x="108" y="488"/>
                </a:cubicBezTo>
                <a:cubicBezTo>
                  <a:pt x="107" y="488"/>
                  <a:pt x="107" y="487"/>
                  <a:pt x="106" y="486"/>
                </a:cubicBezTo>
                <a:close/>
                <a:moveTo>
                  <a:pt x="511" y="482"/>
                </a:moveTo>
                <a:cubicBezTo>
                  <a:pt x="510" y="482"/>
                  <a:pt x="510" y="481"/>
                  <a:pt x="510" y="480"/>
                </a:cubicBezTo>
                <a:cubicBezTo>
                  <a:pt x="510" y="480"/>
                  <a:pt x="510" y="480"/>
                  <a:pt x="510" y="480"/>
                </a:cubicBezTo>
                <a:cubicBezTo>
                  <a:pt x="510" y="479"/>
                  <a:pt x="512" y="478"/>
                  <a:pt x="513" y="479"/>
                </a:cubicBezTo>
                <a:cubicBezTo>
                  <a:pt x="513" y="479"/>
                  <a:pt x="513" y="479"/>
                  <a:pt x="513" y="479"/>
                </a:cubicBezTo>
                <a:cubicBezTo>
                  <a:pt x="514" y="479"/>
                  <a:pt x="514" y="480"/>
                  <a:pt x="514" y="481"/>
                </a:cubicBezTo>
                <a:cubicBezTo>
                  <a:pt x="514" y="481"/>
                  <a:pt x="514" y="481"/>
                  <a:pt x="514" y="481"/>
                </a:cubicBezTo>
                <a:cubicBezTo>
                  <a:pt x="513" y="482"/>
                  <a:pt x="513" y="483"/>
                  <a:pt x="512" y="483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12" y="483"/>
                  <a:pt x="511" y="483"/>
                  <a:pt x="511" y="482"/>
                </a:cubicBezTo>
                <a:close/>
                <a:moveTo>
                  <a:pt x="102" y="475"/>
                </a:moveTo>
                <a:cubicBezTo>
                  <a:pt x="102" y="474"/>
                  <a:pt x="102" y="473"/>
                  <a:pt x="103" y="473"/>
                </a:cubicBezTo>
                <a:cubicBezTo>
                  <a:pt x="103" y="473"/>
                  <a:pt x="103" y="473"/>
                  <a:pt x="103" y="473"/>
                </a:cubicBezTo>
                <a:cubicBezTo>
                  <a:pt x="104" y="472"/>
                  <a:pt x="106" y="473"/>
                  <a:pt x="106" y="474"/>
                </a:cubicBezTo>
                <a:cubicBezTo>
                  <a:pt x="106" y="474"/>
                  <a:pt x="106" y="474"/>
                  <a:pt x="106" y="474"/>
                </a:cubicBezTo>
                <a:cubicBezTo>
                  <a:pt x="106" y="475"/>
                  <a:pt x="106" y="476"/>
                  <a:pt x="105" y="476"/>
                </a:cubicBezTo>
                <a:cubicBezTo>
                  <a:pt x="105" y="476"/>
                  <a:pt x="105" y="476"/>
                  <a:pt x="105" y="476"/>
                </a:cubicBezTo>
                <a:cubicBezTo>
                  <a:pt x="105" y="476"/>
                  <a:pt x="104" y="476"/>
                  <a:pt x="104" y="476"/>
                </a:cubicBezTo>
                <a:cubicBezTo>
                  <a:pt x="104" y="476"/>
                  <a:pt x="104" y="476"/>
                  <a:pt x="104" y="476"/>
                </a:cubicBezTo>
                <a:cubicBezTo>
                  <a:pt x="103" y="476"/>
                  <a:pt x="103" y="476"/>
                  <a:pt x="102" y="475"/>
                </a:cubicBezTo>
                <a:close/>
                <a:moveTo>
                  <a:pt x="515" y="471"/>
                </a:moveTo>
                <a:cubicBezTo>
                  <a:pt x="514" y="471"/>
                  <a:pt x="514" y="470"/>
                  <a:pt x="514" y="469"/>
                </a:cubicBezTo>
                <a:cubicBezTo>
                  <a:pt x="514" y="469"/>
                  <a:pt x="514" y="469"/>
                  <a:pt x="514" y="469"/>
                </a:cubicBezTo>
                <a:cubicBezTo>
                  <a:pt x="514" y="468"/>
                  <a:pt x="516" y="467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ubicBezTo>
                  <a:pt x="518" y="468"/>
                  <a:pt x="518" y="469"/>
                  <a:pt x="518" y="470"/>
                </a:cubicBez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71"/>
                  <a:pt x="515" y="471"/>
                  <a:pt x="515" y="471"/>
                </a:cubicBezTo>
                <a:close/>
                <a:moveTo>
                  <a:pt x="98" y="464"/>
                </a:moveTo>
                <a:cubicBezTo>
                  <a:pt x="98" y="463"/>
                  <a:pt x="98" y="462"/>
                  <a:pt x="99" y="461"/>
                </a:cubicBezTo>
                <a:cubicBezTo>
                  <a:pt x="99" y="461"/>
                  <a:pt x="99" y="461"/>
                  <a:pt x="99" y="461"/>
                </a:cubicBezTo>
                <a:cubicBezTo>
                  <a:pt x="100" y="461"/>
                  <a:pt x="102" y="461"/>
                  <a:pt x="102" y="463"/>
                </a:cubicBezTo>
                <a:cubicBezTo>
                  <a:pt x="102" y="463"/>
                  <a:pt x="102" y="463"/>
                  <a:pt x="102" y="463"/>
                </a:cubicBezTo>
                <a:cubicBezTo>
                  <a:pt x="102" y="464"/>
                  <a:pt x="102" y="465"/>
                  <a:pt x="101" y="465"/>
                </a:cubicBezTo>
                <a:cubicBezTo>
                  <a:pt x="101" y="465"/>
                  <a:pt x="101" y="465"/>
                  <a:pt x="101" y="465"/>
                </a:cubicBezTo>
                <a:cubicBezTo>
                  <a:pt x="100" y="465"/>
                  <a:pt x="100" y="465"/>
                  <a:pt x="100" y="465"/>
                </a:cubicBezTo>
                <a:cubicBezTo>
                  <a:pt x="100" y="465"/>
                  <a:pt x="100" y="465"/>
                  <a:pt x="100" y="465"/>
                </a:cubicBezTo>
                <a:cubicBezTo>
                  <a:pt x="99" y="465"/>
                  <a:pt x="98" y="465"/>
                  <a:pt x="98" y="464"/>
                </a:cubicBezTo>
                <a:close/>
                <a:moveTo>
                  <a:pt x="519" y="460"/>
                </a:moveTo>
                <a:cubicBezTo>
                  <a:pt x="518" y="459"/>
                  <a:pt x="518" y="458"/>
                  <a:pt x="518" y="457"/>
                </a:cubicBezTo>
                <a:cubicBezTo>
                  <a:pt x="518" y="457"/>
                  <a:pt x="518" y="457"/>
                  <a:pt x="518" y="457"/>
                </a:cubicBezTo>
                <a:cubicBezTo>
                  <a:pt x="518" y="456"/>
                  <a:pt x="520" y="456"/>
                  <a:pt x="521" y="456"/>
                </a:cubicBezTo>
                <a:cubicBezTo>
                  <a:pt x="521" y="456"/>
                  <a:pt x="521" y="456"/>
                  <a:pt x="521" y="456"/>
                </a:cubicBezTo>
                <a:cubicBezTo>
                  <a:pt x="522" y="456"/>
                  <a:pt x="522" y="458"/>
                  <a:pt x="522" y="459"/>
                </a:cubicBezTo>
                <a:cubicBezTo>
                  <a:pt x="522" y="459"/>
                  <a:pt x="522" y="459"/>
                  <a:pt x="522" y="459"/>
                </a:cubicBezTo>
                <a:cubicBezTo>
                  <a:pt x="522" y="459"/>
                  <a:pt x="521" y="460"/>
                  <a:pt x="520" y="460"/>
                </a:cubicBezTo>
                <a:cubicBezTo>
                  <a:pt x="520" y="460"/>
                  <a:pt x="520" y="460"/>
                  <a:pt x="520" y="460"/>
                </a:cubicBezTo>
                <a:cubicBezTo>
                  <a:pt x="520" y="460"/>
                  <a:pt x="520" y="460"/>
                  <a:pt x="519" y="460"/>
                </a:cubicBezTo>
                <a:close/>
                <a:moveTo>
                  <a:pt x="94" y="453"/>
                </a:moveTo>
                <a:cubicBezTo>
                  <a:pt x="94" y="452"/>
                  <a:pt x="94" y="450"/>
                  <a:pt x="95" y="450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6" y="450"/>
                  <a:pt x="97" y="450"/>
                  <a:pt x="98" y="451"/>
                </a:cubicBezTo>
                <a:cubicBezTo>
                  <a:pt x="98" y="451"/>
                  <a:pt x="98" y="451"/>
                  <a:pt x="98" y="451"/>
                </a:cubicBezTo>
                <a:cubicBezTo>
                  <a:pt x="98" y="452"/>
                  <a:pt x="98" y="453"/>
                  <a:pt x="97" y="454"/>
                </a:cubicBezTo>
                <a:cubicBezTo>
                  <a:pt x="97" y="454"/>
                  <a:pt x="97" y="454"/>
                  <a:pt x="97" y="454"/>
                </a:cubicBezTo>
                <a:cubicBezTo>
                  <a:pt x="96" y="454"/>
                  <a:pt x="96" y="454"/>
                  <a:pt x="96" y="454"/>
                </a:cubicBezTo>
                <a:cubicBezTo>
                  <a:pt x="96" y="454"/>
                  <a:pt x="96" y="454"/>
                  <a:pt x="96" y="454"/>
                </a:cubicBezTo>
                <a:cubicBezTo>
                  <a:pt x="95" y="454"/>
                  <a:pt x="94" y="453"/>
                  <a:pt x="94" y="453"/>
                </a:cubicBezTo>
                <a:close/>
                <a:moveTo>
                  <a:pt x="523" y="449"/>
                </a:moveTo>
                <a:cubicBezTo>
                  <a:pt x="522" y="448"/>
                  <a:pt x="522" y="447"/>
                  <a:pt x="522" y="446"/>
                </a:cubicBezTo>
                <a:cubicBezTo>
                  <a:pt x="522" y="446"/>
                  <a:pt x="522" y="446"/>
                  <a:pt x="522" y="446"/>
                </a:cubicBezTo>
                <a:cubicBezTo>
                  <a:pt x="523" y="445"/>
                  <a:pt x="524" y="444"/>
                  <a:pt x="525" y="445"/>
                </a:cubicBezTo>
                <a:cubicBezTo>
                  <a:pt x="525" y="445"/>
                  <a:pt x="525" y="445"/>
                  <a:pt x="525" y="445"/>
                </a:cubicBezTo>
                <a:cubicBezTo>
                  <a:pt x="526" y="445"/>
                  <a:pt x="526" y="446"/>
                  <a:pt x="526" y="447"/>
                </a:cubicBezTo>
                <a:cubicBezTo>
                  <a:pt x="526" y="447"/>
                  <a:pt x="526" y="447"/>
                  <a:pt x="526" y="447"/>
                </a:cubicBezTo>
                <a:cubicBezTo>
                  <a:pt x="526" y="448"/>
                  <a:pt x="525" y="449"/>
                  <a:pt x="524" y="449"/>
                </a:cubicBezTo>
                <a:cubicBezTo>
                  <a:pt x="524" y="449"/>
                  <a:pt x="524" y="449"/>
                  <a:pt x="524" y="449"/>
                </a:cubicBezTo>
                <a:cubicBezTo>
                  <a:pt x="524" y="449"/>
                  <a:pt x="524" y="449"/>
                  <a:pt x="523" y="449"/>
                </a:cubicBezTo>
                <a:close/>
                <a:moveTo>
                  <a:pt x="90" y="441"/>
                </a:moveTo>
                <a:cubicBezTo>
                  <a:pt x="90" y="440"/>
                  <a:pt x="90" y="439"/>
                  <a:pt x="91" y="439"/>
                </a:cubicBezTo>
                <a:cubicBezTo>
                  <a:pt x="91" y="439"/>
                  <a:pt x="91" y="439"/>
                  <a:pt x="91" y="439"/>
                </a:cubicBezTo>
                <a:cubicBezTo>
                  <a:pt x="92" y="438"/>
                  <a:pt x="93" y="439"/>
                  <a:pt x="94" y="440"/>
                </a:cubicBezTo>
                <a:cubicBezTo>
                  <a:pt x="94" y="440"/>
                  <a:pt x="94" y="440"/>
                  <a:pt x="94" y="440"/>
                </a:cubicBezTo>
                <a:cubicBezTo>
                  <a:pt x="94" y="441"/>
                  <a:pt x="94" y="442"/>
                  <a:pt x="93" y="442"/>
                </a:cubicBezTo>
                <a:cubicBezTo>
                  <a:pt x="93" y="442"/>
                  <a:pt x="93" y="442"/>
                  <a:pt x="93" y="442"/>
                </a:cubicBezTo>
                <a:cubicBezTo>
                  <a:pt x="92" y="443"/>
                  <a:pt x="92" y="443"/>
                  <a:pt x="92" y="443"/>
                </a:cubicBezTo>
                <a:cubicBezTo>
                  <a:pt x="92" y="443"/>
                  <a:pt x="92" y="443"/>
                  <a:pt x="92" y="443"/>
                </a:cubicBezTo>
                <a:cubicBezTo>
                  <a:pt x="91" y="443"/>
                  <a:pt x="90" y="442"/>
                  <a:pt x="90" y="441"/>
                </a:cubicBezTo>
                <a:close/>
                <a:moveTo>
                  <a:pt x="527" y="437"/>
                </a:moveTo>
                <a:cubicBezTo>
                  <a:pt x="526" y="437"/>
                  <a:pt x="526" y="436"/>
                  <a:pt x="526" y="435"/>
                </a:cubicBezTo>
                <a:cubicBezTo>
                  <a:pt x="526" y="435"/>
                  <a:pt x="526" y="435"/>
                  <a:pt x="526" y="435"/>
                </a:cubicBezTo>
                <a:cubicBezTo>
                  <a:pt x="527" y="434"/>
                  <a:pt x="528" y="433"/>
                  <a:pt x="529" y="434"/>
                </a:cubicBezTo>
                <a:cubicBezTo>
                  <a:pt x="529" y="434"/>
                  <a:pt x="529" y="434"/>
                  <a:pt x="529" y="434"/>
                </a:cubicBezTo>
                <a:cubicBezTo>
                  <a:pt x="530" y="434"/>
                  <a:pt x="530" y="435"/>
                  <a:pt x="530" y="436"/>
                </a:cubicBezTo>
                <a:cubicBezTo>
                  <a:pt x="530" y="436"/>
                  <a:pt x="530" y="436"/>
                  <a:pt x="530" y="436"/>
                </a:cubicBezTo>
                <a:cubicBezTo>
                  <a:pt x="530" y="437"/>
                  <a:pt x="529" y="437"/>
                  <a:pt x="528" y="437"/>
                </a:cubicBezTo>
                <a:cubicBezTo>
                  <a:pt x="528" y="437"/>
                  <a:pt x="528" y="437"/>
                  <a:pt x="528" y="437"/>
                </a:cubicBezTo>
                <a:cubicBezTo>
                  <a:pt x="528" y="437"/>
                  <a:pt x="528" y="437"/>
                  <a:pt x="527" y="437"/>
                </a:cubicBezTo>
                <a:close/>
                <a:moveTo>
                  <a:pt x="86" y="430"/>
                </a:moveTo>
                <a:cubicBezTo>
                  <a:pt x="86" y="429"/>
                  <a:pt x="86" y="428"/>
                  <a:pt x="87" y="427"/>
                </a:cubicBezTo>
                <a:cubicBezTo>
                  <a:pt x="87" y="427"/>
                  <a:pt x="87" y="427"/>
                  <a:pt x="87" y="427"/>
                </a:cubicBezTo>
                <a:cubicBezTo>
                  <a:pt x="88" y="427"/>
                  <a:pt x="89" y="428"/>
                  <a:pt x="90" y="429"/>
                </a:cubicBezTo>
                <a:cubicBezTo>
                  <a:pt x="90" y="429"/>
                  <a:pt x="90" y="429"/>
                  <a:pt x="90" y="429"/>
                </a:cubicBezTo>
                <a:cubicBezTo>
                  <a:pt x="90" y="430"/>
                  <a:pt x="90" y="431"/>
                  <a:pt x="89" y="431"/>
                </a:cubicBezTo>
                <a:cubicBezTo>
                  <a:pt x="89" y="431"/>
                  <a:pt x="89" y="431"/>
                  <a:pt x="89" y="431"/>
                </a:cubicBezTo>
                <a:cubicBezTo>
                  <a:pt x="88" y="431"/>
                  <a:pt x="88" y="431"/>
                  <a:pt x="88" y="431"/>
                </a:cubicBezTo>
                <a:cubicBezTo>
                  <a:pt x="88" y="431"/>
                  <a:pt x="88" y="431"/>
                  <a:pt x="88" y="431"/>
                </a:cubicBezTo>
                <a:cubicBezTo>
                  <a:pt x="87" y="431"/>
                  <a:pt x="86" y="431"/>
                  <a:pt x="86" y="430"/>
                </a:cubicBezTo>
                <a:close/>
                <a:moveTo>
                  <a:pt x="531" y="426"/>
                </a:moveTo>
                <a:cubicBezTo>
                  <a:pt x="530" y="426"/>
                  <a:pt x="530" y="424"/>
                  <a:pt x="530" y="423"/>
                </a:cubicBezTo>
                <a:cubicBezTo>
                  <a:pt x="530" y="423"/>
                  <a:pt x="530" y="423"/>
                  <a:pt x="530" y="423"/>
                </a:cubicBezTo>
                <a:cubicBezTo>
                  <a:pt x="531" y="422"/>
                  <a:pt x="532" y="422"/>
                  <a:pt x="533" y="422"/>
                </a:cubicBezTo>
                <a:cubicBezTo>
                  <a:pt x="533" y="422"/>
                  <a:pt x="533" y="422"/>
                  <a:pt x="533" y="422"/>
                </a:cubicBezTo>
                <a:cubicBezTo>
                  <a:pt x="534" y="423"/>
                  <a:pt x="534" y="424"/>
                  <a:pt x="534" y="425"/>
                </a:cubicBezTo>
                <a:cubicBezTo>
                  <a:pt x="534" y="425"/>
                  <a:pt x="534" y="425"/>
                  <a:pt x="534" y="425"/>
                </a:cubicBezTo>
                <a:cubicBezTo>
                  <a:pt x="534" y="426"/>
                  <a:pt x="533" y="426"/>
                  <a:pt x="532" y="426"/>
                </a:cubicBezTo>
                <a:cubicBezTo>
                  <a:pt x="532" y="426"/>
                  <a:pt x="532" y="426"/>
                  <a:pt x="532" y="426"/>
                </a:cubicBezTo>
                <a:cubicBezTo>
                  <a:pt x="532" y="426"/>
                  <a:pt x="532" y="426"/>
                  <a:pt x="531" y="426"/>
                </a:cubicBezTo>
                <a:close/>
                <a:moveTo>
                  <a:pt x="82" y="419"/>
                </a:moveTo>
                <a:cubicBezTo>
                  <a:pt x="82" y="419"/>
                  <a:pt x="82" y="419"/>
                  <a:pt x="82" y="419"/>
                </a:cubicBezTo>
                <a:cubicBezTo>
                  <a:pt x="82" y="418"/>
                  <a:pt x="82" y="416"/>
                  <a:pt x="83" y="416"/>
                </a:cubicBezTo>
                <a:cubicBezTo>
                  <a:pt x="83" y="416"/>
                  <a:pt x="83" y="416"/>
                  <a:pt x="83" y="416"/>
                </a:cubicBezTo>
                <a:cubicBezTo>
                  <a:pt x="84" y="416"/>
                  <a:pt x="85" y="416"/>
                  <a:pt x="86" y="417"/>
                </a:cubicBezTo>
                <a:cubicBezTo>
                  <a:pt x="86" y="417"/>
                  <a:pt x="86" y="417"/>
                  <a:pt x="86" y="417"/>
                </a:cubicBezTo>
                <a:cubicBezTo>
                  <a:pt x="86" y="418"/>
                  <a:pt x="86" y="420"/>
                  <a:pt x="85" y="420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84" y="420"/>
                  <a:pt x="84" y="420"/>
                  <a:pt x="84" y="420"/>
                </a:cubicBezTo>
                <a:cubicBezTo>
                  <a:pt x="84" y="420"/>
                  <a:pt x="84" y="420"/>
                  <a:pt x="84" y="420"/>
                </a:cubicBezTo>
                <a:cubicBezTo>
                  <a:pt x="83" y="420"/>
                  <a:pt x="82" y="419"/>
                  <a:pt x="82" y="419"/>
                </a:cubicBezTo>
                <a:close/>
                <a:moveTo>
                  <a:pt x="535" y="415"/>
                </a:moveTo>
                <a:cubicBezTo>
                  <a:pt x="534" y="414"/>
                  <a:pt x="534" y="413"/>
                  <a:pt x="534" y="412"/>
                </a:cubicBezTo>
                <a:cubicBezTo>
                  <a:pt x="534" y="412"/>
                  <a:pt x="534" y="412"/>
                  <a:pt x="534" y="412"/>
                </a:cubicBezTo>
                <a:cubicBezTo>
                  <a:pt x="534" y="411"/>
                  <a:pt x="535" y="410"/>
                  <a:pt x="536" y="411"/>
                </a:cubicBezTo>
                <a:cubicBezTo>
                  <a:pt x="536" y="411"/>
                  <a:pt x="536" y="411"/>
                  <a:pt x="536" y="411"/>
                </a:cubicBezTo>
                <a:cubicBezTo>
                  <a:pt x="538" y="411"/>
                  <a:pt x="538" y="412"/>
                  <a:pt x="538" y="413"/>
                </a:cubicBezTo>
                <a:cubicBezTo>
                  <a:pt x="538" y="413"/>
                  <a:pt x="538" y="413"/>
                  <a:pt x="538" y="413"/>
                </a:cubicBezTo>
                <a:cubicBezTo>
                  <a:pt x="538" y="414"/>
                  <a:pt x="537" y="415"/>
                  <a:pt x="536" y="415"/>
                </a:cubicBezTo>
                <a:cubicBezTo>
                  <a:pt x="536" y="415"/>
                  <a:pt x="536" y="415"/>
                  <a:pt x="536" y="415"/>
                </a:cubicBezTo>
                <a:cubicBezTo>
                  <a:pt x="536" y="415"/>
                  <a:pt x="535" y="415"/>
                  <a:pt x="535" y="415"/>
                </a:cubicBezTo>
                <a:close/>
                <a:moveTo>
                  <a:pt x="79" y="407"/>
                </a:moveTo>
                <a:cubicBezTo>
                  <a:pt x="79" y="407"/>
                  <a:pt x="79" y="407"/>
                  <a:pt x="79" y="407"/>
                </a:cubicBezTo>
                <a:cubicBezTo>
                  <a:pt x="78" y="406"/>
                  <a:pt x="79" y="405"/>
                  <a:pt x="80" y="405"/>
                </a:cubicBezTo>
                <a:cubicBezTo>
                  <a:pt x="80" y="405"/>
                  <a:pt x="80" y="405"/>
                  <a:pt x="80" y="405"/>
                </a:cubicBezTo>
                <a:cubicBezTo>
                  <a:pt x="81" y="404"/>
                  <a:pt x="82" y="405"/>
                  <a:pt x="82" y="406"/>
                </a:cubicBezTo>
                <a:cubicBezTo>
                  <a:pt x="82" y="406"/>
                  <a:pt x="82" y="406"/>
                  <a:pt x="82" y="406"/>
                </a:cubicBezTo>
                <a:cubicBezTo>
                  <a:pt x="83" y="407"/>
                  <a:pt x="82" y="408"/>
                  <a:pt x="81" y="408"/>
                </a:cubicBezTo>
                <a:cubicBezTo>
                  <a:pt x="81" y="408"/>
                  <a:pt x="81" y="408"/>
                  <a:pt x="81" y="408"/>
                </a:cubicBezTo>
                <a:cubicBezTo>
                  <a:pt x="81" y="408"/>
                  <a:pt x="81" y="409"/>
                  <a:pt x="80" y="409"/>
                </a:cubicBezTo>
                <a:cubicBezTo>
                  <a:pt x="80" y="409"/>
                  <a:pt x="80" y="409"/>
                  <a:pt x="80" y="409"/>
                </a:cubicBezTo>
                <a:cubicBezTo>
                  <a:pt x="80" y="409"/>
                  <a:pt x="79" y="408"/>
                  <a:pt x="79" y="407"/>
                </a:cubicBezTo>
                <a:close/>
                <a:moveTo>
                  <a:pt x="539" y="403"/>
                </a:moveTo>
                <a:cubicBezTo>
                  <a:pt x="538" y="403"/>
                  <a:pt x="537" y="402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0"/>
                  <a:pt x="538" y="399"/>
                  <a:pt x="540" y="399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41" y="399"/>
                  <a:pt x="541" y="401"/>
                  <a:pt x="541" y="402"/>
                </a:cubicBezTo>
                <a:cubicBezTo>
                  <a:pt x="541" y="402"/>
                  <a:pt x="541" y="402"/>
                  <a:pt x="541" y="402"/>
                </a:cubicBezTo>
                <a:cubicBezTo>
                  <a:pt x="541" y="403"/>
                  <a:pt x="540" y="403"/>
                  <a:pt x="539" y="403"/>
                </a:cubicBezTo>
                <a:cubicBezTo>
                  <a:pt x="539" y="403"/>
                  <a:pt x="539" y="403"/>
                  <a:pt x="539" y="403"/>
                </a:cubicBezTo>
                <a:cubicBezTo>
                  <a:pt x="539" y="403"/>
                  <a:pt x="539" y="403"/>
                  <a:pt x="539" y="403"/>
                </a:cubicBezTo>
                <a:close/>
                <a:moveTo>
                  <a:pt x="76" y="395"/>
                </a:moveTo>
                <a:cubicBezTo>
                  <a:pt x="75" y="394"/>
                  <a:pt x="76" y="393"/>
                  <a:pt x="77" y="393"/>
                </a:cubicBezTo>
                <a:cubicBezTo>
                  <a:pt x="77" y="393"/>
                  <a:pt x="77" y="393"/>
                  <a:pt x="77" y="393"/>
                </a:cubicBezTo>
                <a:cubicBezTo>
                  <a:pt x="78" y="393"/>
                  <a:pt x="79" y="393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6"/>
                  <a:pt x="79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7" y="397"/>
                  <a:pt x="76" y="396"/>
                  <a:pt x="76" y="395"/>
                </a:cubicBezTo>
                <a:close/>
                <a:moveTo>
                  <a:pt x="541" y="391"/>
                </a:moveTo>
                <a:cubicBezTo>
                  <a:pt x="540" y="391"/>
                  <a:pt x="540" y="390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8"/>
                  <a:pt x="541" y="387"/>
                  <a:pt x="542" y="387"/>
                </a:cubicBezTo>
                <a:cubicBezTo>
                  <a:pt x="542" y="387"/>
                  <a:pt x="542" y="387"/>
                  <a:pt x="542" y="387"/>
                </a:cubicBezTo>
                <a:cubicBezTo>
                  <a:pt x="543" y="388"/>
                  <a:pt x="544" y="389"/>
                  <a:pt x="544" y="390"/>
                </a:cubicBezTo>
                <a:cubicBezTo>
                  <a:pt x="544" y="390"/>
                  <a:pt x="544" y="390"/>
                  <a:pt x="544" y="390"/>
                </a:cubicBezTo>
                <a:cubicBezTo>
                  <a:pt x="543" y="391"/>
                  <a:pt x="543" y="391"/>
                  <a:pt x="542" y="391"/>
                </a:cubicBezTo>
                <a:cubicBezTo>
                  <a:pt x="542" y="391"/>
                  <a:pt x="542" y="391"/>
                  <a:pt x="542" y="391"/>
                </a:cubicBezTo>
                <a:cubicBezTo>
                  <a:pt x="542" y="391"/>
                  <a:pt x="541" y="391"/>
                  <a:pt x="541" y="391"/>
                </a:cubicBezTo>
                <a:close/>
                <a:moveTo>
                  <a:pt x="73" y="383"/>
                </a:moveTo>
                <a:cubicBezTo>
                  <a:pt x="73" y="383"/>
                  <a:pt x="73" y="383"/>
                  <a:pt x="73" y="383"/>
                </a:cubicBezTo>
                <a:cubicBezTo>
                  <a:pt x="73" y="382"/>
                  <a:pt x="74" y="381"/>
                  <a:pt x="75" y="381"/>
                </a:cubicBezTo>
                <a:cubicBezTo>
                  <a:pt x="75" y="381"/>
                  <a:pt x="75" y="381"/>
                  <a:pt x="75" y="381"/>
                </a:cubicBezTo>
                <a:cubicBezTo>
                  <a:pt x="76" y="381"/>
                  <a:pt x="77" y="382"/>
                  <a:pt x="77" y="383"/>
                </a:cubicBezTo>
                <a:cubicBezTo>
                  <a:pt x="77" y="383"/>
                  <a:pt x="77" y="383"/>
                  <a:pt x="77" y="383"/>
                </a:cubicBezTo>
                <a:cubicBezTo>
                  <a:pt x="77" y="384"/>
                  <a:pt x="77" y="385"/>
                  <a:pt x="76" y="385"/>
                </a:cubicBezTo>
                <a:cubicBezTo>
                  <a:pt x="76" y="385"/>
                  <a:pt x="76" y="385"/>
                  <a:pt x="76" y="385"/>
                </a:cubicBezTo>
                <a:cubicBezTo>
                  <a:pt x="76" y="385"/>
                  <a:pt x="75" y="385"/>
                  <a:pt x="75" y="385"/>
                </a:cubicBezTo>
                <a:cubicBezTo>
                  <a:pt x="75" y="385"/>
                  <a:pt x="75" y="385"/>
                  <a:pt x="75" y="385"/>
                </a:cubicBezTo>
                <a:cubicBezTo>
                  <a:pt x="74" y="385"/>
                  <a:pt x="73" y="384"/>
                  <a:pt x="73" y="383"/>
                </a:cubicBezTo>
                <a:close/>
                <a:moveTo>
                  <a:pt x="543" y="380"/>
                </a:moveTo>
                <a:cubicBezTo>
                  <a:pt x="542" y="379"/>
                  <a:pt x="542" y="378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6"/>
                  <a:pt x="543" y="375"/>
                  <a:pt x="544" y="376"/>
                </a:cubicBezTo>
                <a:cubicBezTo>
                  <a:pt x="544" y="376"/>
                  <a:pt x="544" y="376"/>
                  <a:pt x="544" y="376"/>
                </a:cubicBezTo>
                <a:cubicBezTo>
                  <a:pt x="545" y="376"/>
                  <a:pt x="546" y="377"/>
                  <a:pt x="546" y="378"/>
                </a:cubicBezTo>
                <a:cubicBezTo>
                  <a:pt x="546" y="378"/>
                  <a:pt x="546" y="378"/>
                  <a:pt x="546" y="378"/>
                </a:cubicBezTo>
                <a:cubicBezTo>
                  <a:pt x="546" y="379"/>
                  <a:pt x="545" y="380"/>
                  <a:pt x="544" y="380"/>
                </a:cubicBezTo>
                <a:cubicBezTo>
                  <a:pt x="544" y="380"/>
                  <a:pt x="544" y="380"/>
                  <a:pt x="544" y="380"/>
                </a:cubicBezTo>
                <a:cubicBezTo>
                  <a:pt x="544" y="380"/>
                  <a:pt x="544" y="380"/>
                  <a:pt x="543" y="380"/>
                </a:cubicBezTo>
                <a:close/>
                <a:moveTo>
                  <a:pt x="72" y="371"/>
                </a:moveTo>
                <a:cubicBezTo>
                  <a:pt x="72" y="371"/>
                  <a:pt x="72" y="371"/>
                  <a:pt x="72" y="371"/>
                </a:cubicBezTo>
                <a:cubicBezTo>
                  <a:pt x="71" y="370"/>
                  <a:pt x="72" y="369"/>
                  <a:pt x="73" y="369"/>
                </a:cubicBezTo>
                <a:cubicBezTo>
                  <a:pt x="73" y="369"/>
                  <a:pt x="73" y="369"/>
                  <a:pt x="73" y="369"/>
                </a:cubicBezTo>
                <a:cubicBezTo>
                  <a:pt x="74" y="369"/>
                  <a:pt x="75" y="370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2"/>
                  <a:pt x="75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3" y="373"/>
                  <a:pt x="72" y="372"/>
                  <a:pt x="72" y="371"/>
                </a:cubicBezTo>
                <a:close/>
                <a:moveTo>
                  <a:pt x="545" y="368"/>
                </a:moveTo>
                <a:cubicBezTo>
                  <a:pt x="544" y="368"/>
                  <a:pt x="543" y="367"/>
                  <a:pt x="543" y="365"/>
                </a:cubicBezTo>
                <a:cubicBezTo>
                  <a:pt x="543" y="365"/>
                  <a:pt x="543" y="365"/>
                  <a:pt x="543" y="365"/>
                </a:cubicBezTo>
                <a:cubicBezTo>
                  <a:pt x="543" y="364"/>
                  <a:pt x="544" y="364"/>
                  <a:pt x="545" y="364"/>
                </a:cubicBezTo>
                <a:cubicBezTo>
                  <a:pt x="545" y="364"/>
                  <a:pt x="545" y="364"/>
                  <a:pt x="545" y="364"/>
                </a:cubicBezTo>
                <a:cubicBezTo>
                  <a:pt x="546" y="364"/>
                  <a:pt x="547" y="365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7"/>
                  <a:pt x="546" y="368"/>
                  <a:pt x="545" y="368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545" y="368"/>
                  <a:pt x="545" y="368"/>
                  <a:pt x="545" y="368"/>
                </a:cubicBezTo>
                <a:close/>
                <a:moveTo>
                  <a:pt x="71" y="359"/>
                </a:moveTo>
                <a:cubicBezTo>
                  <a:pt x="70" y="358"/>
                  <a:pt x="71" y="357"/>
                  <a:pt x="72" y="357"/>
                </a:cubicBezTo>
                <a:cubicBezTo>
                  <a:pt x="72" y="357"/>
                  <a:pt x="72" y="357"/>
                  <a:pt x="72" y="357"/>
                </a:cubicBezTo>
                <a:cubicBezTo>
                  <a:pt x="74" y="357"/>
                  <a:pt x="74" y="358"/>
                  <a:pt x="75" y="359"/>
                </a:cubicBezTo>
                <a:cubicBezTo>
                  <a:pt x="75" y="359"/>
                  <a:pt x="75" y="359"/>
                  <a:pt x="75" y="359"/>
                </a:cubicBezTo>
                <a:cubicBezTo>
                  <a:pt x="75" y="360"/>
                  <a:pt x="74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1" y="361"/>
                  <a:pt x="71" y="360"/>
                  <a:pt x="71" y="359"/>
                </a:cubicBezTo>
                <a:close/>
                <a:moveTo>
                  <a:pt x="546" y="356"/>
                </a:moveTo>
                <a:cubicBezTo>
                  <a:pt x="545" y="356"/>
                  <a:pt x="544" y="355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3"/>
                  <a:pt x="545" y="352"/>
                  <a:pt x="546" y="352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7" y="352"/>
                  <a:pt x="548" y="353"/>
                  <a:pt x="548" y="354"/>
                </a:cubicBezTo>
                <a:cubicBezTo>
                  <a:pt x="548" y="354"/>
                  <a:pt x="548" y="354"/>
                  <a:pt x="548" y="354"/>
                </a:cubicBezTo>
                <a:cubicBezTo>
                  <a:pt x="548" y="355"/>
                  <a:pt x="547" y="356"/>
                  <a:pt x="546" y="356"/>
                </a:cubicBezTo>
                <a:cubicBezTo>
                  <a:pt x="546" y="356"/>
                  <a:pt x="546" y="356"/>
                  <a:pt x="546" y="356"/>
                </a:cubicBezTo>
                <a:cubicBezTo>
                  <a:pt x="546" y="356"/>
                  <a:pt x="546" y="356"/>
                  <a:pt x="546" y="356"/>
                </a:cubicBezTo>
                <a:close/>
                <a:moveTo>
                  <a:pt x="70" y="347"/>
                </a:moveTo>
                <a:cubicBezTo>
                  <a:pt x="70" y="346"/>
                  <a:pt x="71" y="345"/>
                  <a:pt x="72" y="345"/>
                </a:cubicBezTo>
                <a:cubicBezTo>
                  <a:pt x="72" y="345"/>
                  <a:pt x="72" y="345"/>
                  <a:pt x="72" y="345"/>
                </a:cubicBezTo>
                <a:cubicBezTo>
                  <a:pt x="73" y="345"/>
                  <a:pt x="74" y="346"/>
                  <a:pt x="74" y="347"/>
                </a:cubicBezTo>
                <a:cubicBezTo>
                  <a:pt x="74" y="347"/>
                  <a:pt x="74" y="347"/>
                  <a:pt x="74" y="347"/>
                </a:cubicBezTo>
                <a:cubicBezTo>
                  <a:pt x="74" y="348"/>
                  <a:pt x="73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1" y="349"/>
                  <a:pt x="70" y="348"/>
                  <a:pt x="70" y="347"/>
                </a:cubicBezTo>
                <a:close/>
                <a:moveTo>
                  <a:pt x="544" y="342"/>
                </a:moveTo>
                <a:cubicBezTo>
                  <a:pt x="544" y="342"/>
                  <a:pt x="544" y="342"/>
                  <a:pt x="544" y="342"/>
                </a:cubicBezTo>
                <a:cubicBezTo>
                  <a:pt x="544" y="342"/>
                  <a:pt x="544" y="342"/>
                  <a:pt x="544" y="342"/>
                </a:cubicBezTo>
                <a:cubicBezTo>
                  <a:pt x="544" y="341"/>
                  <a:pt x="545" y="340"/>
                  <a:pt x="546" y="340"/>
                </a:cubicBezTo>
                <a:cubicBezTo>
                  <a:pt x="546" y="340"/>
                  <a:pt x="546" y="340"/>
                  <a:pt x="546" y="340"/>
                </a:cubicBezTo>
                <a:cubicBezTo>
                  <a:pt x="547" y="340"/>
                  <a:pt x="548" y="341"/>
                  <a:pt x="548" y="342"/>
                </a:cubicBezTo>
                <a:cubicBezTo>
                  <a:pt x="548" y="342"/>
                  <a:pt x="548" y="342"/>
                  <a:pt x="548" y="342"/>
                </a:cubicBezTo>
                <a:cubicBezTo>
                  <a:pt x="548" y="343"/>
                  <a:pt x="547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5" y="344"/>
                  <a:pt x="544" y="343"/>
                  <a:pt x="544" y="342"/>
                </a:cubicBezTo>
                <a:close/>
                <a:moveTo>
                  <a:pt x="72" y="337"/>
                </a:moveTo>
                <a:cubicBezTo>
                  <a:pt x="71" y="337"/>
                  <a:pt x="70" y="336"/>
                  <a:pt x="70" y="335"/>
                </a:cubicBezTo>
                <a:cubicBezTo>
                  <a:pt x="70" y="335"/>
                  <a:pt x="70" y="335"/>
                  <a:pt x="70" y="335"/>
                </a:cubicBezTo>
                <a:cubicBezTo>
                  <a:pt x="70" y="334"/>
                  <a:pt x="71" y="333"/>
                  <a:pt x="72" y="333"/>
                </a:cubicBezTo>
                <a:cubicBezTo>
                  <a:pt x="72" y="333"/>
                  <a:pt x="72" y="333"/>
                  <a:pt x="72" y="333"/>
                </a:cubicBezTo>
                <a:cubicBezTo>
                  <a:pt x="73" y="333"/>
                  <a:pt x="74" y="334"/>
                  <a:pt x="74" y="335"/>
                </a:cubicBezTo>
                <a:cubicBezTo>
                  <a:pt x="74" y="335"/>
                  <a:pt x="74" y="335"/>
                  <a:pt x="74" y="335"/>
                </a:cubicBezTo>
                <a:cubicBezTo>
                  <a:pt x="74" y="336"/>
                  <a:pt x="73" y="337"/>
                  <a:pt x="72" y="337"/>
                </a:cubicBezTo>
                <a:cubicBezTo>
                  <a:pt x="72" y="337"/>
                  <a:pt x="72" y="337"/>
                  <a:pt x="72" y="337"/>
                </a:cubicBezTo>
                <a:cubicBezTo>
                  <a:pt x="72" y="337"/>
                  <a:pt x="72" y="337"/>
                  <a:pt x="72" y="337"/>
                </a:cubicBezTo>
                <a:close/>
                <a:moveTo>
                  <a:pt x="544" y="330"/>
                </a:moveTo>
                <a:cubicBezTo>
                  <a:pt x="544" y="329"/>
                  <a:pt x="544" y="328"/>
                  <a:pt x="545" y="328"/>
                </a:cubicBezTo>
                <a:cubicBezTo>
                  <a:pt x="545" y="328"/>
                  <a:pt x="545" y="328"/>
                  <a:pt x="545" y="328"/>
                </a:cubicBezTo>
                <a:cubicBezTo>
                  <a:pt x="547" y="328"/>
                  <a:pt x="548" y="328"/>
                  <a:pt x="548" y="330"/>
                </a:cubicBezTo>
                <a:cubicBezTo>
                  <a:pt x="548" y="330"/>
                  <a:pt x="548" y="330"/>
                  <a:pt x="548" y="330"/>
                </a:cubicBezTo>
                <a:cubicBezTo>
                  <a:pt x="548" y="331"/>
                  <a:pt x="547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5" y="332"/>
                  <a:pt x="544" y="331"/>
                  <a:pt x="544" y="330"/>
                </a:cubicBezTo>
                <a:close/>
                <a:moveTo>
                  <a:pt x="73" y="325"/>
                </a:moveTo>
                <a:cubicBezTo>
                  <a:pt x="72" y="325"/>
                  <a:pt x="71" y="324"/>
                  <a:pt x="71" y="323"/>
                </a:cubicBezTo>
                <a:cubicBezTo>
                  <a:pt x="71" y="323"/>
                  <a:pt x="71" y="323"/>
                  <a:pt x="71" y="323"/>
                </a:cubicBezTo>
                <a:cubicBezTo>
                  <a:pt x="71" y="322"/>
                  <a:pt x="72" y="321"/>
                  <a:pt x="73" y="321"/>
                </a:cubicBezTo>
                <a:cubicBezTo>
                  <a:pt x="73" y="321"/>
                  <a:pt x="73" y="321"/>
                  <a:pt x="73" y="321"/>
                </a:cubicBezTo>
                <a:cubicBezTo>
                  <a:pt x="74" y="321"/>
                  <a:pt x="75" y="322"/>
                  <a:pt x="75" y="323"/>
                </a:cubicBezTo>
                <a:cubicBezTo>
                  <a:pt x="75" y="323"/>
                  <a:pt x="75" y="323"/>
                  <a:pt x="75" y="323"/>
                </a:cubicBezTo>
                <a:cubicBezTo>
                  <a:pt x="75" y="325"/>
                  <a:pt x="74" y="325"/>
                  <a:pt x="73" y="325"/>
                </a:cubicBezTo>
                <a:cubicBezTo>
                  <a:pt x="73" y="325"/>
                  <a:pt x="73" y="325"/>
                  <a:pt x="73" y="325"/>
                </a:cubicBezTo>
                <a:cubicBezTo>
                  <a:pt x="73" y="325"/>
                  <a:pt x="73" y="325"/>
                  <a:pt x="73" y="325"/>
                </a:cubicBezTo>
                <a:close/>
                <a:moveTo>
                  <a:pt x="543" y="318"/>
                </a:moveTo>
                <a:cubicBezTo>
                  <a:pt x="542" y="317"/>
                  <a:pt x="543" y="316"/>
                  <a:pt x="544" y="316"/>
                </a:cubicBezTo>
                <a:cubicBezTo>
                  <a:pt x="544" y="316"/>
                  <a:pt x="544" y="316"/>
                  <a:pt x="544" y="316"/>
                </a:cubicBezTo>
                <a:cubicBezTo>
                  <a:pt x="545" y="316"/>
                  <a:pt x="546" y="316"/>
                  <a:pt x="547" y="318"/>
                </a:cubicBezTo>
                <a:cubicBezTo>
                  <a:pt x="547" y="318"/>
                  <a:pt x="547" y="318"/>
                  <a:pt x="547" y="318"/>
                </a:cubicBezTo>
                <a:cubicBezTo>
                  <a:pt x="547" y="319"/>
                  <a:pt x="546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4" y="320"/>
                  <a:pt x="543" y="319"/>
                  <a:pt x="543" y="318"/>
                </a:cubicBezTo>
                <a:close/>
                <a:moveTo>
                  <a:pt x="74" y="313"/>
                </a:moveTo>
                <a:cubicBezTo>
                  <a:pt x="73" y="313"/>
                  <a:pt x="72" y="312"/>
                  <a:pt x="72" y="311"/>
                </a:cubicBezTo>
                <a:cubicBezTo>
                  <a:pt x="72" y="311"/>
                  <a:pt x="72" y="311"/>
                  <a:pt x="72" y="311"/>
                </a:cubicBezTo>
                <a:cubicBezTo>
                  <a:pt x="73" y="310"/>
                  <a:pt x="74" y="309"/>
                  <a:pt x="75" y="309"/>
                </a:cubicBezTo>
                <a:cubicBezTo>
                  <a:pt x="75" y="309"/>
                  <a:pt x="75" y="309"/>
                  <a:pt x="75" y="309"/>
                </a:cubicBezTo>
                <a:cubicBezTo>
                  <a:pt x="76" y="310"/>
                  <a:pt x="77" y="311"/>
                  <a:pt x="76" y="312"/>
                </a:cubicBezTo>
                <a:cubicBezTo>
                  <a:pt x="76" y="312"/>
                  <a:pt x="76" y="312"/>
                  <a:pt x="76" y="312"/>
                </a:cubicBezTo>
                <a:cubicBezTo>
                  <a:pt x="76" y="313"/>
                  <a:pt x="75" y="313"/>
                  <a:pt x="74" y="313"/>
                </a:cubicBezTo>
                <a:cubicBezTo>
                  <a:pt x="74" y="313"/>
                  <a:pt x="74" y="313"/>
                  <a:pt x="74" y="313"/>
                </a:cubicBezTo>
                <a:cubicBezTo>
                  <a:pt x="74" y="313"/>
                  <a:pt x="74" y="313"/>
                  <a:pt x="74" y="313"/>
                </a:cubicBezTo>
                <a:close/>
                <a:moveTo>
                  <a:pt x="541" y="306"/>
                </a:moveTo>
                <a:cubicBezTo>
                  <a:pt x="541" y="305"/>
                  <a:pt x="541" y="304"/>
                  <a:pt x="543" y="304"/>
                </a:cubicBezTo>
                <a:cubicBezTo>
                  <a:pt x="543" y="304"/>
                  <a:pt x="543" y="304"/>
                  <a:pt x="543" y="304"/>
                </a:cubicBezTo>
                <a:cubicBezTo>
                  <a:pt x="544" y="304"/>
                  <a:pt x="545" y="304"/>
                  <a:pt x="545" y="306"/>
                </a:cubicBezTo>
                <a:cubicBezTo>
                  <a:pt x="545" y="306"/>
                  <a:pt x="545" y="306"/>
                  <a:pt x="545" y="306"/>
                </a:cubicBezTo>
                <a:cubicBezTo>
                  <a:pt x="545" y="307"/>
                  <a:pt x="544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2" y="308"/>
                  <a:pt x="541" y="307"/>
                  <a:pt x="541" y="306"/>
                </a:cubicBezTo>
                <a:close/>
                <a:moveTo>
                  <a:pt x="76" y="302"/>
                </a:moveTo>
                <a:cubicBezTo>
                  <a:pt x="75" y="301"/>
                  <a:pt x="74" y="300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5" y="298"/>
                  <a:pt x="76" y="297"/>
                  <a:pt x="77" y="298"/>
                </a:cubicBezTo>
                <a:cubicBezTo>
                  <a:pt x="77" y="298"/>
                  <a:pt x="77" y="298"/>
                  <a:pt x="77" y="298"/>
                </a:cubicBezTo>
                <a:cubicBezTo>
                  <a:pt x="78" y="298"/>
                  <a:pt x="79" y="299"/>
                  <a:pt x="78" y="300"/>
                </a:cubicBezTo>
                <a:cubicBezTo>
                  <a:pt x="78" y="300"/>
                  <a:pt x="78" y="300"/>
                  <a:pt x="78" y="300"/>
                </a:cubicBezTo>
                <a:cubicBezTo>
                  <a:pt x="78" y="301"/>
                  <a:pt x="77" y="302"/>
                  <a:pt x="76" y="302"/>
                </a:cubicBezTo>
                <a:cubicBezTo>
                  <a:pt x="76" y="302"/>
                  <a:pt x="76" y="302"/>
                  <a:pt x="76" y="302"/>
                </a:cubicBezTo>
                <a:cubicBezTo>
                  <a:pt x="76" y="302"/>
                  <a:pt x="76" y="302"/>
                  <a:pt x="76" y="302"/>
                </a:cubicBezTo>
                <a:close/>
                <a:moveTo>
                  <a:pt x="539" y="294"/>
                </a:moveTo>
                <a:cubicBezTo>
                  <a:pt x="539" y="294"/>
                  <a:pt x="539" y="294"/>
                  <a:pt x="539" y="294"/>
                </a:cubicBezTo>
                <a:cubicBezTo>
                  <a:pt x="539" y="294"/>
                  <a:pt x="539" y="294"/>
                  <a:pt x="539" y="294"/>
                </a:cubicBezTo>
                <a:cubicBezTo>
                  <a:pt x="538" y="293"/>
                  <a:pt x="539" y="292"/>
                  <a:pt x="540" y="292"/>
                </a:cubicBezTo>
                <a:cubicBezTo>
                  <a:pt x="540" y="292"/>
                  <a:pt x="540" y="292"/>
                  <a:pt x="540" y="292"/>
                </a:cubicBezTo>
                <a:cubicBezTo>
                  <a:pt x="541" y="292"/>
                  <a:pt x="542" y="293"/>
                  <a:pt x="543" y="294"/>
                </a:cubicBezTo>
                <a:cubicBezTo>
                  <a:pt x="543" y="294"/>
                  <a:pt x="543" y="294"/>
                  <a:pt x="543" y="294"/>
                </a:cubicBezTo>
                <a:cubicBezTo>
                  <a:pt x="543" y="295"/>
                  <a:pt x="542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0" y="296"/>
                  <a:pt x="539" y="295"/>
                  <a:pt x="539" y="294"/>
                </a:cubicBezTo>
                <a:close/>
                <a:moveTo>
                  <a:pt x="79" y="290"/>
                </a:moveTo>
                <a:cubicBezTo>
                  <a:pt x="77" y="290"/>
                  <a:pt x="77" y="288"/>
                  <a:pt x="77" y="287"/>
                </a:cubicBezTo>
                <a:cubicBezTo>
                  <a:pt x="77" y="287"/>
                  <a:pt x="77" y="287"/>
                  <a:pt x="77" y="287"/>
                </a:cubicBezTo>
                <a:cubicBezTo>
                  <a:pt x="77" y="286"/>
                  <a:pt x="78" y="286"/>
                  <a:pt x="80" y="286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81" y="286"/>
                  <a:pt x="81" y="287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9"/>
                  <a:pt x="80" y="290"/>
                  <a:pt x="79" y="290"/>
                </a:cubicBezTo>
                <a:cubicBezTo>
                  <a:pt x="79" y="290"/>
                  <a:pt x="79" y="290"/>
                  <a:pt x="79" y="290"/>
                </a:cubicBezTo>
                <a:cubicBezTo>
                  <a:pt x="79" y="290"/>
                  <a:pt x="79" y="290"/>
                  <a:pt x="79" y="290"/>
                </a:cubicBezTo>
                <a:close/>
                <a:moveTo>
                  <a:pt x="536" y="283"/>
                </a:moveTo>
                <a:cubicBezTo>
                  <a:pt x="536" y="283"/>
                  <a:pt x="536" y="283"/>
                  <a:pt x="536" y="283"/>
                </a:cubicBezTo>
                <a:cubicBezTo>
                  <a:pt x="536" y="283"/>
                  <a:pt x="536" y="283"/>
                  <a:pt x="536" y="283"/>
                </a:cubicBezTo>
                <a:cubicBezTo>
                  <a:pt x="535" y="282"/>
                  <a:pt x="536" y="281"/>
                  <a:pt x="537" y="280"/>
                </a:cubicBezTo>
                <a:cubicBezTo>
                  <a:pt x="537" y="280"/>
                  <a:pt x="537" y="280"/>
                  <a:pt x="537" y="280"/>
                </a:cubicBezTo>
                <a:cubicBezTo>
                  <a:pt x="538" y="280"/>
                  <a:pt x="539" y="281"/>
                  <a:pt x="540" y="282"/>
                </a:cubicBezTo>
                <a:cubicBezTo>
                  <a:pt x="540" y="282"/>
                  <a:pt x="540" y="282"/>
                  <a:pt x="540" y="282"/>
                </a:cubicBezTo>
                <a:cubicBezTo>
                  <a:pt x="540" y="283"/>
                  <a:pt x="539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7" y="284"/>
                  <a:pt x="536" y="284"/>
                  <a:pt x="536" y="283"/>
                </a:cubicBezTo>
                <a:close/>
                <a:moveTo>
                  <a:pt x="82" y="278"/>
                </a:moveTo>
                <a:cubicBezTo>
                  <a:pt x="81" y="278"/>
                  <a:pt x="80" y="277"/>
                  <a:pt x="80" y="276"/>
                </a:cubicBezTo>
                <a:cubicBezTo>
                  <a:pt x="80" y="276"/>
                  <a:pt x="80" y="276"/>
                  <a:pt x="80" y="276"/>
                </a:cubicBezTo>
                <a:cubicBezTo>
                  <a:pt x="81" y="275"/>
                  <a:pt x="82" y="274"/>
                  <a:pt x="83" y="274"/>
                </a:cubicBezTo>
                <a:cubicBezTo>
                  <a:pt x="83" y="274"/>
                  <a:pt x="83" y="274"/>
                  <a:pt x="83" y="274"/>
                </a:cubicBezTo>
                <a:cubicBezTo>
                  <a:pt x="84" y="275"/>
                  <a:pt x="84" y="276"/>
                  <a:pt x="84" y="277"/>
                </a:cubicBezTo>
                <a:cubicBezTo>
                  <a:pt x="84" y="277"/>
                  <a:pt x="84" y="277"/>
                  <a:pt x="84" y="277"/>
                </a:cubicBezTo>
                <a:cubicBezTo>
                  <a:pt x="84" y="278"/>
                  <a:pt x="83" y="278"/>
                  <a:pt x="82" y="278"/>
                </a:cubicBezTo>
                <a:cubicBezTo>
                  <a:pt x="82" y="278"/>
                  <a:pt x="82" y="278"/>
                  <a:pt x="82" y="278"/>
                </a:cubicBezTo>
                <a:cubicBezTo>
                  <a:pt x="82" y="278"/>
                  <a:pt x="82" y="278"/>
                  <a:pt x="82" y="278"/>
                </a:cubicBezTo>
                <a:close/>
                <a:moveTo>
                  <a:pt x="532" y="272"/>
                </a:moveTo>
                <a:cubicBezTo>
                  <a:pt x="532" y="270"/>
                  <a:pt x="533" y="269"/>
                  <a:pt x="534" y="269"/>
                </a:cubicBezTo>
                <a:cubicBezTo>
                  <a:pt x="534" y="269"/>
                  <a:pt x="534" y="269"/>
                  <a:pt x="534" y="269"/>
                </a:cubicBezTo>
                <a:cubicBezTo>
                  <a:pt x="535" y="269"/>
                  <a:pt x="536" y="269"/>
                  <a:pt x="536" y="270"/>
                </a:cubicBezTo>
                <a:cubicBezTo>
                  <a:pt x="536" y="270"/>
                  <a:pt x="536" y="270"/>
                  <a:pt x="536" y="270"/>
                </a:cubicBezTo>
                <a:cubicBezTo>
                  <a:pt x="536" y="271"/>
                  <a:pt x="536" y="272"/>
                  <a:pt x="535" y="273"/>
                </a:cubicBezTo>
                <a:cubicBezTo>
                  <a:pt x="535" y="273"/>
                  <a:pt x="535" y="273"/>
                  <a:pt x="535" y="273"/>
                </a:cubicBezTo>
                <a:cubicBezTo>
                  <a:pt x="535" y="273"/>
                  <a:pt x="534" y="273"/>
                  <a:pt x="534" y="273"/>
                </a:cubicBezTo>
                <a:cubicBezTo>
                  <a:pt x="534" y="273"/>
                  <a:pt x="534" y="273"/>
                  <a:pt x="534" y="273"/>
                </a:cubicBezTo>
                <a:cubicBezTo>
                  <a:pt x="533" y="273"/>
                  <a:pt x="533" y="272"/>
                  <a:pt x="532" y="272"/>
                </a:cubicBezTo>
                <a:close/>
                <a:moveTo>
                  <a:pt x="85" y="267"/>
                </a:moveTo>
                <a:cubicBezTo>
                  <a:pt x="84" y="266"/>
                  <a:pt x="84" y="265"/>
                  <a:pt x="84" y="264"/>
                </a:cubicBezTo>
                <a:cubicBezTo>
                  <a:pt x="84" y="264"/>
                  <a:pt x="84" y="264"/>
                  <a:pt x="84" y="264"/>
                </a:cubicBezTo>
                <a:cubicBezTo>
                  <a:pt x="84" y="263"/>
                  <a:pt x="86" y="263"/>
                  <a:pt x="87" y="263"/>
                </a:cubicBezTo>
                <a:cubicBezTo>
                  <a:pt x="87" y="263"/>
                  <a:pt x="87" y="263"/>
                  <a:pt x="87" y="263"/>
                </a:cubicBezTo>
                <a:cubicBezTo>
                  <a:pt x="88" y="263"/>
                  <a:pt x="88" y="265"/>
                  <a:pt x="88" y="266"/>
                </a:cubicBezTo>
                <a:cubicBezTo>
                  <a:pt x="88" y="266"/>
                  <a:pt x="88" y="266"/>
                  <a:pt x="88" y="266"/>
                </a:cubicBezTo>
                <a:cubicBezTo>
                  <a:pt x="88" y="266"/>
                  <a:pt x="87" y="267"/>
                  <a:pt x="86" y="267"/>
                </a:cubicBezTo>
                <a:cubicBezTo>
                  <a:pt x="86" y="267"/>
                  <a:pt x="86" y="267"/>
                  <a:pt x="86" y="267"/>
                </a:cubicBezTo>
                <a:cubicBezTo>
                  <a:pt x="86" y="267"/>
                  <a:pt x="86" y="267"/>
                  <a:pt x="85" y="267"/>
                </a:cubicBezTo>
                <a:close/>
                <a:moveTo>
                  <a:pt x="528" y="260"/>
                </a:moveTo>
                <a:cubicBezTo>
                  <a:pt x="528" y="259"/>
                  <a:pt x="528" y="258"/>
                  <a:pt x="529" y="258"/>
                </a:cubicBezTo>
                <a:cubicBezTo>
                  <a:pt x="529" y="258"/>
                  <a:pt x="529" y="258"/>
                  <a:pt x="529" y="258"/>
                </a:cubicBezTo>
                <a:cubicBezTo>
                  <a:pt x="530" y="257"/>
                  <a:pt x="532" y="258"/>
                  <a:pt x="532" y="259"/>
                </a:cubicBezTo>
                <a:cubicBezTo>
                  <a:pt x="532" y="259"/>
                  <a:pt x="532" y="259"/>
                  <a:pt x="532" y="259"/>
                </a:cubicBezTo>
                <a:cubicBezTo>
                  <a:pt x="532" y="260"/>
                  <a:pt x="532" y="261"/>
                  <a:pt x="531" y="261"/>
                </a:cubicBezTo>
                <a:cubicBezTo>
                  <a:pt x="531" y="261"/>
                  <a:pt x="531" y="261"/>
                  <a:pt x="531" y="261"/>
                </a:cubicBezTo>
                <a:cubicBezTo>
                  <a:pt x="531" y="262"/>
                  <a:pt x="530" y="262"/>
                  <a:pt x="530" y="262"/>
                </a:cubicBezTo>
                <a:cubicBezTo>
                  <a:pt x="530" y="262"/>
                  <a:pt x="530" y="262"/>
                  <a:pt x="530" y="262"/>
                </a:cubicBezTo>
                <a:cubicBezTo>
                  <a:pt x="529" y="262"/>
                  <a:pt x="529" y="261"/>
                  <a:pt x="528" y="260"/>
                </a:cubicBezTo>
                <a:close/>
                <a:moveTo>
                  <a:pt x="90" y="256"/>
                </a:moveTo>
                <a:cubicBezTo>
                  <a:pt x="89" y="255"/>
                  <a:pt x="88" y="254"/>
                  <a:pt x="88" y="253"/>
                </a:cubicBezTo>
                <a:cubicBezTo>
                  <a:pt x="88" y="253"/>
                  <a:pt x="88" y="253"/>
                  <a:pt x="88" y="253"/>
                </a:cubicBezTo>
                <a:cubicBezTo>
                  <a:pt x="89" y="252"/>
                  <a:pt x="90" y="252"/>
                  <a:pt x="91" y="252"/>
                </a:cubicBezTo>
                <a:cubicBezTo>
                  <a:pt x="91" y="252"/>
                  <a:pt x="91" y="252"/>
                  <a:pt x="91" y="252"/>
                </a:cubicBezTo>
                <a:cubicBezTo>
                  <a:pt x="92" y="252"/>
                  <a:pt x="93" y="254"/>
                  <a:pt x="92" y="255"/>
                </a:cubicBezTo>
                <a:cubicBezTo>
                  <a:pt x="92" y="255"/>
                  <a:pt x="92" y="255"/>
                  <a:pt x="92" y="255"/>
                </a:cubicBezTo>
                <a:cubicBezTo>
                  <a:pt x="92" y="255"/>
                  <a:pt x="91" y="256"/>
                  <a:pt x="90" y="256"/>
                </a:cubicBezTo>
                <a:cubicBezTo>
                  <a:pt x="90" y="256"/>
                  <a:pt x="90" y="256"/>
                  <a:pt x="90" y="256"/>
                </a:cubicBezTo>
                <a:cubicBezTo>
                  <a:pt x="90" y="256"/>
                  <a:pt x="90" y="256"/>
                  <a:pt x="90" y="256"/>
                </a:cubicBezTo>
                <a:close/>
                <a:moveTo>
                  <a:pt x="524" y="249"/>
                </a:moveTo>
                <a:cubicBezTo>
                  <a:pt x="523" y="248"/>
                  <a:pt x="524" y="247"/>
                  <a:pt x="525" y="247"/>
                </a:cubicBezTo>
                <a:cubicBezTo>
                  <a:pt x="525" y="247"/>
                  <a:pt x="525" y="247"/>
                  <a:pt x="525" y="247"/>
                </a:cubicBezTo>
                <a:cubicBezTo>
                  <a:pt x="526" y="246"/>
                  <a:pt x="527" y="247"/>
                  <a:pt x="527" y="248"/>
                </a:cubicBezTo>
                <a:cubicBezTo>
                  <a:pt x="527" y="248"/>
                  <a:pt x="527" y="248"/>
                  <a:pt x="527" y="248"/>
                </a:cubicBezTo>
                <a:cubicBezTo>
                  <a:pt x="528" y="249"/>
                  <a:pt x="527" y="250"/>
                  <a:pt x="526" y="250"/>
                </a:cubicBezTo>
                <a:cubicBezTo>
                  <a:pt x="526" y="250"/>
                  <a:pt x="526" y="250"/>
                  <a:pt x="526" y="250"/>
                </a:cubicBezTo>
                <a:cubicBezTo>
                  <a:pt x="526" y="250"/>
                  <a:pt x="526" y="251"/>
                  <a:pt x="526" y="251"/>
                </a:cubicBezTo>
                <a:cubicBezTo>
                  <a:pt x="526" y="251"/>
                  <a:pt x="526" y="251"/>
                  <a:pt x="526" y="251"/>
                </a:cubicBezTo>
                <a:cubicBezTo>
                  <a:pt x="525" y="251"/>
                  <a:pt x="524" y="250"/>
                  <a:pt x="524" y="249"/>
                </a:cubicBezTo>
                <a:close/>
                <a:moveTo>
                  <a:pt x="94" y="245"/>
                </a:moveTo>
                <a:cubicBezTo>
                  <a:pt x="93" y="244"/>
                  <a:pt x="93" y="243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4" y="241"/>
                  <a:pt x="95" y="241"/>
                  <a:pt x="96" y="241"/>
                </a:cubicBezTo>
                <a:cubicBezTo>
                  <a:pt x="96" y="241"/>
                  <a:pt x="96" y="241"/>
                  <a:pt x="96" y="241"/>
                </a:cubicBezTo>
                <a:cubicBezTo>
                  <a:pt x="97" y="242"/>
                  <a:pt x="98" y="243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6" y="245"/>
                  <a:pt x="95" y="245"/>
                </a:cubicBezTo>
                <a:cubicBezTo>
                  <a:pt x="95" y="245"/>
                  <a:pt x="95" y="245"/>
                  <a:pt x="95" y="245"/>
                </a:cubicBezTo>
                <a:cubicBezTo>
                  <a:pt x="95" y="245"/>
                  <a:pt x="95" y="245"/>
                  <a:pt x="94" y="245"/>
                </a:cubicBezTo>
                <a:close/>
                <a:moveTo>
                  <a:pt x="519" y="239"/>
                </a:moveTo>
                <a:cubicBezTo>
                  <a:pt x="518" y="238"/>
                  <a:pt x="518" y="236"/>
                  <a:pt x="519" y="236"/>
                </a:cubicBezTo>
                <a:cubicBezTo>
                  <a:pt x="519" y="236"/>
                  <a:pt x="519" y="236"/>
                  <a:pt x="519" y="236"/>
                </a:cubicBezTo>
                <a:cubicBezTo>
                  <a:pt x="520" y="235"/>
                  <a:pt x="522" y="236"/>
                  <a:pt x="522" y="237"/>
                </a:cubicBezTo>
                <a:cubicBezTo>
                  <a:pt x="522" y="237"/>
                  <a:pt x="522" y="237"/>
                  <a:pt x="522" y="237"/>
                </a:cubicBezTo>
                <a:cubicBezTo>
                  <a:pt x="523" y="238"/>
                  <a:pt x="522" y="239"/>
                  <a:pt x="521" y="239"/>
                </a:cubicBezTo>
                <a:cubicBezTo>
                  <a:pt x="521" y="239"/>
                  <a:pt x="521" y="239"/>
                  <a:pt x="521" y="239"/>
                </a:cubicBezTo>
                <a:cubicBezTo>
                  <a:pt x="521" y="240"/>
                  <a:pt x="521" y="240"/>
                  <a:pt x="520" y="240"/>
                </a:cubicBezTo>
                <a:cubicBezTo>
                  <a:pt x="520" y="240"/>
                  <a:pt x="520" y="240"/>
                  <a:pt x="520" y="240"/>
                </a:cubicBezTo>
                <a:cubicBezTo>
                  <a:pt x="520" y="240"/>
                  <a:pt x="519" y="239"/>
                  <a:pt x="519" y="239"/>
                </a:cubicBezTo>
                <a:close/>
                <a:moveTo>
                  <a:pt x="100" y="234"/>
                </a:moveTo>
                <a:cubicBezTo>
                  <a:pt x="99" y="233"/>
                  <a:pt x="98" y="232"/>
                  <a:pt x="99" y="231"/>
                </a:cubicBezTo>
                <a:cubicBezTo>
                  <a:pt x="99" y="231"/>
                  <a:pt x="99" y="231"/>
                  <a:pt x="99" y="231"/>
                </a:cubicBezTo>
                <a:cubicBezTo>
                  <a:pt x="99" y="230"/>
                  <a:pt x="101" y="230"/>
                  <a:pt x="102" y="230"/>
                </a:cubicBezTo>
                <a:cubicBezTo>
                  <a:pt x="102" y="230"/>
                  <a:pt x="102" y="230"/>
                  <a:pt x="102" y="230"/>
                </a:cubicBezTo>
                <a:cubicBezTo>
                  <a:pt x="103" y="231"/>
                  <a:pt x="103" y="232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4"/>
                  <a:pt x="101" y="234"/>
                  <a:pt x="101" y="234"/>
                </a:cubicBezTo>
                <a:cubicBezTo>
                  <a:pt x="101" y="234"/>
                  <a:pt x="101" y="234"/>
                  <a:pt x="101" y="234"/>
                </a:cubicBezTo>
                <a:cubicBezTo>
                  <a:pt x="100" y="234"/>
                  <a:pt x="100" y="234"/>
                  <a:pt x="100" y="234"/>
                </a:cubicBezTo>
                <a:close/>
                <a:moveTo>
                  <a:pt x="513" y="228"/>
                </a:moveTo>
                <a:cubicBezTo>
                  <a:pt x="512" y="227"/>
                  <a:pt x="513" y="226"/>
                  <a:pt x="514" y="225"/>
                </a:cubicBezTo>
                <a:cubicBezTo>
                  <a:pt x="514" y="225"/>
                  <a:pt x="514" y="225"/>
                  <a:pt x="514" y="225"/>
                </a:cubicBezTo>
                <a:cubicBezTo>
                  <a:pt x="515" y="225"/>
                  <a:pt x="516" y="225"/>
                  <a:pt x="516" y="226"/>
                </a:cubicBezTo>
                <a:cubicBezTo>
                  <a:pt x="516" y="226"/>
                  <a:pt x="516" y="226"/>
                  <a:pt x="516" y="226"/>
                </a:cubicBezTo>
                <a:cubicBezTo>
                  <a:pt x="517" y="227"/>
                  <a:pt x="517" y="228"/>
                  <a:pt x="516" y="229"/>
                </a:cubicBezTo>
                <a:cubicBezTo>
                  <a:pt x="516" y="229"/>
                  <a:pt x="516" y="229"/>
                  <a:pt x="516" y="229"/>
                </a:cubicBezTo>
                <a:cubicBezTo>
                  <a:pt x="515" y="229"/>
                  <a:pt x="515" y="229"/>
                  <a:pt x="515" y="229"/>
                </a:cubicBezTo>
                <a:cubicBezTo>
                  <a:pt x="515" y="229"/>
                  <a:pt x="515" y="229"/>
                  <a:pt x="515" y="229"/>
                </a:cubicBezTo>
                <a:cubicBezTo>
                  <a:pt x="514" y="229"/>
                  <a:pt x="513" y="229"/>
                  <a:pt x="513" y="228"/>
                </a:cubicBezTo>
                <a:close/>
                <a:moveTo>
                  <a:pt x="106" y="224"/>
                </a:moveTo>
                <a:cubicBezTo>
                  <a:pt x="105" y="223"/>
                  <a:pt x="104" y="222"/>
                  <a:pt x="105" y="221"/>
                </a:cubicBezTo>
                <a:cubicBezTo>
                  <a:pt x="105" y="221"/>
                  <a:pt x="105" y="221"/>
                  <a:pt x="105" y="221"/>
                </a:cubicBezTo>
                <a:cubicBezTo>
                  <a:pt x="106" y="220"/>
                  <a:pt x="107" y="220"/>
                  <a:pt x="108" y="220"/>
                </a:cubicBezTo>
                <a:cubicBezTo>
                  <a:pt x="108" y="220"/>
                  <a:pt x="108" y="220"/>
                  <a:pt x="108" y="220"/>
                </a:cubicBezTo>
                <a:cubicBezTo>
                  <a:pt x="109" y="221"/>
                  <a:pt x="109" y="222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7" y="224"/>
                  <a:pt x="107" y="224"/>
                </a:cubicBezTo>
                <a:cubicBezTo>
                  <a:pt x="107" y="224"/>
                  <a:pt x="107" y="224"/>
                  <a:pt x="107" y="224"/>
                </a:cubicBezTo>
                <a:cubicBezTo>
                  <a:pt x="106" y="224"/>
                  <a:pt x="106" y="224"/>
                  <a:pt x="106" y="224"/>
                </a:cubicBezTo>
                <a:close/>
                <a:moveTo>
                  <a:pt x="507" y="218"/>
                </a:moveTo>
                <a:cubicBezTo>
                  <a:pt x="506" y="217"/>
                  <a:pt x="506" y="216"/>
                  <a:pt x="507" y="215"/>
                </a:cubicBezTo>
                <a:cubicBezTo>
                  <a:pt x="507" y="215"/>
                  <a:pt x="507" y="215"/>
                  <a:pt x="507" y="215"/>
                </a:cubicBezTo>
                <a:cubicBezTo>
                  <a:pt x="508" y="215"/>
                  <a:pt x="509" y="215"/>
                  <a:pt x="510" y="216"/>
                </a:cubicBezTo>
                <a:cubicBezTo>
                  <a:pt x="510" y="216"/>
                  <a:pt x="510" y="216"/>
                  <a:pt x="510" y="216"/>
                </a:cubicBezTo>
                <a:cubicBezTo>
                  <a:pt x="511" y="217"/>
                  <a:pt x="510" y="218"/>
                  <a:pt x="509" y="219"/>
                </a:cubicBezTo>
                <a:cubicBezTo>
                  <a:pt x="509" y="219"/>
                  <a:pt x="509" y="219"/>
                  <a:pt x="509" y="219"/>
                </a:cubicBezTo>
                <a:cubicBezTo>
                  <a:pt x="509" y="219"/>
                  <a:pt x="509" y="219"/>
                  <a:pt x="508" y="219"/>
                </a:cubicBezTo>
                <a:cubicBezTo>
                  <a:pt x="508" y="219"/>
                  <a:pt x="508" y="219"/>
                  <a:pt x="508" y="219"/>
                </a:cubicBezTo>
                <a:cubicBezTo>
                  <a:pt x="508" y="219"/>
                  <a:pt x="507" y="219"/>
                  <a:pt x="507" y="218"/>
                </a:cubicBezTo>
                <a:close/>
                <a:moveTo>
                  <a:pt x="112" y="213"/>
                </a:moveTo>
                <a:cubicBezTo>
                  <a:pt x="111" y="213"/>
                  <a:pt x="111" y="212"/>
                  <a:pt x="111" y="211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2" y="210"/>
                  <a:pt x="113" y="209"/>
                  <a:pt x="114" y="210"/>
                </a:cubicBezTo>
                <a:cubicBezTo>
                  <a:pt x="114" y="210"/>
                  <a:pt x="114" y="210"/>
                  <a:pt x="114" y="210"/>
                </a:cubicBezTo>
                <a:cubicBezTo>
                  <a:pt x="115" y="211"/>
                  <a:pt x="115" y="212"/>
                  <a:pt x="115" y="21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4" y="213"/>
                  <a:pt x="114" y="214"/>
                  <a:pt x="113" y="214"/>
                </a:cubicBezTo>
                <a:cubicBezTo>
                  <a:pt x="113" y="214"/>
                  <a:pt x="113" y="214"/>
                  <a:pt x="113" y="214"/>
                </a:cubicBezTo>
                <a:cubicBezTo>
                  <a:pt x="113" y="214"/>
                  <a:pt x="112" y="214"/>
                  <a:pt x="112" y="213"/>
                </a:cubicBezTo>
                <a:close/>
                <a:moveTo>
                  <a:pt x="500" y="208"/>
                </a:moveTo>
                <a:cubicBezTo>
                  <a:pt x="499" y="207"/>
                  <a:pt x="500" y="206"/>
                  <a:pt x="500" y="205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501" y="205"/>
                  <a:pt x="503" y="205"/>
                  <a:pt x="503" y="206"/>
                </a:cubicBezTo>
                <a:cubicBezTo>
                  <a:pt x="503" y="206"/>
                  <a:pt x="503" y="206"/>
                  <a:pt x="503" y="206"/>
                </a:cubicBezTo>
                <a:cubicBezTo>
                  <a:pt x="504" y="207"/>
                  <a:pt x="504" y="208"/>
                  <a:pt x="503" y="209"/>
                </a:cubicBezTo>
                <a:cubicBezTo>
                  <a:pt x="503" y="209"/>
                  <a:pt x="503" y="209"/>
                  <a:pt x="503" y="209"/>
                </a:cubicBezTo>
                <a:cubicBezTo>
                  <a:pt x="502" y="209"/>
                  <a:pt x="502" y="209"/>
                  <a:pt x="502" y="209"/>
                </a:cubicBezTo>
                <a:cubicBezTo>
                  <a:pt x="502" y="209"/>
                  <a:pt x="502" y="209"/>
                  <a:pt x="502" y="209"/>
                </a:cubicBezTo>
                <a:cubicBezTo>
                  <a:pt x="501" y="209"/>
                  <a:pt x="500" y="209"/>
                  <a:pt x="500" y="208"/>
                </a:cubicBezTo>
                <a:close/>
                <a:moveTo>
                  <a:pt x="119" y="204"/>
                </a:moveTo>
                <a:cubicBezTo>
                  <a:pt x="118" y="203"/>
                  <a:pt x="118" y="202"/>
                  <a:pt x="119" y="201"/>
                </a:cubicBezTo>
                <a:cubicBezTo>
                  <a:pt x="119" y="201"/>
                  <a:pt x="119" y="201"/>
                  <a:pt x="119" y="201"/>
                </a:cubicBezTo>
                <a:cubicBezTo>
                  <a:pt x="119" y="200"/>
                  <a:pt x="120" y="200"/>
                  <a:pt x="121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22" y="201"/>
                  <a:pt x="122" y="202"/>
                  <a:pt x="122" y="203"/>
                </a:cubicBezTo>
                <a:cubicBezTo>
                  <a:pt x="122" y="203"/>
                  <a:pt x="122" y="203"/>
                  <a:pt x="122" y="203"/>
                </a:cubicBezTo>
                <a:cubicBezTo>
                  <a:pt x="121" y="204"/>
                  <a:pt x="121" y="204"/>
                  <a:pt x="120" y="204"/>
                </a:cubicBezTo>
                <a:cubicBezTo>
                  <a:pt x="120" y="204"/>
                  <a:pt x="120" y="204"/>
                  <a:pt x="120" y="204"/>
                </a:cubicBezTo>
                <a:cubicBezTo>
                  <a:pt x="120" y="204"/>
                  <a:pt x="119" y="204"/>
                  <a:pt x="119" y="204"/>
                </a:cubicBezTo>
                <a:close/>
                <a:moveTo>
                  <a:pt x="493" y="199"/>
                </a:moveTo>
                <a:cubicBezTo>
                  <a:pt x="493" y="199"/>
                  <a:pt x="493" y="199"/>
                  <a:pt x="493" y="199"/>
                </a:cubicBezTo>
                <a:cubicBezTo>
                  <a:pt x="493" y="199"/>
                  <a:pt x="493" y="199"/>
                  <a:pt x="493" y="199"/>
                </a:cubicBezTo>
                <a:cubicBezTo>
                  <a:pt x="492" y="198"/>
                  <a:pt x="492" y="197"/>
                  <a:pt x="493" y="196"/>
                </a:cubicBezTo>
                <a:cubicBezTo>
                  <a:pt x="493" y="196"/>
                  <a:pt x="493" y="196"/>
                  <a:pt x="493" y="196"/>
                </a:cubicBezTo>
                <a:cubicBezTo>
                  <a:pt x="494" y="195"/>
                  <a:pt x="495" y="195"/>
                  <a:pt x="496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7" y="197"/>
                  <a:pt x="497" y="198"/>
                  <a:pt x="496" y="199"/>
                </a:cubicBezTo>
                <a:cubicBezTo>
                  <a:pt x="496" y="199"/>
                  <a:pt x="496" y="199"/>
                  <a:pt x="496" y="199"/>
                </a:cubicBezTo>
                <a:cubicBezTo>
                  <a:pt x="495" y="199"/>
                  <a:pt x="495" y="199"/>
                  <a:pt x="494" y="199"/>
                </a:cubicBezTo>
                <a:cubicBezTo>
                  <a:pt x="494" y="199"/>
                  <a:pt x="494" y="199"/>
                  <a:pt x="494" y="199"/>
                </a:cubicBezTo>
                <a:cubicBezTo>
                  <a:pt x="494" y="199"/>
                  <a:pt x="493" y="199"/>
                  <a:pt x="493" y="199"/>
                </a:cubicBezTo>
                <a:close/>
                <a:moveTo>
                  <a:pt x="126" y="194"/>
                </a:moveTo>
                <a:cubicBezTo>
                  <a:pt x="125" y="193"/>
                  <a:pt x="125" y="192"/>
                  <a:pt x="126" y="191"/>
                </a:cubicBezTo>
                <a:cubicBezTo>
                  <a:pt x="126" y="191"/>
                  <a:pt x="126" y="191"/>
                  <a:pt x="126" y="191"/>
                </a:cubicBezTo>
                <a:cubicBezTo>
                  <a:pt x="127" y="190"/>
                  <a:pt x="128" y="190"/>
                  <a:pt x="129" y="191"/>
                </a:cubicBezTo>
                <a:cubicBezTo>
                  <a:pt x="129" y="191"/>
                  <a:pt x="129" y="191"/>
                  <a:pt x="129" y="191"/>
                </a:cubicBezTo>
                <a:cubicBezTo>
                  <a:pt x="130" y="192"/>
                  <a:pt x="130" y="193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8" y="195"/>
                  <a:pt x="128" y="195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127" y="195"/>
                  <a:pt x="127" y="194"/>
                  <a:pt x="126" y="194"/>
                </a:cubicBezTo>
                <a:close/>
                <a:moveTo>
                  <a:pt x="485" y="189"/>
                </a:moveTo>
                <a:cubicBezTo>
                  <a:pt x="485" y="189"/>
                  <a:pt x="485" y="187"/>
                  <a:pt x="485" y="187"/>
                </a:cubicBezTo>
                <a:cubicBezTo>
                  <a:pt x="485" y="187"/>
                  <a:pt x="485" y="187"/>
                  <a:pt x="485" y="187"/>
                </a:cubicBezTo>
                <a:cubicBezTo>
                  <a:pt x="486" y="186"/>
                  <a:pt x="488" y="186"/>
                  <a:pt x="488" y="187"/>
                </a:cubicBezTo>
                <a:cubicBezTo>
                  <a:pt x="488" y="187"/>
                  <a:pt x="488" y="187"/>
                  <a:pt x="488" y="187"/>
                </a:cubicBezTo>
                <a:cubicBezTo>
                  <a:pt x="489" y="188"/>
                  <a:pt x="489" y="189"/>
                  <a:pt x="488" y="190"/>
                </a:cubicBezTo>
                <a:cubicBezTo>
                  <a:pt x="488" y="190"/>
                  <a:pt x="488" y="190"/>
                  <a:pt x="488" y="190"/>
                </a:cubicBezTo>
                <a:cubicBezTo>
                  <a:pt x="488" y="190"/>
                  <a:pt x="487" y="190"/>
                  <a:pt x="487" y="190"/>
                </a:cubicBezTo>
                <a:cubicBezTo>
                  <a:pt x="487" y="190"/>
                  <a:pt x="487" y="190"/>
                  <a:pt x="487" y="190"/>
                </a:cubicBezTo>
                <a:cubicBezTo>
                  <a:pt x="486" y="190"/>
                  <a:pt x="486" y="190"/>
                  <a:pt x="485" y="189"/>
                </a:cubicBezTo>
                <a:close/>
                <a:moveTo>
                  <a:pt x="134" y="185"/>
                </a:moveTo>
                <a:cubicBezTo>
                  <a:pt x="133" y="184"/>
                  <a:pt x="133" y="183"/>
                  <a:pt x="134" y="182"/>
                </a:cubicBezTo>
                <a:cubicBezTo>
                  <a:pt x="134" y="182"/>
                  <a:pt x="134" y="182"/>
                  <a:pt x="134" y="182"/>
                </a:cubicBezTo>
                <a:cubicBezTo>
                  <a:pt x="135" y="181"/>
                  <a:pt x="136" y="181"/>
                  <a:pt x="137" y="182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8" y="183"/>
                  <a:pt x="138" y="184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6" y="186"/>
                  <a:pt x="136" y="186"/>
                </a:cubicBezTo>
                <a:cubicBezTo>
                  <a:pt x="136" y="186"/>
                  <a:pt x="136" y="186"/>
                  <a:pt x="136" y="186"/>
                </a:cubicBezTo>
                <a:cubicBezTo>
                  <a:pt x="135" y="186"/>
                  <a:pt x="135" y="185"/>
                  <a:pt x="134" y="185"/>
                </a:cubicBezTo>
                <a:close/>
                <a:moveTo>
                  <a:pt x="477" y="181"/>
                </a:moveTo>
                <a:cubicBezTo>
                  <a:pt x="476" y="180"/>
                  <a:pt x="476" y="179"/>
                  <a:pt x="477" y="178"/>
                </a:cubicBezTo>
                <a:cubicBezTo>
                  <a:pt x="477" y="178"/>
                  <a:pt x="477" y="178"/>
                  <a:pt x="477" y="178"/>
                </a:cubicBezTo>
                <a:cubicBezTo>
                  <a:pt x="478" y="177"/>
                  <a:pt x="479" y="177"/>
                  <a:pt x="480" y="178"/>
                </a:cubicBezTo>
                <a:cubicBezTo>
                  <a:pt x="480" y="178"/>
                  <a:pt x="480" y="178"/>
                  <a:pt x="480" y="178"/>
                </a:cubicBezTo>
                <a:cubicBezTo>
                  <a:pt x="481" y="179"/>
                  <a:pt x="481" y="180"/>
                  <a:pt x="480" y="181"/>
                </a:cubicBezTo>
                <a:cubicBezTo>
                  <a:pt x="480" y="181"/>
                  <a:pt x="480" y="181"/>
                  <a:pt x="480" y="181"/>
                </a:cubicBezTo>
                <a:cubicBezTo>
                  <a:pt x="480" y="181"/>
                  <a:pt x="479" y="181"/>
                  <a:pt x="479" y="181"/>
                </a:cubicBezTo>
                <a:cubicBezTo>
                  <a:pt x="479" y="181"/>
                  <a:pt x="479" y="181"/>
                  <a:pt x="479" y="181"/>
                </a:cubicBezTo>
                <a:cubicBezTo>
                  <a:pt x="478" y="181"/>
                  <a:pt x="478" y="181"/>
                  <a:pt x="477" y="181"/>
                </a:cubicBezTo>
                <a:close/>
                <a:moveTo>
                  <a:pt x="142" y="176"/>
                </a:moveTo>
                <a:cubicBezTo>
                  <a:pt x="142" y="176"/>
                  <a:pt x="142" y="174"/>
                  <a:pt x="143" y="174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3" y="173"/>
                  <a:pt x="145" y="173"/>
                  <a:pt x="145" y="174"/>
                </a:cubicBezTo>
                <a:cubicBezTo>
                  <a:pt x="145" y="174"/>
                  <a:pt x="145" y="174"/>
                  <a:pt x="145" y="174"/>
                </a:cubicBezTo>
                <a:cubicBezTo>
                  <a:pt x="146" y="174"/>
                  <a:pt x="146" y="176"/>
                  <a:pt x="145" y="176"/>
                </a:cubicBezTo>
                <a:cubicBezTo>
                  <a:pt x="145" y="176"/>
                  <a:pt x="145" y="176"/>
                  <a:pt x="145" y="176"/>
                </a:cubicBezTo>
                <a:cubicBezTo>
                  <a:pt x="145" y="177"/>
                  <a:pt x="144" y="177"/>
                  <a:pt x="144" y="177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3" y="177"/>
                  <a:pt x="143" y="177"/>
                  <a:pt x="142" y="176"/>
                </a:cubicBezTo>
                <a:close/>
                <a:moveTo>
                  <a:pt x="469" y="172"/>
                </a:moveTo>
                <a:cubicBezTo>
                  <a:pt x="468" y="172"/>
                  <a:pt x="468" y="170"/>
                  <a:pt x="469" y="170"/>
                </a:cubicBezTo>
                <a:cubicBezTo>
                  <a:pt x="469" y="170"/>
                  <a:pt x="469" y="170"/>
                  <a:pt x="469" y="170"/>
                </a:cubicBezTo>
                <a:cubicBezTo>
                  <a:pt x="469" y="169"/>
                  <a:pt x="471" y="169"/>
                  <a:pt x="471" y="170"/>
                </a:cubicBezTo>
                <a:cubicBezTo>
                  <a:pt x="471" y="170"/>
                  <a:pt x="471" y="170"/>
                  <a:pt x="471" y="170"/>
                </a:cubicBezTo>
                <a:cubicBezTo>
                  <a:pt x="472" y="170"/>
                  <a:pt x="472" y="172"/>
                  <a:pt x="472" y="172"/>
                </a:cubicBezTo>
                <a:cubicBezTo>
                  <a:pt x="472" y="172"/>
                  <a:pt x="472" y="172"/>
                  <a:pt x="472" y="172"/>
                </a:cubicBezTo>
                <a:cubicBezTo>
                  <a:pt x="471" y="173"/>
                  <a:pt x="471" y="173"/>
                  <a:pt x="470" y="173"/>
                </a:cubicBezTo>
                <a:cubicBezTo>
                  <a:pt x="470" y="173"/>
                  <a:pt x="470" y="173"/>
                  <a:pt x="470" y="173"/>
                </a:cubicBezTo>
                <a:cubicBezTo>
                  <a:pt x="470" y="173"/>
                  <a:pt x="469" y="173"/>
                  <a:pt x="469" y="172"/>
                </a:cubicBezTo>
                <a:close/>
                <a:moveTo>
                  <a:pt x="151" y="168"/>
                </a:moveTo>
                <a:cubicBezTo>
                  <a:pt x="150" y="167"/>
                  <a:pt x="151" y="166"/>
                  <a:pt x="151" y="165"/>
                </a:cubicBezTo>
                <a:cubicBezTo>
                  <a:pt x="151" y="165"/>
                  <a:pt x="151" y="165"/>
                  <a:pt x="151" y="165"/>
                </a:cubicBezTo>
                <a:cubicBezTo>
                  <a:pt x="152" y="165"/>
                  <a:pt x="153" y="165"/>
                  <a:pt x="154" y="165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55" y="166"/>
                  <a:pt x="155" y="168"/>
                  <a:pt x="154" y="168"/>
                </a:cubicBezTo>
                <a:cubicBezTo>
                  <a:pt x="154" y="168"/>
                  <a:pt x="154" y="168"/>
                  <a:pt x="154" y="168"/>
                </a:cubicBezTo>
                <a:cubicBezTo>
                  <a:pt x="154" y="169"/>
                  <a:pt x="153" y="169"/>
                  <a:pt x="153" y="169"/>
                </a:cubicBezTo>
                <a:cubicBezTo>
                  <a:pt x="153" y="169"/>
                  <a:pt x="153" y="169"/>
                  <a:pt x="153" y="169"/>
                </a:cubicBezTo>
                <a:cubicBezTo>
                  <a:pt x="152" y="169"/>
                  <a:pt x="152" y="169"/>
                  <a:pt x="151" y="168"/>
                </a:cubicBezTo>
                <a:close/>
                <a:moveTo>
                  <a:pt x="460" y="165"/>
                </a:moveTo>
                <a:cubicBezTo>
                  <a:pt x="459" y="164"/>
                  <a:pt x="459" y="163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60" y="161"/>
                  <a:pt x="462" y="161"/>
                  <a:pt x="462" y="162"/>
                </a:cubicBezTo>
                <a:cubicBezTo>
                  <a:pt x="462" y="162"/>
                  <a:pt x="462" y="162"/>
                  <a:pt x="462" y="162"/>
                </a:cubicBezTo>
                <a:cubicBezTo>
                  <a:pt x="463" y="162"/>
                  <a:pt x="463" y="163"/>
                  <a:pt x="463" y="164"/>
                </a:cubicBezTo>
                <a:cubicBezTo>
                  <a:pt x="463" y="164"/>
                  <a:pt x="463" y="164"/>
                  <a:pt x="463" y="164"/>
                </a:cubicBezTo>
                <a:cubicBezTo>
                  <a:pt x="462" y="165"/>
                  <a:pt x="462" y="165"/>
                  <a:pt x="461" y="165"/>
                </a:cubicBezTo>
                <a:cubicBezTo>
                  <a:pt x="461" y="165"/>
                  <a:pt x="461" y="165"/>
                  <a:pt x="461" y="165"/>
                </a:cubicBezTo>
                <a:cubicBezTo>
                  <a:pt x="461" y="165"/>
                  <a:pt x="460" y="165"/>
                  <a:pt x="460" y="165"/>
                </a:cubicBezTo>
                <a:close/>
                <a:moveTo>
                  <a:pt x="160" y="160"/>
                </a:moveTo>
                <a:cubicBezTo>
                  <a:pt x="160" y="159"/>
                  <a:pt x="160" y="158"/>
                  <a:pt x="161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62" y="157"/>
                  <a:pt x="163" y="157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4" y="159"/>
                  <a:pt x="164" y="160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2" y="161"/>
                  <a:pt x="162" y="161"/>
                </a:cubicBezTo>
                <a:cubicBezTo>
                  <a:pt x="162" y="161"/>
                  <a:pt x="162" y="161"/>
                  <a:pt x="162" y="161"/>
                </a:cubicBezTo>
                <a:cubicBezTo>
                  <a:pt x="161" y="161"/>
                  <a:pt x="161" y="161"/>
                  <a:pt x="160" y="160"/>
                </a:cubicBezTo>
                <a:close/>
                <a:moveTo>
                  <a:pt x="451" y="157"/>
                </a:moveTo>
                <a:cubicBezTo>
                  <a:pt x="450" y="156"/>
                  <a:pt x="449" y="155"/>
                  <a:pt x="450" y="154"/>
                </a:cubicBezTo>
                <a:cubicBezTo>
                  <a:pt x="450" y="154"/>
                  <a:pt x="450" y="154"/>
                  <a:pt x="450" y="154"/>
                </a:cubicBezTo>
                <a:cubicBezTo>
                  <a:pt x="451" y="153"/>
                  <a:pt x="452" y="153"/>
                  <a:pt x="453" y="154"/>
                </a:cubicBezTo>
                <a:cubicBezTo>
                  <a:pt x="453" y="154"/>
                  <a:pt x="453" y="154"/>
                  <a:pt x="453" y="154"/>
                </a:cubicBezTo>
                <a:cubicBezTo>
                  <a:pt x="454" y="155"/>
                  <a:pt x="454" y="156"/>
                  <a:pt x="453" y="157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3" y="157"/>
                  <a:pt x="452" y="158"/>
                  <a:pt x="452" y="158"/>
                </a:cubicBezTo>
                <a:cubicBezTo>
                  <a:pt x="452" y="158"/>
                  <a:pt x="452" y="158"/>
                  <a:pt x="452" y="158"/>
                </a:cubicBezTo>
                <a:cubicBezTo>
                  <a:pt x="451" y="158"/>
                  <a:pt x="451" y="157"/>
                  <a:pt x="451" y="157"/>
                </a:cubicBezTo>
                <a:close/>
                <a:moveTo>
                  <a:pt x="170" y="153"/>
                </a:moveTo>
                <a:cubicBezTo>
                  <a:pt x="169" y="152"/>
                  <a:pt x="169" y="151"/>
                  <a:pt x="170" y="150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71" y="150"/>
                  <a:pt x="172" y="150"/>
                  <a:pt x="173" y="151"/>
                </a:cubicBezTo>
                <a:cubicBezTo>
                  <a:pt x="173" y="151"/>
                  <a:pt x="173" y="151"/>
                  <a:pt x="173" y="151"/>
                </a:cubicBezTo>
                <a:cubicBezTo>
                  <a:pt x="174" y="152"/>
                  <a:pt x="174" y="153"/>
                  <a:pt x="173" y="15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2" y="154"/>
                  <a:pt x="172" y="154"/>
                  <a:pt x="171" y="154"/>
                </a:cubicBezTo>
                <a:cubicBezTo>
                  <a:pt x="171" y="154"/>
                  <a:pt x="171" y="154"/>
                  <a:pt x="171" y="154"/>
                </a:cubicBezTo>
                <a:cubicBezTo>
                  <a:pt x="171" y="154"/>
                  <a:pt x="170" y="154"/>
                  <a:pt x="170" y="153"/>
                </a:cubicBezTo>
                <a:close/>
                <a:moveTo>
                  <a:pt x="441" y="150"/>
                </a:moveTo>
                <a:cubicBezTo>
                  <a:pt x="440" y="150"/>
                  <a:pt x="440" y="148"/>
                  <a:pt x="440" y="14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441" y="147"/>
                  <a:pt x="442" y="146"/>
                  <a:pt x="443" y="147"/>
                </a:cubicBezTo>
                <a:cubicBezTo>
                  <a:pt x="443" y="147"/>
                  <a:pt x="443" y="147"/>
                  <a:pt x="443" y="147"/>
                </a:cubicBezTo>
                <a:cubicBezTo>
                  <a:pt x="444" y="148"/>
                  <a:pt x="444" y="149"/>
                  <a:pt x="444" y="150"/>
                </a:cubicBezTo>
                <a:cubicBezTo>
                  <a:pt x="444" y="150"/>
                  <a:pt x="444" y="150"/>
                  <a:pt x="444" y="150"/>
                </a:cubicBezTo>
                <a:cubicBezTo>
                  <a:pt x="443" y="150"/>
                  <a:pt x="443" y="151"/>
                  <a:pt x="442" y="151"/>
                </a:cubicBezTo>
                <a:cubicBezTo>
                  <a:pt x="442" y="151"/>
                  <a:pt x="442" y="151"/>
                  <a:pt x="442" y="151"/>
                </a:cubicBezTo>
                <a:cubicBezTo>
                  <a:pt x="442" y="151"/>
                  <a:pt x="441" y="150"/>
                  <a:pt x="441" y="150"/>
                </a:cubicBezTo>
                <a:close/>
                <a:moveTo>
                  <a:pt x="180" y="146"/>
                </a:moveTo>
                <a:cubicBezTo>
                  <a:pt x="179" y="145"/>
                  <a:pt x="179" y="144"/>
                  <a:pt x="180" y="143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1" y="143"/>
                  <a:pt x="183" y="143"/>
                  <a:pt x="183" y="144"/>
                </a:cubicBezTo>
                <a:cubicBezTo>
                  <a:pt x="183" y="144"/>
                  <a:pt x="183" y="144"/>
                  <a:pt x="183" y="144"/>
                </a:cubicBezTo>
                <a:cubicBezTo>
                  <a:pt x="184" y="145"/>
                  <a:pt x="183" y="146"/>
                  <a:pt x="182" y="147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2" y="147"/>
                  <a:pt x="181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47"/>
                  <a:pt x="180" y="147"/>
                  <a:pt x="180" y="146"/>
                </a:cubicBezTo>
                <a:close/>
                <a:moveTo>
                  <a:pt x="431" y="144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31" y="144"/>
                  <a:pt x="431" y="144"/>
                  <a:pt x="431" y="144"/>
                </a:cubicBezTo>
                <a:cubicBezTo>
                  <a:pt x="430" y="143"/>
                  <a:pt x="430" y="142"/>
                  <a:pt x="430" y="141"/>
                </a:cubicBezTo>
                <a:cubicBezTo>
                  <a:pt x="430" y="141"/>
                  <a:pt x="430" y="141"/>
                  <a:pt x="430" y="141"/>
                </a:cubicBezTo>
                <a:cubicBezTo>
                  <a:pt x="431" y="140"/>
                  <a:pt x="432" y="140"/>
                  <a:pt x="433" y="140"/>
                </a:cubicBezTo>
                <a:cubicBezTo>
                  <a:pt x="433" y="140"/>
                  <a:pt x="433" y="140"/>
                  <a:pt x="433" y="140"/>
                </a:cubicBezTo>
                <a:cubicBezTo>
                  <a:pt x="434" y="141"/>
                  <a:pt x="434" y="142"/>
                  <a:pt x="434" y="143"/>
                </a:cubicBezTo>
                <a:cubicBezTo>
                  <a:pt x="434" y="143"/>
                  <a:pt x="434" y="143"/>
                  <a:pt x="434" y="143"/>
                </a:cubicBezTo>
                <a:cubicBezTo>
                  <a:pt x="433" y="144"/>
                  <a:pt x="433" y="144"/>
                  <a:pt x="432" y="144"/>
                </a:cubicBezTo>
                <a:cubicBezTo>
                  <a:pt x="432" y="144"/>
                  <a:pt x="432" y="144"/>
                  <a:pt x="432" y="144"/>
                </a:cubicBezTo>
                <a:cubicBezTo>
                  <a:pt x="432" y="144"/>
                  <a:pt x="431" y="144"/>
                  <a:pt x="431" y="144"/>
                </a:cubicBezTo>
                <a:close/>
                <a:moveTo>
                  <a:pt x="190" y="140"/>
                </a:moveTo>
                <a:cubicBezTo>
                  <a:pt x="189" y="139"/>
                  <a:pt x="190" y="138"/>
                  <a:pt x="191" y="137"/>
                </a:cubicBezTo>
                <a:cubicBezTo>
                  <a:pt x="191" y="137"/>
                  <a:pt x="191" y="137"/>
                  <a:pt x="191" y="137"/>
                </a:cubicBezTo>
                <a:cubicBezTo>
                  <a:pt x="192" y="137"/>
                  <a:pt x="193" y="137"/>
                  <a:pt x="193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9"/>
                  <a:pt x="194" y="140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2" y="141"/>
                  <a:pt x="192" y="141"/>
                  <a:pt x="192" y="141"/>
                </a:cubicBezTo>
                <a:cubicBezTo>
                  <a:pt x="192" y="141"/>
                  <a:pt x="192" y="141"/>
                  <a:pt x="192" y="141"/>
                </a:cubicBezTo>
                <a:cubicBezTo>
                  <a:pt x="191" y="141"/>
                  <a:pt x="190" y="140"/>
                  <a:pt x="190" y="140"/>
                </a:cubicBezTo>
                <a:close/>
                <a:moveTo>
                  <a:pt x="421" y="138"/>
                </a:moveTo>
                <a:cubicBezTo>
                  <a:pt x="421" y="138"/>
                  <a:pt x="421" y="138"/>
                  <a:pt x="421" y="138"/>
                </a:cubicBezTo>
                <a:cubicBezTo>
                  <a:pt x="421" y="138"/>
                  <a:pt x="421" y="138"/>
                  <a:pt x="421" y="138"/>
                </a:cubicBezTo>
                <a:cubicBezTo>
                  <a:pt x="420" y="137"/>
                  <a:pt x="419" y="136"/>
                  <a:pt x="420" y="135"/>
                </a:cubicBezTo>
                <a:cubicBezTo>
                  <a:pt x="420" y="135"/>
                  <a:pt x="420" y="135"/>
                  <a:pt x="420" y="135"/>
                </a:cubicBezTo>
                <a:cubicBezTo>
                  <a:pt x="420" y="134"/>
                  <a:pt x="422" y="134"/>
                  <a:pt x="423" y="134"/>
                </a:cubicBezTo>
                <a:cubicBezTo>
                  <a:pt x="423" y="134"/>
                  <a:pt x="423" y="134"/>
                  <a:pt x="423" y="134"/>
                </a:cubicBezTo>
                <a:cubicBezTo>
                  <a:pt x="423" y="135"/>
                  <a:pt x="424" y="136"/>
                  <a:pt x="423" y="137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423" y="138"/>
                  <a:pt x="422" y="138"/>
                  <a:pt x="422" y="138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421" y="138"/>
                  <a:pt x="421" y="138"/>
                  <a:pt x="421" y="138"/>
                </a:cubicBezTo>
                <a:close/>
                <a:moveTo>
                  <a:pt x="200" y="134"/>
                </a:moveTo>
                <a:cubicBezTo>
                  <a:pt x="200" y="133"/>
                  <a:pt x="200" y="132"/>
                  <a:pt x="201" y="131"/>
                </a:cubicBezTo>
                <a:cubicBezTo>
                  <a:pt x="201" y="131"/>
                  <a:pt x="201" y="131"/>
                  <a:pt x="201" y="131"/>
                </a:cubicBezTo>
                <a:cubicBezTo>
                  <a:pt x="202" y="131"/>
                  <a:pt x="204" y="131"/>
                  <a:pt x="204" y="132"/>
                </a:cubicBezTo>
                <a:cubicBezTo>
                  <a:pt x="204" y="132"/>
                  <a:pt x="204" y="132"/>
                  <a:pt x="204" y="132"/>
                </a:cubicBezTo>
                <a:cubicBezTo>
                  <a:pt x="205" y="133"/>
                  <a:pt x="204" y="134"/>
                  <a:pt x="203" y="135"/>
                </a:cubicBezTo>
                <a:cubicBezTo>
                  <a:pt x="203" y="135"/>
                  <a:pt x="203" y="135"/>
                  <a:pt x="203" y="135"/>
                </a:cubicBezTo>
                <a:cubicBezTo>
                  <a:pt x="203" y="135"/>
                  <a:pt x="203" y="135"/>
                  <a:pt x="202" y="135"/>
                </a:cubicBezTo>
                <a:cubicBezTo>
                  <a:pt x="202" y="135"/>
                  <a:pt x="202" y="135"/>
                  <a:pt x="202" y="135"/>
                </a:cubicBezTo>
                <a:cubicBezTo>
                  <a:pt x="202" y="135"/>
                  <a:pt x="201" y="135"/>
                  <a:pt x="200" y="134"/>
                </a:cubicBezTo>
                <a:close/>
                <a:moveTo>
                  <a:pt x="410" y="132"/>
                </a:moveTo>
                <a:cubicBezTo>
                  <a:pt x="409" y="132"/>
                  <a:pt x="409" y="131"/>
                  <a:pt x="409" y="130"/>
                </a:cubicBezTo>
                <a:cubicBezTo>
                  <a:pt x="409" y="130"/>
                  <a:pt x="409" y="130"/>
                  <a:pt x="409" y="130"/>
                </a:cubicBezTo>
                <a:cubicBezTo>
                  <a:pt x="410" y="129"/>
                  <a:pt x="411" y="128"/>
                  <a:pt x="412" y="129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3" y="129"/>
                  <a:pt x="413" y="131"/>
                  <a:pt x="413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2" y="132"/>
                  <a:pt x="412" y="133"/>
                  <a:pt x="411" y="133"/>
                </a:cubicBezTo>
                <a:cubicBezTo>
                  <a:pt x="411" y="133"/>
                  <a:pt x="411" y="133"/>
                  <a:pt x="411" y="133"/>
                </a:cubicBezTo>
                <a:cubicBezTo>
                  <a:pt x="411" y="133"/>
                  <a:pt x="410" y="133"/>
                  <a:pt x="410" y="132"/>
                </a:cubicBezTo>
                <a:close/>
                <a:moveTo>
                  <a:pt x="211" y="129"/>
                </a:moveTo>
                <a:cubicBezTo>
                  <a:pt x="211" y="128"/>
                  <a:pt x="211" y="127"/>
                  <a:pt x="212" y="126"/>
                </a:cubicBezTo>
                <a:cubicBezTo>
                  <a:pt x="212" y="126"/>
                  <a:pt x="212" y="126"/>
                  <a:pt x="212" y="126"/>
                </a:cubicBezTo>
                <a:cubicBezTo>
                  <a:pt x="213" y="126"/>
                  <a:pt x="214" y="126"/>
                  <a:pt x="215" y="127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5" y="128"/>
                  <a:pt x="215" y="129"/>
                  <a:pt x="214" y="130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214" y="130"/>
                  <a:pt x="213" y="130"/>
                  <a:pt x="213" y="130"/>
                </a:cubicBezTo>
                <a:cubicBezTo>
                  <a:pt x="213" y="130"/>
                  <a:pt x="213" y="130"/>
                  <a:pt x="213" y="130"/>
                </a:cubicBezTo>
                <a:cubicBezTo>
                  <a:pt x="212" y="130"/>
                  <a:pt x="212" y="130"/>
                  <a:pt x="211" y="129"/>
                </a:cubicBezTo>
                <a:close/>
                <a:moveTo>
                  <a:pt x="399" y="128"/>
                </a:moveTo>
                <a:cubicBezTo>
                  <a:pt x="398" y="127"/>
                  <a:pt x="398" y="126"/>
                  <a:pt x="398" y="125"/>
                </a:cubicBezTo>
                <a:cubicBezTo>
                  <a:pt x="398" y="125"/>
                  <a:pt x="398" y="125"/>
                  <a:pt x="398" y="125"/>
                </a:cubicBezTo>
                <a:cubicBezTo>
                  <a:pt x="398" y="124"/>
                  <a:pt x="400" y="124"/>
                  <a:pt x="401" y="124"/>
                </a:cubicBezTo>
                <a:cubicBezTo>
                  <a:pt x="401" y="124"/>
                  <a:pt x="401" y="124"/>
                  <a:pt x="401" y="124"/>
                </a:cubicBezTo>
                <a:cubicBezTo>
                  <a:pt x="402" y="124"/>
                  <a:pt x="402" y="126"/>
                  <a:pt x="402" y="127"/>
                </a:cubicBezTo>
                <a:cubicBezTo>
                  <a:pt x="402" y="127"/>
                  <a:pt x="402" y="127"/>
                  <a:pt x="402" y="127"/>
                </a:cubicBezTo>
                <a:cubicBezTo>
                  <a:pt x="401" y="127"/>
                  <a:pt x="401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399" y="128"/>
                  <a:pt x="399" y="128"/>
                </a:cubicBezTo>
                <a:close/>
                <a:moveTo>
                  <a:pt x="222" y="124"/>
                </a:moveTo>
                <a:cubicBezTo>
                  <a:pt x="222" y="123"/>
                  <a:pt x="222" y="122"/>
                  <a:pt x="223" y="122"/>
                </a:cubicBezTo>
                <a:cubicBezTo>
                  <a:pt x="223" y="122"/>
                  <a:pt x="223" y="122"/>
                  <a:pt x="223" y="122"/>
                </a:cubicBezTo>
                <a:cubicBezTo>
                  <a:pt x="225" y="121"/>
                  <a:pt x="226" y="122"/>
                  <a:pt x="226" y="123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26" y="124"/>
                  <a:pt x="226" y="125"/>
                  <a:pt x="225" y="125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25" y="125"/>
                  <a:pt x="224" y="125"/>
                  <a:pt x="224" y="125"/>
                </a:cubicBezTo>
                <a:cubicBezTo>
                  <a:pt x="224" y="125"/>
                  <a:pt x="224" y="125"/>
                  <a:pt x="224" y="125"/>
                </a:cubicBezTo>
                <a:cubicBezTo>
                  <a:pt x="223" y="125"/>
                  <a:pt x="223" y="125"/>
                  <a:pt x="222" y="124"/>
                </a:cubicBezTo>
                <a:close/>
                <a:moveTo>
                  <a:pt x="388" y="123"/>
                </a:moveTo>
                <a:cubicBezTo>
                  <a:pt x="388" y="123"/>
                  <a:pt x="388" y="123"/>
                  <a:pt x="388" y="123"/>
                </a:cubicBezTo>
                <a:cubicBezTo>
                  <a:pt x="388" y="123"/>
                  <a:pt x="388" y="123"/>
                  <a:pt x="388" y="123"/>
                </a:cubicBezTo>
                <a:cubicBezTo>
                  <a:pt x="387" y="123"/>
                  <a:pt x="386" y="122"/>
                  <a:pt x="387" y="121"/>
                </a:cubicBezTo>
                <a:cubicBezTo>
                  <a:pt x="387" y="121"/>
                  <a:pt x="387" y="121"/>
                  <a:pt x="387" y="121"/>
                </a:cubicBezTo>
                <a:cubicBezTo>
                  <a:pt x="387" y="120"/>
                  <a:pt x="388" y="119"/>
                  <a:pt x="389" y="120"/>
                </a:cubicBezTo>
                <a:cubicBezTo>
                  <a:pt x="389" y="120"/>
                  <a:pt x="389" y="120"/>
                  <a:pt x="389" y="120"/>
                </a:cubicBezTo>
                <a:cubicBezTo>
                  <a:pt x="390" y="120"/>
                  <a:pt x="391" y="121"/>
                  <a:pt x="391" y="122"/>
                </a:cubicBezTo>
                <a:cubicBezTo>
                  <a:pt x="391" y="122"/>
                  <a:pt x="391" y="122"/>
                  <a:pt x="391" y="122"/>
                </a:cubicBezTo>
                <a:cubicBezTo>
                  <a:pt x="390" y="123"/>
                  <a:pt x="390" y="124"/>
                  <a:pt x="389" y="124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88" y="124"/>
                  <a:pt x="388" y="123"/>
                  <a:pt x="388" y="123"/>
                </a:cubicBezTo>
                <a:close/>
                <a:moveTo>
                  <a:pt x="234" y="120"/>
                </a:moveTo>
                <a:cubicBezTo>
                  <a:pt x="233" y="119"/>
                  <a:pt x="234" y="118"/>
                  <a:pt x="235" y="118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8"/>
                  <a:pt x="237" y="119"/>
                </a:cubicBezTo>
                <a:cubicBezTo>
                  <a:pt x="237" y="119"/>
                  <a:pt x="237" y="119"/>
                  <a:pt x="237" y="119"/>
                </a:cubicBezTo>
                <a:cubicBezTo>
                  <a:pt x="238" y="120"/>
                  <a:pt x="237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5" y="121"/>
                  <a:pt x="234" y="121"/>
                  <a:pt x="234" y="120"/>
                </a:cubicBezTo>
                <a:close/>
                <a:moveTo>
                  <a:pt x="377" y="120"/>
                </a:moveTo>
                <a:cubicBezTo>
                  <a:pt x="377" y="120"/>
                  <a:pt x="377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ubicBezTo>
                  <a:pt x="376" y="119"/>
                  <a:pt x="375" y="118"/>
                  <a:pt x="375" y="117"/>
                </a:cubicBezTo>
                <a:cubicBezTo>
                  <a:pt x="375" y="117"/>
                  <a:pt x="375" y="117"/>
                  <a:pt x="375" y="117"/>
                </a:cubicBezTo>
                <a:cubicBezTo>
                  <a:pt x="376" y="116"/>
                  <a:pt x="377" y="116"/>
                  <a:pt x="378" y="116"/>
                </a:cubicBezTo>
                <a:cubicBezTo>
                  <a:pt x="378" y="116"/>
                  <a:pt x="378" y="116"/>
                  <a:pt x="378" y="116"/>
                </a:cubicBezTo>
                <a:cubicBezTo>
                  <a:pt x="379" y="116"/>
                  <a:pt x="380" y="117"/>
                  <a:pt x="379" y="118"/>
                </a:cubicBezTo>
                <a:cubicBezTo>
                  <a:pt x="379" y="118"/>
                  <a:pt x="379" y="118"/>
                  <a:pt x="379" y="118"/>
                </a:cubicBezTo>
                <a:cubicBezTo>
                  <a:pt x="379" y="119"/>
                  <a:pt x="378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lose/>
                <a:moveTo>
                  <a:pt x="245" y="117"/>
                </a:moveTo>
                <a:cubicBezTo>
                  <a:pt x="245" y="115"/>
                  <a:pt x="245" y="114"/>
                  <a:pt x="246" y="114"/>
                </a:cubicBezTo>
                <a:cubicBezTo>
                  <a:pt x="246" y="114"/>
                  <a:pt x="246" y="114"/>
                  <a:pt x="246" y="114"/>
                </a:cubicBezTo>
                <a:cubicBezTo>
                  <a:pt x="248" y="114"/>
                  <a:pt x="249" y="114"/>
                  <a:pt x="249" y="116"/>
                </a:cubicBezTo>
                <a:cubicBezTo>
                  <a:pt x="249" y="116"/>
                  <a:pt x="249" y="116"/>
                  <a:pt x="249" y="116"/>
                </a:cubicBezTo>
                <a:cubicBezTo>
                  <a:pt x="249" y="117"/>
                  <a:pt x="249" y="118"/>
                  <a:pt x="248" y="118"/>
                </a:cubicBezTo>
                <a:cubicBezTo>
                  <a:pt x="248" y="118"/>
                  <a:pt x="248" y="118"/>
                  <a:pt x="248" y="118"/>
                </a:cubicBezTo>
                <a:cubicBezTo>
                  <a:pt x="247" y="118"/>
                  <a:pt x="247" y="118"/>
                  <a:pt x="247" y="118"/>
                </a:cubicBezTo>
                <a:cubicBezTo>
                  <a:pt x="247" y="118"/>
                  <a:pt x="247" y="118"/>
                  <a:pt x="247" y="118"/>
                </a:cubicBezTo>
                <a:cubicBezTo>
                  <a:pt x="246" y="118"/>
                  <a:pt x="245" y="117"/>
                  <a:pt x="245" y="117"/>
                </a:cubicBezTo>
                <a:close/>
                <a:moveTo>
                  <a:pt x="365" y="117"/>
                </a:moveTo>
                <a:cubicBezTo>
                  <a:pt x="364" y="116"/>
                  <a:pt x="364" y="115"/>
                  <a:pt x="364" y="114"/>
                </a:cubicBezTo>
                <a:cubicBezTo>
                  <a:pt x="364" y="114"/>
                  <a:pt x="364" y="114"/>
                  <a:pt x="364" y="114"/>
                </a:cubicBezTo>
                <a:cubicBezTo>
                  <a:pt x="364" y="113"/>
                  <a:pt x="365" y="112"/>
                  <a:pt x="366" y="113"/>
                </a:cubicBezTo>
                <a:cubicBezTo>
                  <a:pt x="366" y="113"/>
                  <a:pt x="366" y="113"/>
                  <a:pt x="366" y="113"/>
                </a:cubicBezTo>
                <a:cubicBezTo>
                  <a:pt x="367" y="113"/>
                  <a:pt x="368" y="114"/>
                  <a:pt x="368" y="115"/>
                </a:cubicBezTo>
                <a:cubicBezTo>
                  <a:pt x="368" y="115"/>
                  <a:pt x="368" y="115"/>
                  <a:pt x="368" y="115"/>
                </a:cubicBezTo>
                <a:cubicBezTo>
                  <a:pt x="367" y="116"/>
                  <a:pt x="367" y="117"/>
                  <a:pt x="366" y="117"/>
                </a:cubicBezTo>
                <a:cubicBezTo>
                  <a:pt x="366" y="117"/>
                  <a:pt x="366" y="117"/>
                  <a:pt x="366" y="117"/>
                </a:cubicBezTo>
                <a:cubicBezTo>
                  <a:pt x="366" y="117"/>
                  <a:pt x="365" y="117"/>
                  <a:pt x="365" y="117"/>
                </a:cubicBezTo>
                <a:close/>
                <a:moveTo>
                  <a:pt x="257" y="114"/>
                </a:moveTo>
                <a:cubicBezTo>
                  <a:pt x="256" y="113"/>
                  <a:pt x="257" y="112"/>
                  <a:pt x="258" y="111"/>
                </a:cubicBezTo>
                <a:cubicBezTo>
                  <a:pt x="258" y="111"/>
                  <a:pt x="258" y="111"/>
                  <a:pt x="258" y="111"/>
                </a:cubicBezTo>
                <a:cubicBezTo>
                  <a:pt x="259" y="111"/>
                  <a:pt x="260" y="112"/>
                  <a:pt x="261" y="113"/>
                </a:cubicBezTo>
                <a:cubicBezTo>
                  <a:pt x="261" y="113"/>
                  <a:pt x="261" y="113"/>
                  <a:pt x="261" y="113"/>
                </a:cubicBezTo>
                <a:cubicBezTo>
                  <a:pt x="261" y="114"/>
                  <a:pt x="260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8" y="115"/>
                  <a:pt x="257" y="115"/>
                  <a:pt x="257" y="114"/>
                </a:cubicBezTo>
                <a:close/>
                <a:moveTo>
                  <a:pt x="354" y="114"/>
                </a:moveTo>
                <a:cubicBezTo>
                  <a:pt x="353" y="114"/>
                  <a:pt x="352" y="113"/>
                  <a:pt x="352" y="112"/>
                </a:cubicBezTo>
                <a:cubicBezTo>
                  <a:pt x="352" y="112"/>
                  <a:pt x="352" y="112"/>
                  <a:pt x="352" y="112"/>
                </a:cubicBezTo>
                <a:cubicBezTo>
                  <a:pt x="352" y="111"/>
                  <a:pt x="353" y="110"/>
                  <a:pt x="354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5" y="110"/>
                  <a:pt x="356" y="111"/>
                  <a:pt x="356" y="112"/>
                </a:cubicBezTo>
                <a:cubicBezTo>
                  <a:pt x="356" y="112"/>
                  <a:pt x="356" y="112"/>
                  <a:pt x="356" y="112"/>
                </a:cubicBezTo>
                <a:cubicBezTo>
                  <a:pt x="356" y="113"/>
                  <a:pt x="355" y="114"/>
                  <a:pt x="354" y="114"/>
                </a:cubicBezTo>
                <a:cubicBezTo>
                  <a:pt x="354" y="114"/>
                  <a:pt x="354" y="114"/>
                  <a:pt x="354" y="114"/>
                </a:cubicBezTo>
                <a:cubicBezTo>
                  <a:pt x="354" y="114"/>
                  <a:pt x="354" y="114"/>
                  <a:pt x="354" y="114"/>
                </a:cubicBezTo>
                <a:close/>
                <a:moveTo>
                  <a:pt x="268" y="111"/>
                </a:moveTo>
                <a:cubicBezTo>
                  <a:pt x="268" y="110"/>
                  <a:pt x="269" y="109"/>
                  <a:pt x="270" y="109"/>
                </a:cubicBezTo>
                <a:cubicBezTo>
                  <a:pt x="270" y="109"/>
                  <a:pt x="270" y="109"/>
                  <a:pt x="270" y="109"/>
                </a:cubicBezTo>
                <a:cubicBezTo>
                  <a:pt x="271" y="109"/>
                  <a:pt x="272" y="110"/>
                  <a:pt x="272" y="111"/>
                </a:cubicBezTo>
                <a:cubicBezTo>
                  <a:pt x="272" y="111"/>
                  <a:pt x="272" y="111"/>
                  <a:pt x="272" y="111"/>
                </a:cubicBezTo>
                <a:cubicBezTo>
                  <a:pt x="273" y="112"/>
                  <a:pt x="272" y="113"/>
                  <a:pt x="271" y="113"/>
                </a:cubicBezTo>
                <a:cubicBezTo>
                  <a:pt x="271" y="113"/>
                  <a:pt x="271" y="113"/>
                  <a:pt x="271" y="113"/>
                </a:cubicBezTo>
                <a:cubicBezTo>
                  <a:pt x="271" y="113"/>
                  <a:pt x="271" y="113"/>
                  <a:pt x="270" y="113"/>
                </a:cubicBezTo>
                <a:cubicBezTo>
                  <a:pt x="270" y="113"/>
                  <a:pt x="270" y="113"/>
                  <a:pt x="270" y="113"/>
                </a:cubicBezTo>
                <a:cubicBezTo>
                  <a:pt x="269" y="113"/>
                  <a:pt x="269" y="112"/>
                  <a:pt x="268" y="111"/>
                </a:cubicBezTo>
                <a:close/>
                <a:moveTo>
                  <a:pt x="342" y="112"/>
                </a:moveTo>
                <a:cubicBezTo>
                  <a:pt x="341" y="112"/>
                  <a:pt x="340" y="111"/>
                  <a:pt x="340" y="110"/>
                </a:cubicBezTo>
                <a:cubicBezTo>
                  <a:pt x="340" y="110"/>
                  <a:pt x="340" y="110"/>
                  <a:pt x="340" y="110"/>
                </a:cubicBezTo>
                <a:cubicBezTo>
                  <a:pt x="340" y="109"/>
                  <a:pt x="341" y="108"/>
                  <a:pt x="342" y="108"/>
                </a:cubicBezTo>
                <a:cubicBezTo>
                  <a:pt x="342" y="108"/>
                  <a:pt x="342" y="108"/>
                  <a:pt x="342" y="108"/>
                </a:cubicBezTo>
                <a:cubicBezTo>
                  <a:pt x="344" y="108"/>
                  <a:pt x="344" y="109"/>
                  <a:pt x="344" y="110"/>
                </a:cubicBezTo>
                <a:cubicBezTo>
                  <a:pt x="344" y="110"/>
                  <a:pt x="344" y="110"/>
                  <a:pt x="344" y="110"/>
                </a:cubicBezTo>
                <a:cubicBezTo>
                  <a:pt x="344" y="111"/>
                  <a:pt x="343" y="112"/>
                  <a:pt x="342" y="112"/>
                </a:cubicBezTo>
                <a:cubicBezTo>
                  <a:pt x="342" y="112"/>
                  <a:pt x="342" y="112"/>
                  <a:pt x="342" y="112"/>
                </a:cubicBezTo>
                <a:cubicBezTo>
                  <a:pt x="342" y="112"/>
                  <a:pt x="342" y="112"/>
                  <a:pt x="342" y="112"/>
                </a:cubicBezTo>
                <a:close/>
                <a:moveTo>
                  <a:pt x="280" y="110"/>
                </a:moveTo>
                <a:cubicBezTo>
                  <a:pt x="280" y="109"/>
                  <a:pt x="281" y="108"/>
                  <a:pt x="282" y="107"/>
                </a:cubicBezTo>
                <a:cubicBezTo>
                  <a:pt x="282" y="107"/>
                  <a:pt x="282" y="107"/>
                  <a:pt x="282" y="107"/>
                </a:cubicBezTo>
                <a:cubicBezTo>
                  <a:pt x="283" y="107"/>
                  <a:pt x="284" y="108"/>
                  <a:pt x="284" y="109"/>
                </a:cubicBezTo>
                <a:cubicBezTo>
                  <a:pt x="284" y="109"/>
                  <a:pt x="284" y="109"/>
                  <a:pt x="284" y="109"/>
                </a:cubicBezTo>
                <a:cubicBezTo>
                  <a:pt x="284" y="110"/>
                  <a:pt x="284" y="111"/>
                  <a:pt x="283" y="111"/>
                </a:cubicBezTo>
                <a:cubicBezTo>
                  <a:pt x="283" y="111"/>
                  <a:pt x="283" y="111"/>
                  <a:pt x="283" y="111"/>
                </a:cubicBezTo>
                <a:cubicBezTo>
                  <a:pt x="283" y="111"/>
                  <a:pt x="282" y="111"/>
                  <a:pt x="282" y="111"/>
                </a:cubicBezTo>
                <a:cubicBezTo>
                  <a:pt x="282" y="111"/>
                  <a:pt x="282" y="111"/>
                  <a:pt x="282" y="111"/>
                </a:cubicBezTo>
                <a:cubicBezTo>
                  <a:pt x="281" y="111"/>
                  <a:pt x="280" y="111"/>
                  <a:pt x="280" y="110"/>
                </a:cubicBezTo>
                <a:close/>
                <a:moveTo>
                  <a:pt x="330" y="111"/>
                </a:moveTo>
                <a:cubicBezTo>
                  <a:pt x="329" y="111"/>
                  <a:pt x="328" y="110"/>
                  <a:pt x="328" y="109"/>
                </a:cubicBezTo>
                <a:cubicBezTo>
                  <a:pt x="328" y="109"/>
                  <a:pt x="328" y="109"/>
                  <a:pt x="328" y="109"/>
                </a:cubicBezTo>
                <a:cubicBezTo>
                  <a:pt x="328" y="108"/>
                  <a:pt x="329" y="107"/>
                  <a:pt x="330" y="107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32" y="107"/>
                  <a:pt x="332" y="108"/>
                  <a:pt x="332" y="109"/>
                </a:cubicBezTo>
                <a:cubicBezTo>
                  <a:pt x="332" y="109"/>
                  <a:pt x="332" y="109"/>
                  <a:pt x="332" y="109"/>
                </a:cubicBezTo>
                <a:cubicBezTo>
                  <a:pt x="332" y="110"/>
                  <a:pt x="331" y="111"/>
                  <a:pt x="330" y="111"/>
                </a:cubicBezTo>
                <a:cubicBezTo>
                  <a:pt x="330" y="111"/>
                  <a:pt x="330" y="111"/>
                  <a:pt x="330" y="111"/>
                </a:cubicBezTo>
                <a:cubicBezTo>
                  <a:pt x="330" y="111"/>
                  <a:pt x="330" y="111"/>
                  <a:pt x="330" y="111"/>
                </a:cubicBezTo>
                <a:close/>
                <a:moveTo>
                  <a:pt x="292" y="108"/>
                </a:moveTo>
                <a:cubicBezTo>
                  <a:pt x="292" y="107"/>
                  <a:pt x="293" y="106"/>
                  <a:pt x="294" y="106"/>
                </a:cubicBezTo>
                <a:cubicBezTo>
                  <a:pt x="294" y="106"/>
                  <a:pt x="294" y="106"/>
                  <a:pt x="294" y="106"/>
                </a:cubicBezTo>
                <a:cubicBezTo>
                  <a:pt x="295" y="106"/>
                  <a:pt x="296" y="107"/>
                  <a:pt x="296" y="108"/>
                </a:cubicBezTo>
                <a:cubicBezTo>
                  <a:pt x="296" y="108"/>
                  <a:pt x="296" y="108"/>
                  <a:pt x="296" y="108"/>
                </a:cubicBezTo>
                <a:cubicBezTo>
                  <a:pt x="296" y="109"/>
                  <a:pt x="296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2" y="110"/>
                  <a:pt x="292" y="108"/>
                </a:cubicBezTo>
                <a:close/>
                <a:moveTo>
                  <a:pt x="318" y="110"/>
                </a:move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7" y="110"/>
                  <a:pt x="316" y="109"/>
                  <a:pt x="316" y="108"/>
                </a:cubicBezTo>
                <a:cubicBezTo>
                  <a:pt x="316" y="108"/>
                  <a:pt x="316" y="108"/>
                  <a:pt x="316" y="108"/>
                </a:cubicBezTo>
                <a:cubicBezTo>
                  <a:pt x="316" y="107"/>
                  <a:pt x="317" y="106"/>
                  <a:pt x="318" y="106"/>
                </a:cubicBezTo>
                <a:cubicBezTo>
                  <a:pt x="318" y="106"/>
                  <a:pt x="318" y="106"/>
                  <a:pt x="318" y="106"/>
                </a:cubicBezTo>
                <a:cubicBezTo>
                  <a:pt x="319" y="106"/>
                  <a:pt x="320" y="107"/>
                  <a:pt x="320" y="108"/>
                </a:cubicBezTo>
                <a:cubicBezTo>
                  <a:pt x="320" y="108"/>
                  <a:pt x="320" y="108"/>
                  <a:pt x="320" y="108"/>
                </a:cubicBezTo>
                <a:cubicBezTo>
                  <a:pt x="320" y="109"/>
                  <a:pt x="319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lose/>
                <a:moveTo>
                  <a:pt x="304" y="108"/>
                </a:moveTo>
                <a:cubicBezTo>
                  <a:pt x="304" y="107"/>
                  <a:pt x="305" y="106"/>
                  <a:pt x="306" y="106"/>
                </a:cubicBezTo>
                <a:cubicBezTo>
                  <a:pt x="306" y="106"/>
                  <a:pt x="306" y="106"/>
                  <a:pt x="306" y="106"/>
                </a:cubicBezTo>
                <a:cubicBezTo>
                  <a:pt x="307" y="106"/>
                  <a:pt x="308" y="107"/>
                  <a:pt x="308" y="108"/>
                </a:cubicBezTo>
                <a:cubicBezTo>
                  <a:pt x="308" y="108"/>
                  <a:pt x="308" y="108"/>
                  <a:pt x="308" y="108"/>
                </a:cubicBezTo>
                <a:cubicBezTo>
                  <a:pt x="308" y="109"/>
                  <a:pt x="307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5" y="110"/>
                  <a:pt x="304" y="109"/>
                  <a:pt x="304" y="108"/>
                </a:cubicBezTo>
                <a:close/>
                <a:moveTo>
                  <a:pt x="325" y="1002"/>
                </a:moveTo>
                <a:cubicBezTo>
                  <a:pt x="324" y="1002"/>
                  <a:pt x="323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8" y="995"/>
                </a:moveTo>
                <a:cubicBezTo>
                  <a:pt x="288" y="994"/>
                  <a:pt x="288" y="993"/>
                  <a:pt x="289" y="992"/>
                </a:cubicBezTo>
                <a:cubicBezTo>
                  <a:pt x="289" y="992"/>
                  <a:pt x="289" y="992"/>
                  <a:pt x="289" y="992"/>
                </a:cubicBezTo>
                <a:cubicBezTo>
                  <a:pt x="290" y="992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2" y="994"/>
                  <a:pt x="292" y="996"/>
                  <a:pt x="291" y="996"/>
                </a:cubicBezTo>
                <a:cubicBezTo>
                  <a:pt x="291" y="996"/>
                  <a:pt x="291" y="996"/>
                  <a:pt x="291" y="996"/>
                </a:cubicBezTo>
                <a:cubicBezTo>
                  <a:pt x="291" y="996"/>
                  <a:pt x="290" y="996"/>
                  <a:pt x="290" y="996"/>
                </a:cubicBezTo>
                <a:cubicBezTo>
                  <a:pt x="290" y="996"/>
                  <a:pt x="290" y="996"/>
                  <a:pt x="290" y="996"/>
                </a:cubicBezTo>
                <a:cubicBezTo>
                  <a:pt x="289" y="996"/>
                  <a:pt x="289" y="996"/>
                  <a:pt x="288" y="995"/>
                </a:cubicBezTo>
                <a:close/>
                <a:moveTo>
                  <a:pt x="329" y="991"/>
                </a:moveTo>
                <a:cubicBezTo>
                  <a:pt x="328" y="990"/>
                  <a:pt x="328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8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2" y="987"/>
                  <a:pt x="332" y="989"/>
                  <a:pt x="332" y="990"/>
                </a:cubicBezTo>
                <a:cubicBezTo>
                  <a:pt x="332" y="990"/>
                  <a:pt x="332" y="990"/>
                  <a:pt x="332" y="990"/>
                </a:cubicBezTo>
                <a:cubicBezTo>
                  <a:pt x="331" y="990"/>
                  <a:pt x="331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30" y="991"/>
                  <a:pt x="329" y="991"/>
                  <a:pt x="329" y="991"/>
                </a:cubicBezTo>
                <a:close/>
                <a:moveTo>
                  <a:pt x="284" y="984"/>
                </a:moveTo>
                <a:cubicBezTo>
                  <a:pt x="284" y="983"/>
                  <a:pt x="284" y="981"/>
                  <a:pt x="285" y="981"/>
                </a:cubicBezTo>
                <a:cubicBezTo>
                  <a:pt x="285" y="981"/>
                  <a:pt x="285" y="981"/>
                  <a:pt x="285" y="981"/>
                </a:cubicBezTo>
                <a:cubicBezTo>
                  <a:pt x="286" y="981"/>
                  <a:pt x="287" y="981"/>
                  <a:pt x="288" y="982"/>
                </a:cubicBezTo>
                <a:cubicBezTo>
                  <a:pt x="288" y="982"/>
                  <a:pt x="288" y="982"/>
                  <a:pt x="288" y="982"/>
                </a:cubicBezTo>
                <a:cubicBezTo>
                  <a:pt x="288" y="983"/>
                  <a:pt x="288" y="984"/>
                  <a:pt x="287" y="985"/>
                </a:cubicBezTo>
                <a:cubicBezTo>
                  <a:pt x="287" y="985"/>
                  <a:pt x="287" y="985"/>
                  <a:pt x="287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5" y="985"/>
                  <a:pt x="284" y="984"/>
                  <a:pt x="284" y="984"/>
                </a:cubicBezTo>
                <a:close/>
                <a:moveTo>
                  <a:pt x="334" y="980"/>
                </a:moveTo>
                <a:cubicBezTo>
                  <a:pt x="333" y="979"/>
                  <a:pt x="332" y="978"/>
                  <a:pt x="332" y="977"/>
                </a:cubicBezTo>
                <a:cubicBezTo>
                  <a:pt x="332" y="977"/>
                  <a:pt x="332" y="977"/>
                  <a:pt x="332" y="977"/>
                </a:cubicBezTo>
                <a:cubicBezTo>
                  <a:pt x="333" y="976"/>
                  <a:pt x="334" y="976"/>
                  <a:pt x="335" y="976"/>
                </a:cubicBezTo>
                <a:cubicBezTo>
                  <a:pt x="335" y="976"/>
                  <a:pt x="335" y="976"/>
                  <a:pt x="335" y="976"/>
                </a:cubicBezTo>
                <a:cubicBezTo>
                  <a:pt x="336" y="976"/>
                  <a:pt x="337" y="977"/>
                  <a:pt x="336" y="978"/>
                </a:cubicBezTo>
                <a:cubicBezTo>
                  <a:pt x="336" y="978"/>
                  <a:pt x="336" y="978"/>
                  <a:pt x="336" y="978"/>
                </a:cubicBezTo>
                <a:cubicBezTo>
                  <a:pt x="336" y="979"/>
                  <a:pt x="335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lose/>
                <a:moveTo>
                  <a:pt x="280" y="972"/>
                </a:moveTo>
                <a:cubicBezTo>
                  <a:pt x="279" y="971"/>
                  <a:pt x="280" y="970"/>
                  <a:pt x="281" y="970"/>
                </a:cubicBezTo>
                <a:cubicBezTo>
                  <a:pt x="281" y="970"/>
                  <a:pt x="281" y="970"/>
                  <a:pt x="281" y="970"/>
                </a:cubicBezTo>
                <a:cubicBezTo>
                  <a:pt x="282" y="969"/>
                  <a:pt x="283" y="970"/>
                  <a:pt x="283" y="971"/>
                </a:cubicBezTo>
                <a:cubicBezTo>
                  <a:pt x="283" y="971"/>
                  <a:pt x="283" y="971"/>
                  <a:pt x="283" y="971"/>
                </a:cubicBezTo>
                <a:cubicBezTo>
                  <a:pt x="284" y="972"/>
                  <a:pt x="283" y="973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1" y="974"/>
                  <a:pt x="280" y="973"/>
                  <a:pt x="280" y="972"/>
                </a:cubicBezTo>
                <a:close/>
                <a:moveTo>
                  <a:pt x="338" y="968"/>
                </a:moveTo>
                <a:cubicBezTo>
                  <a:pt x="337" y="968"/>
                  <a:pt x="336" y="967"/>
                  <a:pt x="337" y="966"/>
                </a:cubicBezTo>
                <a:cubicBezTo>
                  <a:pt x="337" y="966"/>
                  <a:pt x="337" y="966"/>
                  <a:pt x="337" y="966"/>
                </a:cubicBezTo>
                <a:cubicBezTo>
                  <a:pt x="337" y="965"/>
                  <a:pt x="338" y="964"/>
                  <a:pt x="339" y="965"/>
                </a:cubicBezTo>
                <a:cubicBezTo>
                  <a:pt x="339" y="965"/>
                  <a:pt x="339" y="965"/>
                  <a:pt x="339" y="965"/>
                </a:cubicBezTo>
                <a:cubicBezTo>
                  <a:pt x="340" y="965"/>
                  <a:pt x="341" y="966"/>
                  <a:pt x="340" y="967"/>
                </a:cubicBezTo>
                <a:cubicBezTo>
                  <a:pt x="340" y="967"/>
                  <a:pt x="340" y="967"/>
                  <a:pt x="340" y="967"/>
                </a:cubicBezTo>
                <a:cubicBezTo>
                  <a:pt x="340" y="968"/>
                  <a:pt x="339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ubicBezTo>
                  <a:pt x="338" y="969"/>
                  <a:pt x="338" y="969"/>
                  <a:pt x="338" y="968"/>
                </a:cubicBezTo>
                <a:close/>
                <a:moveTo>
                  <a:pt x="275" y="961"/>
                </a:moveTo>
                <a:cubicBezTo>
                  <a:pt x="275" y="960"/>
                  <a:pt x="276" y="959"/>
                  <a:pt x="277" y="959"/>
                </a:cubicBezTo>
                <a:cubicBezTo>
                  <a:pt x="277" y="959"/>
                  <a:pt x="277" y="959"/>
                  <a:pt x="277" y="959"/>
                </a:cubicBezTo>
                <a:cubicBezTo>
                  <a:pt x="278" y="958"/>
                  <a:pt x="279" y="959"/>
                  <a:pt x="279" y="960"/>
                </a:cubicBezTo>
                <a:cubicBezTo>
                  <a:pt x="279" y="960"/>
                  <a:pt x="279" y="960"/>
                  <a:pt x="279" y="960"/>
                </a:cubicBezTo>
                <a:cubicBezTo>
                  <a:pt x="280" y="961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8" y="962"/>
                  <a:pt x="277" y="963"/>
                  <a:pt x="277" y="963"/>
                </a:cubicBezTo>
                <a:cubicBezTo>
                  <a:pt x="277" y="963"/>
                  <a:pt x="277" y="963"/>
                  <a:pt x="277" y="963"/>
                </a:cubicBezTo>
                <a:cubicBezTo>
                  <a:pt x="276" y="963"/>
                  <a:pt x="276" y="962"/>
                  <a:pt x="275" y="961"/>
                </a:cubicBezTo>
                <a:close/>
                <a:moveTo>
                  <a:pt x="342" y="957"/>
                </a:moveTo>
                <a:cubicBezTo>
                  <a:pt x="341" y="957"/>
                  <a:pt x="341" y="956"/>
                  <a:pt x="341" y="955"/>
                </a:cubicBezTo>
                <a:cubicBezTo>
                  <a:pt x="341" y="955"/>
                  <a:pt x="341" y="955"/>
                  <a:pt x="341" y="955"/>
                </a:cubicBezTo>
                <a:cubicBezTo>
                  <a:pt x="341" y="954"/>
                  <a:pt x="343" y="953"/>
                  <a:pt x="344" y="954"/>
                </a:cubicBezTo>
                <a:cubicBezTo>
                  <a:pt x="344" y="954"/>
                  <a:pt x="344" y="954"/>
                  <a:pt x="344" y="954"/>
                </a:cubicBezTo>
                <a:cubicBezTo>
                  <a:pt x="345" y="954"/>
                  <a:pt x="345" y="955"/>
                  <a:pt x="345" y="956"/>
                </a:cubicBezTo>
                <a:cubicBezTo>
                  <a:pt x="345" y="956"/>
                  <a:pt x="345" y="956"/>
                  <a:pt x="345" y="956"/>
                </a:cubicBezTo>
                <a:cubicBezTo>
                  <a:pt x="344" y="957"/>
                  <a:pt x="344" y="957"/>
                  <a:pt x="343" y="957"/>
                </a:cubicBezTo>
                <a:cubicBezTo>
                  <a:pt x="343" y="957"/>
                  <a:pt x="343" y="957"/>
                  <a:pt x="343" y="957"/>
                </a:cubicBezTo>
                <a:cubicBezTo>
                  <a:pt x="343" y="957"/>
                  <a:pt x="342" y="957"/>
                  <a:pt x="342" y="957"/>
                </a:cubicBezTo>
                <a:close/>
                <a:moveTo>
                  <a:pt x="271" y="950"/>
                </a:moveTo>
                <a:cubicBezTo>
                  <a:pt x="271" y="949"/>
                  <a:pt x="271" y="948"/>
                  <a:pt x="272" y="947"/>
                </a:cubicBezTo>
                <a:cubicBezTo>
                  <a:pt x="272" y="947"/>
                  <a:pt x="272" y="947"/>
                  <a:pt x="272" y="947"/>
                </a:cubicBezTo>
                <a:cubicBezTo>
                  <a:pt x="273" y="947"/>
                  <a:pt x="274" y="948"/>
                  <a:pt x="275" y="949"/>
                </a:cubicBezTo>
                <a:cubicBezTo>
                  <a:pt x="275" y="949"/>
                  <a:pt x="275" y="949"/>
                  <a:pt x="275" y="949"/>
                </a:cubicBezTo>
                <a:cubicBezTo>
                  <a:pt x="275" y="950"/>
                  <a:pt x="275" y="951"/>
                  <a:pt x="274" y="951"/>
                </a:cubicBezTo>
                <a:cubicBezTo>
                  <a:pt x="274" y="951"/>
                  <a:pt x="274" y="951"/>
                  <a:pt x="274" y="951"/>
                </a:cubicBezTo>
                <a:cubicBezTo>
                  <a:pt x="273" y="951"/>
                  <a:pt x="273" y="951"/>
                  <a:pt x="273" y="951"/>
                </a:cubicBezTo>
                <a:cubicBezTo>
                  <a:pt x="273" y="951"/>
                  <a:pt x="273" y="951"/>
                  <a:pt x="273" y="951"/>
                </a:cubicBezTo>
                <a:cubicBezTo>
                  <a:pt x="272" y="951"/>
                  <a:pt x="271" y="951"/>
                  <a:pt x="271" y="950"/>
                </a:cubicBezTo>
                <a:close/>
                <a:moveTo>
                  <a:pt x="346" y="946"/>
                </a:moveTo>
                <a:cubicBezTo>
                  <a:pt x="345" y="946"/>
                  <a:pt x="345" y="944"/>
                  <a:pt x="345" y="943"/>
                </a:cubicBezTo>
                <a:cubicBezTo>
                  <a:pt x="345" y="943"/>
                  <a:pt x="345" y="943"/>
                  <a:pt x="345" y="943"/>
                </a:cubicBezTo>
                <a:cubicBezTo>
                  <a:pt x="346" y="942"/>
                  <a:pt x="347" y="942"/>
                  <a:pt x="348" y="942"/>
                </a:cubicBezTo>
                <a:cubicBezTo>
                  <a:pt x="348" y="942"/>
                  <a:pt x="348" y="942"/>
                  <a:pt x="348" y="942"/>
                </a:cubicBezTo>
                <a:cubicBezTo>
                  <a:pt x="349" y="943"/>
                  <a:pt x="349" y="944"/>
                  <a:pt x="349" y="945"/>
                </a:cubicBezTo>
                <a:cubicBezTo>
                  <a:pt x="349" y="945"/>
                  <a:pt x="349" y="945"/>
                  <a:pt x="349" y="945"/>
                </a:cubicBezTo>
                <a:cubicBezTo>
                  <a:pt x="349" y="946"/>
                  <a:pt x="348" y="946"/>
                  <a:pt x="347" y="946"/>
                </a:cubicBezTo>
                <a:cubicBezTo>
                  <a:pt x="347" y="946"/>
                  <a:pt x="347" y="946"/>
                  <a:pt x="347" y="946"/>
                </a:cubicBezTo>
                <a:cubicBezTo>
                  <a:pt x="347" y="946"/>
                  <a:pt x="347" y="946"/>
                  <a:pt x="346" y="946"/>
                </a:cubicBezTo>
                <a:close/>
                <a:moveTo>
                  <a:pt x="267" y="939"/>
                </a:moveTo>
                <a:cubicBezTo>
                  <a:pt x="266" y="938"/>
                  <a:pt x="267" y="937"/>
                  <a:pt x="268" y="936"/>
                </a:cubicBezTo>
                <a:cubicBezTo>
                  <a:pt x="268" y="936"/>
                  <a:pt x="268" y="936"/>
                  <a:pt x="268" y="936"/>
                </a:cubicBezTo>
                <a:cubicBezTo>
                  <a:pt x="269" y="936"/>
                  <a:pt x="270" y="936"/>
                  <a:pt x="270" y="937"/>
                </a:cubicBezTo>
                <a:cubicBezTo>
                  <a:pt x="270" y="937"/>
                  <a:pt x="270" y="937"/>
                  <a:pt x="270" y="937"/>
                </a:cubicBezTo>
                <a:cubicBezTo>
                  <a:pt x="271" y="938"/>
                  <a:pt x="270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8" y="940"/>
                  <a:pt x="267" y="940"/>
                  <a:pt x="267" y="939"/>
                </a:cubicBezTo>
                <a:close/>
                <a:moveTo>
                  <a:pt x="351" y="935"/>
                </a:moveTo>
                <a:cubicBezTo>
                  <a:pt x="350" y="934"/>
                  <a:pt x="349" y="933"/>
                  <a:pt x="350" y="932"/>
                </a:cubicBezTo>
                <a:cubicBezTo>
                  <a:pt x="350" y="932"/>
                  <a:pt x="350" y="932"/>
                  <a:pt x="350" y="932"/>
                </a:cubicBezTo>
                <a:cubicBezTo>
                  <a:pt x="350" y="931"/>
                  <a:pt x="351" y="931"/>
                  <a:pt x="352" y="931"/>
                </a:cubicBezTo>
                <a:cubicBezTo>
                  <a:pt x="352" y="931"/>
                  <a:pt x="352" y="931"/>
                  <a:pt x="352" y="931"/>
                </a:cubicBezTo>
                <a:cubicBezTo>
                  <a:pt x="353" y="931"/>
                  <a:pt x="354" y="933"/>
                  <a:pt x="353" y="934"/>
                </a:cubicBezTo>
                <a:cubicBezTo>
                  <a:pt x="353" y="934"/>
                  <a:pt x="353" y="934"/>
                  <a:pt x="353" y="934"/>
                </a:cubicBezTo>
                <a:cubicBezTo>
                  <a:pt x="353" y="934"/>
                  <a:pt x="352" y="935"/>
                  <a:pt x="352" y="935"/>
                </a:cubicBezTo>
                <a:cubicBezTo>
                  <a:pt x="352" y="935"/>
                  <a:pt x="352" y="935"/>
                  <a:pt x="352" y="935"/>
                </a:cubicBezTo>
                <a:cubicBezTo>
                  <a:pt x="351" y="935"/>
                  <a:pt x="351" y="935"/>
                  <a:pt x="351" y="935"/>
                </a:cubicBezTo>
                <a:close/>
                <a:moveTo>
                  <a:pt x="262" y="928"/>
                </a:moveTo>
                <a:cubicBezTo>
                  <a:pt x="262" y="927"/>
                  <a:pt x="263" y="925"/>
                  <a:pt x="264" y="925"/>
                </a:cubicBezTo>
                <a:cubicBezTo>
                  <a:pt x="264" y="925"/>
                  <a:pt x="264" y="925"/>
                  <a:pt x="264" y="925"/>
                </a:cubicBezTo>
                <a:cubicBezTo>
                  <a:pt x="265" y="925"/>
                  <a:pt x="266" y="925"/>
                  <a:pt x="266" y="926"/>
                </a:cubicBezTo>
                <a:cubicBezTo>
                  <a:pt x="266" y="926"/>
                  <a:pt x="266" y="926"/>
                  <a:pt x="266" y="926"/>
                </a:cubicBezTo>
                <a:cubicBezTo>
                  <a:pt x="267" y="927"/>
                  <a:pt x="266" y="928"/>
                  <a:pt x="265" y="929"/>
                </a:cubicBezTo>
                <a:cubicBezTo>
                  <a:pt x="265" y="929"/>
                  <a:pt x="265" y="929"/>
                  <a:pt x="265" y="929"/>
                </a:cubicBezTo>
                <a:cubicBezTo>
                  <a:pt x="265" y="929"/>
                  <a:pt x="265" y="929"/>
                  <a:pt x="264" y="929"/>
                </a:cubicBezTo>
                <a:cubicBezTo>
                  <a:pt x="264" y="929"/>
                  <a:pt x="264" y="929"/>
                  <a:pt x="264" y="929"/>
                </a:cubicBezTo>
                <a:cubicBezTo>
                  <a:pt x="264" y="929"/>
                  <a:pt x="263" y="928"/>
                  <a:pt x="262" y="928"/>
                </a:cubicBezTo>
                <a:close/>
                <a:moveTo>
                  <a:pt x="355" y="924"/>
                </a:moveTo>
                <a:cubicBezTo>
                  <a:pt x="354" y="923"/>
                  <a:pt x="354" y="922"/>
                  <a:pt x="354" y="921"/>
                </a:cubicBezTo>
                <a:cubicBezTo>
                  <a:pt x="354" y="921"/>
                  <a:pt x="354" y="921"/>
                  <a:pt x="354" y="921"/>
                </a:cubicBezTo>
                <a:cubicBezTo>
                  <a:pt x="354" y="920"/>
                  <a:pt x="356" y="920"/>
                  <a:pt x="357" y="920"/>
                </a:cubicBezTo>
                <a:cubicBezTo>
                  <a:pt x="357" y="920"/>
                  <a:pt x="357" y="920"/>
                  <a:pt x="357" y="920"/>
                </a:cubicBezTo>
                <a:cubicBezTo>
                  <a:pt x="358" y="920"/>
                  <a:pt x="358" y="921"/>
                  <a:pt x="358" y="922"/>
                </a:cubicBezTo>
                <a:cubicBezTo>
                  <a:pt x="358" y="922"/>
                  <a:pt x="358" y="922"/>
                  <a:pt x="358" y="922"/>
                </a:cubicBezTo>
                <a:cubicBezTo>
                  <a:pt x="357" y="923"/>
                  <a:pt x="357" y="924"/>
                  <a:pt x="356" y="924"/>
                </a:cubicBezTo>
                <a:cubicBezTo>
                  <a:pt x="356" y="924"/>
                  <a:pt x="356" y="924"/>
                  <a:pt x="356" y="924"/>
                </a:cubicBezTo>
                <a:cubicBezTo>
                  <a:pt x="356" y="924"/>
                  <a:pt x="355" y="924"/>
                  <a:pt x="355" y="924"/>
                </a:cubicBezTo>
                <a:close/>
                <a:moveTo>
                  <a:pt x="258" y="916"/>
                </a:moveTo>
                <a:cubicBezTo>
                  <a:pt x="258" y="915"/>
                  <a:pt x="258" y="914"/>
                  <a:pt x="259" y="914"/>
                </a:cubicBezTo>
                <a:cubicBezTo>
                  <a:pt x="259" y="914"/>
                  <a:pt x="259" y="914"/>
                  <a:pt x="259" y="914"/>
                </a:cubicBezTo>
                <a:cubicBezTo>
                  <a:pt x="260" y="913"/>
                  <a:pt x="261" y="914"/>
                  <a:pt x="262" y="915"/>
                </a:cubicBezTo>
                <a:cubicBezTo>
                  <a:pt x="262" y="915"/>
                  <a:pt x="262" y="915"/>
                  <a:pt x="262" y="915"/>
                </a:cubicBezTo>
                <a:cubicBezTo>
                  <a:pt x="262" y="916"/>
                  <a:pt x="262" y="917"/>
                  <a:pt x="261" y="918"/>
                </a:cubicBezTo>
                <a:cubicBezTo>
                  <a:pt x="261" y="918"/>
                  <a:pt x="261" y="918"/>
                  <a:pt x="261" y="918"/>
                </a:cubicBezTo>
                <a:cubicBezTo>
                  <a:pt x="260" y="918"/>
                  <a:pt x="260" y="918"/>
                  <a:pt x="260" y="918"/>
                </a:cubicBezTo>
                <a:cubicBezTo>
                  <a:pt x="260" y="918"/>
                  <a:pt x="260" y="918"/>
                  <a:pt x="260" y="918"/>
                </a:cubicBezTo>
                <a:cubicBezTo>
                  <a:pt x="259" y="918"/>
                  <a:pt x="258" y="917"/>
                  <a:pt x="258" y="916"/>
                </a:cubicBezTo>
                <a:close/>
                <a:moveTo>
                  <a:pt x="359" y="912"/>
                </a:moveTo>
                <a:cubicBezTo>
                  <a:pt x="358" y="912"/>
                  <a:pt x="358" y="911"/>
                  <a:pt x="358" y="910"/>
                </a:cubicBezTo>
                <a:cubicBezTo>
                  <a:pt x="358" y="910"/>
                  <a:pt x="358" y="910"/>
                  <a:pt x="358" y="910"/>
                </a:cubicBezTo>
                <a:cubicBezTo>
                  <a:pt x="359" y="909"/>
                  <a:pt x="360" y="908"/>
                  <a:pt x="361" y="909"/>
                </a:cubicBezTo>
                <a:cubicBezTo>
                  <a:pt x="361" y="909"/>
                  <a:pt x="361" y="909"/>
                  <a:pt x="361" y="909"/>
                </a:cubicBezTo>
                <a:cubicBezTo>
                  <a:pt x="362" y="909"/>
                  <a:pt x="362" y="910"/>
                  <a:pt x="362" y="911"/>
                </a:cubicBezTo>
                <a:cubicBezTo>
                  <a:pt x="362" y="911"/>
                  <a:pt x="362" y="911"/>
                  <a:pt x="362" y="911"/>
                </a:cubicBezTo>
                <a:cubicBezTo>
                  <a:pt x="362" y="912"/>
                  <a:pt x="361" y="913"/>
                  <a:pt x="360" y="913"/>
                </a:cubicBezTo>
                <a:cubicBezTo>
                  <a:pt x="360" y="913"/>
                  <a:pt x="360" y="913"/>
                  <a:pt x="360" y="913"/>
                </a:cubicBezTo>
                <a:cubicBezTo>
                  <a:pt x="360" y="913"/>
                  <a:pt x="360" y="913"/>
                  <a:pt x="359" y="912"/>
                </a:cubicBezTo>
                <a:close/>
                <a:moveTo>
                  <a:pt x="254" y="905"/>
                </a:moveTo>
                <a:cubicBezTo>
                  <a:pt x="253" y="904"/>
                  <a:pt x="254" y="903"/>
                  <a:pt x="255" y="903"/>
                </a:cubicBezTo>
                <a:cubicBezTo>
                  <a:pt x="255" y="903"/>
                  <a:pt x="255" y="903"/>
                  <a:pt x="255" y="903"/>
                </a:cubicBezTo>
                <a:cubicBezTo>
                  <a:pt x="256" y="902"/>
                  <a:pt x="257" y="903"/>
                  <a:pt x="258" y="904"/>
                </a:cubicBezTo>
                <a:cubicBezTo>
                  <a:pt x="258" y="904"/>
                  <a:pt x="258" y="904"/>
                  <a:pt x="258" y="904"/>
                </a:cubicBezTo>
                <a:cubicBezTo>
                  <a:pt x="258" y="905"/>
                  <a:pt x="257" y="906"/>
                  <a:pt x="256" y="906"/>
                </a:cubicBezTo>
                <a:cubicBezTo>
                  <a:pt x="256" y="906"/>
                  <a:pt x="256" y="906"/>
                  <a:pt x="256" y="906"/>
                </a:cubicBezTo>
                <a:cubicBezTo>
                  <a:pt x="256" y="906"/>
                  <a:pt x="256" y="907"/>
                  <a:pt x="256" y="907"/>
                </a:cubicBezTo>
                <a:cubicBezTo>
                  <a:pt x="256" y="907"/>
                  <a:pt x="256" y="907"/>
                  <a:pt x="256" y="907"/>
                </a:cubicBezTo>
                <a:cubicBezTo>
                  <a:pt x="255" y="907"/>
                  <a:pt x="254" y="906"/>
                  <a:pt x="254" y="905"/>
                </a:cubicBezTo>
                <a:close/>
                <a:moveTo>
                  <a:pt x="364" y="901"/>
                </a:moveTo>
                <a:cubicBezTo>
                  <a:pt x="363" y="901"/>
                  <a:pt x="362" y="900"/>
                  <a:pt x="363" y="899"/>
                </a:cubicBezTo>
                <a:cubicBezTo>
                  <a:pt x="363" y="899"/>
                  <a:pt x="363" y="899"/>
                  <a:pt x="363" y="899"/>
                </a:cubicBezTo>
                <a:cubicBezTo>
                  <a:pt x="363" y="898"/>
                  <a:pt x="364" y="897"/>
                  <a:pt x="365" y="898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366" y="898"/>
                  <a:pt x="367" y="899"/>
                  <a:pt x="366" y="900"/>
                </a:cubicBezTo>
                <a:cubicBezTo>
                  <a:pt x="366" y="900"/>
                  <a:pt x="366" y="900"/>
                  <a:pt x="366" y="900"/>
                </a:cubicBezTo>
                <a:cubicBezTo>
                  <a:pt x="366" y="901"/>
                  <a:pt x="365" y="901"/>
                  <a:pt x="364" y="901"/>
                </a:cubicBezTo>
                <a:cubicBezTo>
                  <a:pt x="364" y="901"/>
                  <a:pt x="364" y="901"/>
                  <a:pt x="364" y="901"/>
                </a:cubicBezTo>
                <a:cubicBezTo>
                  <a:pt x="364" y="901"/>
                  <a:pt x="364" y="901"/>
                  <a:pt x="364" y="901"/>
                </a:cubicBezTo>
                <a:close/>
                <a:moveTo>
                  <a:pt x="250" y="894"/>
                </a:moveTo>
                <a:cubicBezTo>
                  <a:pt x="249" y="893"/>
                  <a:pt x="250" y="892"/>
                  <a:pt x="251" y="891"/>
                </a:cubicBezTo>
                <a:cubicBezTo>
                  <a:pt x="251" y="891"/>
                  <a:pt x="251" y="891"/>
                  <a:pt x="251" y="891"/>
                </a:cubicBezTo>
                <a:cubicBezTo>
                  <a:pt x="252" y="891"/>
                  <a:pt x="253" y="892"/>
                  <a:pt x="253" y="893"/>
                </a:cubicBezTo>
                <a:cubicBezTo>
                  <a:pt x="253" y="893"/>
                  <a:pt x="253" y="893"/>
                  <a:pt x="253" y="893"/>
                </a:cubicBezTo>
                <a:cubicBezTo>
                  <a:pt x="254" y="894"/>
                  <a:pt x="253" y="895"/>
                  <a:pt x="252" y="895"/>
                </a:cubicBezTo>
                <a:cubicBezTo>
                  <a:pt x="252" y="895"/>
                  <a:pt x="252" y="895"/>
                  <a:pt x="252" y="895"/>
                </a:cubicBezTo>
                <a:cubicBezTo>
                  <a:pt x="252" y="895"/>
                  <a:pt x="252" y="895"/>
                  <a:pt x="251" y="895"/>
                </a:cubicBezTo>
                <a:cubicBezTo>
                  <a:pt x="251" y="895"/>
                  <a:pt x="251" y="895"/>
                  <a:pt x="251" y="895"/>
                </a:cubicBezTo>
                <a:cubicBezTo>
                  <a:pt x="251" y="895"/>
                  <a:pt x="250" y="895"/>
                  <a:pt x="250" y="894"/>
                </a:cubicBezTo>
                <a:close/>
                <a:moveTo>
                  <a:pt x="368" y="890"/>
                </a:moveTo>
                <a:cubicBezTo>
                  <a:pt x="367" y="890"/>
                  <a:pt x="366" y="888"/>
                  <a:pt x="367" y="887"/>
                </a:cubicBezTo>
                <a:cubicBezTo>
                  <a:pt x="367" y="887"/>
                  <a:pt x="367" y="887"/>
                  <a:pt x="367" y="887"/>
                </a:cubicBezTo>
                <a:cubicBezTo>
                  <a:pt x="367" y="886"/>
                  <a:pt x="368" y="886"/>
                  <a:pt x="369" y="886"/>
                </a:cubicBezTo>
                <a:cubicBezTo>
                  <a:pt x="369" y="886"/>
                  <a:pt x="369" y="886"/>
                  <a:pt x="369" y="886"/>
                </a:cubicBezTo>
                <a:cubicBezTo>
                  <a:pt x="370" y="887"/>
                  <a:pt x="371" y="888"/>
                  <a:pt x="371" y="889"/>
                </a:cubicBezTo>
                <a:cubicBezTo>
                  <a:pt x="371" y="889"/>
                  <a:pt x="371" y="889"/>
                  <a:pt x="371" y="889"/>
                </a:cubicBezTo>
                <a:cubicBezTo>
                  <a:pt x="370" y="890"/>
                  <a:pt x="370" y="890"/>
                  <a:pt x="369" y="890"/>
                </a:cubicBezTo>
                <a:cubicBezTo>
                  <a:pt x="369" y="890"/>
                  <a:pt x="369" y="890"/>
                  <a:pt x="369" y="890"/>
                </a:cubicBezTo>
                <a:cubicBezTo>
                  <a:pt x="369" y="890"/>
                  <a:pt x="368" y="890"/>
                  <a:pt x="368" y="890"/>
                </a:cubicBezTo>
                <a:close/>
                <a:moveTo>
                  <a:pt x="245" y="883"/>
                </a:moveTo>
                <a:cubicBezTo>
                  <a:pt x="245" y="882"/>
                  <a:pt x="245" y="881"/>
                  <a:pt x="246" y="880"/>
                </a:cubicBezTo>
                <a:cubicBezTo>
                  <a:pt x="246" y="880"/>
                  <a:pt x="246" y="880"/>
                  <a:pt x="246" y="880"/>
                </a:cubicBezTo>
                <a:cubicBezTo>
                  <a:pt x="247" y="880"/>
                  <a:pt x="249" y="880"/>
                  <a:pt x="249" y="881"/>
                </a:cubicBezTo>
                <a:cubicBezTo>
                  <a:pt x="249" y="881"/>
                  <a:pt x="249" y="881"/>
                  <a:pt x="249" y="881"/>
                </a:cubicBezTo>
                <a:cubicBezTo>
                  <a:pt x="249" y="882"/>
                  <a:pt x="249" y="884"/>
                  <a:pt x="248" y="884"/>
                </a:cubicBezTo>
                <a:cubicBezTo>
                  <a:pt x="248" y="884"/>
                  <a:pt x="248" y="884"/>
                  <a:pt x="248" y="884"/>
                </a:cubicBezTo>
                <a:cubicBezTo>
                  <a:pt x="248" y="884"/>
                  <a:pt x="247" y="884"/>
                  <a:pt x="247" y="884"/>
                </a:cubicBezTo>
                <a:cubicBezTo>
                  <a:pt x="247" y="884"/>
                  <a:pt x="247" y="884"/>
                  <a:pt x="247" y="884"/>
                </a:cubicBezTo>
                <a:cubicBezTo>
                  <a:pt x="246" y="884"/>
                  <a:pt x="246" y="884"/>
                  <a:pt x="245" y="883"/>
                </a:cubicBezTo>
                <a:close/>
                <a:moveTo>
                  <a:pt x="372" y="879"/>
                </a:moveTo>
                <a:cubicBezTo>
                  <a:pt x="371" y="878"/>
                  <a:pt x="371" y="877"/>
                  <a:pt x="371" y="876"/>
                </a:cubicBezTo>
                <a:cubicBezTo>
                  <a:pt x="371" y="876"/>
                  <a:pt x="371" y="876"/>
                  <a:pt x="371" y="876"/>
                </a:cubicBezTo>
                <a:cubicBezTo>
                  <a:pt x="372" y="875"/>
                  <a:pt x="373" y="875"/>
                  <a:pt x="374" y="875"/>
                </a:cubicBezTo>
                <a:cubicBezTo>
                  <a:pt x="374" y="875"/>
                  <a:pt x="374" y="875"/>
                  <a:pt x="374" y="875"/>
                </a:cubicBezTo>
                <a:cubicBezTo>
                  <a:pt x="375" y="876"/>
                  <a:pt x="375" y="877"/>
                  <a:pt x="375" y="878"/>
                </a:cubicBezTo>
                <a:cubicBezTo>
                  <a:pt x="375" y="878"/>
                  <a:pt x="375" y="878"/>
                  <a:pt x="375" y="878"/>
                </a:cubicBezTo>
                <a:cubicBezTo>
                  <a:pt x="375" y="878"/>
                  <a:pt x="374" y="879"/>
                  <a:pt x="373" y="879"/>
                </a:cubicBezTo>
                <a:cubicBezTo>
                  <a:pt x="373" y="879"/>
                  <a:pt x="373" y="879"/>
                  <a:pt x="373" y="879"/>
                </a:cubicBezTo>
                <a:cubicBezTo>
                  <a:pt x="373" y="879"/>
                  <a:pt x="373" y="879"/>
                  <a:pt x="372" y="879"/>
                </a:cubicBezTo>
                <a:close/>
                <a:moveTo>
                  <a:pt x="241" y="872"/>
                </a:moveTo>
                <a:cubicBezTo>
                  <a:pt x="240" y="871"/>
                  <a:pt x="241" y="869"/>
                  <a:pt x="242" y="869"/>
                </a:cubicBezTo>
                <a:cubicBezTo>
                  <a:pt x="242" y="869"/>
                  <a:pt x="242" y="869"/>
                  <a:pt x="242" y="869"/>
                </a:cubicBezTo>
                <a:cubicBezTo>
                  <a:pt x="243" y="869"/>
                  <a:pt x="244" y="869"/>
                  <a:pt x="245" y="870"/>
                </a:cubicBezTo>
                <a:cubicBezTo>
                  <a:pt x="245" y="870"/>
                  <a:pt x="245" y="870"/>
                  <a:pt x="245" y="870"/>
                </a:cubicBezTo>
                <a:cubicBezTo>
                  <a:pt x="245" y="871"/>
                  <a:pt x="245" y="872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2" y="873"/>
                  <a:pt x="241" y="872"/>
                  <a:pt x="241" y="872"/>
                </a:cubicBezTo>
                <a:close/>
                <a:moveTo>
                  <a:pt x="377" y="868"/>
                </a:moveTo>
                <a:cubicBezTo>
                  <a:pt x="376" y="867"/>
                  <a:pt x="375" y="866"/>
                  <a:pt x="376" y="865"/>
                </a:cubicBezTo>
                <a:cubicBezTo>
                  <a:pt x="376" y="865"/>
                  <a:pt x="376" y="865"/>
                  <a:pt x="376" y="865"/>
                </a:cubicBezTo>
                <a:cubicBezTo>
                  <a:pt x="376" y="864"/>
                  <a:pt x="377" y="864"/>
                  <a:pt x="378" y="864"/>
                </a:cubicBezTo>
                <a:cubicBezTo>
                  <a:pt x="378" y="864"/>
                  <a:pt x="378" y="864"/>
                  <a:pt x="378" y="864"/>
                </a:cubicBezTo>
                <a:cubicBezTo>
                  <a:pt x="379" y="864"/>
                  <a:pt x="380" y="865"/>
                  <a:pt x="379" y="866"/>
                </a:cubicBezTo>
                <a:cubicBezTo>
                  <a:pt x="379" y="866"/>
                  <a:pt x="379" y="866"/>
                  <a:pt x="379" y="866"/>
                </a:cubicBezTo>
                <a:cubicBezTo>
                  <a:pt x="379" y="867"/>
                  <a:pt x="378" y="868"/>
                  <a:pt x="377" y="868"/>
                </a:cubicBezTo>
                <a:cubicBezTo>
                  <a:pt x="377" y="868"/>
                  <a:pt x="377" y="868"/>
                  <a:pt x="377" y="868"/>
                </a:cubicBezTo>
                <a:cubicBezTo>
                  <a:pt x="377" y="868"/>
                  <a:pt x="377" y="868"/>
                  <a:pt x="377" y="868"/>
                </a:cubicBezTo>
                <a:close/>
                <a:moveTo>
                  <a:pt x="237" y="860"/>
                </a:moveTo>
                <a:cubicBezTo>
                  <a:pt x="236" y="859"/>
                  <a:pt x="237" y="858"/>
                  <a:pt x="238" y="858"/>
                </a:cubicBezTo>
                <a:cubicBezTo>
                  <a:pt x="238" y="858"/>
                  <a:pt x="238" y="858"/>
                  <a:pt x="238" y="858"/>
                </a:cubicBezTo>
                <a:cubicBezTo>
                  <a:pt x="239" y="857"/>
                  <a:pt x="240" y="858"/>
                  <a:pt x="240" y="859"/>
                </a:cubicBezTo>
                <a:cubicBezTo>
                  <a:pt x="240" y="859"/>
                  <a:pt x="240" y="859"/>
                  <a:pt x="240" y="859"/>
                </a:cubicBezTo>
                <a:cubicBezTo>
                  <a:pt x="241" y="860"/>
                  <a:pt x="240" y="861"/>
                  <a:pt x="239" y="862"/>
                </a:cubicBezTo>
                <a:cubicBezTo>
                  <a:pt x="239" y="862"/>
                  <a:pt x="239" y="862"/>
                  <a:pt x="239" y="862"/>
                </a:cubicBezTo>
                <a:cubicBezTo>
                  <a:pt x="239" y="862"/>
                  <a:pt x="239" y="862"/>
                  <a:pt x="238" y="862"/>
                </a:cubicBezTo>
                <a:cubicBezTo>
                  <a:pt x="238" y="862"/>
                  <a:pt x="238" y="862"/>
                  <a:pt x="238" y="862"/>
                </a:cubicBezTo>
                <a:cubicBezTo>
                  <a:pt x="238" y="862"/>
                  <a:pt x="237" y="861"/>
                  <a:pt x="237" y="860"/>
                </a:cubicBezTo>
                <a:close/>
                <a:moveTo>
                  <a:pt x="381" y="856"/>
                </a:moveTo>
                <a:cubicBezTo>
                  <a:pt x="380" y="856"/>
                  <a:pt x="379" y="855"/>
                  <a:pt x="380" y="854"/>
                </a:cubicBezTo>
                <a:cubicBezTo>
                  <a:pt x="380" y="854"/>
                  <a:pt x="380" y="854"/>
                  <a:pt x="380" y="854"/>
                </a:cubicBezTo>
                <a:cubicBezTo>
                  <a:pt x="380" y="853"/>
                  <a:pt x="381" y="852"/>
                  <a:pt x="382" y="853"/>
                </a:cubicBezTo>
                <a:cubicBezTo>
                  <a:pt x="382" y="853"/>
                  <a:pt x="382" y="853"/>
                  <a:pt x="382" y="853"/>
                </a:cubicBezTo>
                <a:cubicBezTo>
                  <a:pt x="383" y="853"/>
                  <a:pt x="384" y="854"/>
                  <a:pt x="384" y="855"/>
                </a:cubicBezTo>
                <a:cubicBezTo>
                  <a:pt x="384" y="855"/>
                  <a:pt x="384" y="855"/>
                  <a:pt x="384" y="855"/>
                </a:cubicBezTo>
                <a:cubicBezTo>
                  <a:pt x="383" y="856"/>
                  <a:pt x="382" y="857"/>
                  <a:pt x="382" y="857"/>
                </a:cubicBezTo>
                <a:cubicBezTo>
                  <a:pt x="382" y="857"/>
                  <a:pt x="382" y="857"/>
                  <a:pt x="382" y="857"/>
                </a:cubicBezTo>
                <a:cubicBezTo>
                  <a:pt x="381" y="857"/>
                  <a:pt x="381" y="857"/>
                  <a:pt x="381" y="856"/>
                </a:cubicBezTo>
                <a:close/>
                <a:moveTo>
                  <a:pt x="232" y="849"/>
                </a:moveTo>
                <a:cubicBezTo>
                  <a:pt x="232" y="848"/>
                  <a:pt x="232" y="847"/>
                  <a:pt x="233" y="847"/>
                </a:cubicBezTo>
                <a:cubicBezTo>
                  <a:pt x="233" y="847"/>
                  <a:pt x="233" y="847"/>
                  <a:pt x="233" y="847"/>
                </a:cubicBezTo>
                <a:cubicBezTo>
                  <a:pt x="234" y="846"/>
                  <a:pt x="236" y="847"/>
                  <a:pt x="236" y="848"/>
                </a:cubicBezTo>
                <a:cubicBezTo>
                  <a:pt x="236" y="848"/>
                  <a:pt x="236" y="848"/>
                  <a:pt x="236" y="848"/>
                </a:cubicBezTo>
                <a:cubicBezTo>
                  <a:pt x="236" y="849"/>
                  <a:pt x="236" y="850"/>
                  <a:pt x="235" y="850"/>
                </a:cubicBezTo>
                <a:cubicBezTo>
                  <a:pt x="235" y="850"/>
                  <a:pt x="235" y="850"/>
                  <a:pt x="235" y="850"/>
                </a:cubicBezTo>
                <a:cubicBezTo>
                  <a:pt x="235" y="851"/>
                  <a:pt x="234" y="851"/>
                  <a:pt x="234" y="851"/>
                </a:cubicBezTo>
                <a:cubicBezTo>
                  <a:pt x="234" y="851"/>
                  <a:pt x="234" y="851"/>
                  <a:pt x="234" y="851"/>
                </a:cubicBezTo>
                <a:cubicBezTo>
                  <a:pt x="233" y="851"/>
                  <a:pt x="233" y="850"/>
                  <a:pt x="232" y="849"/>
                </a:cubicBezTo>
                <a:close/>
                <a:moveTo>
                  <a:pt x="385" y="845"/>
                </a:moveTo>
                <a:cubicBezTo>
                  <a:pt x="384" y="845"/>
                  <a:pt x="384" y="844"/>
                  <a:pt x="384" y="843"/>
                </a:cubicBezTo>
                <a:cubicBezTo>
                  <a:pt x="384" y="843"/>
                  <a:pt x="384" y="843"/>
                  <a:pt x="384" y="843"/>
                </a:cubicBezTo>
                <a:cubicBezTo>
                  <a:pt x="385" y="842"/>
                  <a:pt x="386" y="841"/>
                  <a:pt x="387" y="842"/>
                </a:cubicBezTo>
                <a:cubicBezTo>
                  <a:pt x="387" y="842"/>
                  <a:pt x="387" y="842"/>
                  <a:pt x="387" y="842"/>
                </a:cubicBezTo>
                <a:cubicBezTo>
                  <a:pt x="388" y="842"/>
                  <a:pt x="388" y="843"/>
                  <a:pt x="388" y="844"/>
                </a:cubicBezTo>
                <a:cubicBezTo>
                  <a:pt x="388" y="844"/>
                  <a:pt x="388" y="844"/>
                  <a:pt x="388" y="844"/>
                </a:cubicBezTo>
                <a:cubicBezTo>
                  <a:pt x="388" y="845"/>
                  <a:pt x="387" y="845"/>
                  <a:pt x="386" y="845"/>
                </a:cubicBezTo>
                <a:cubicBezTo>
                  <a:pt x="386" y="845"/>
                  <a:pt x="386" y="845"/>
                  <a:pt x="386" y="845"/>
                </a:cubicBezTo>
                <a:cubicBezTo>
                  <a:pt x="386" y="845"/>
                  <a:pt x="386" y="845"/>
                  <a:pt x="385" y="845"/>
                </a:cubicBezTo>
                <a:close/>
                <a:moveTo>
                  <a:pt x="228" y="838"/>
                </a:moveTo>
                <a:cubicBezTo>
                  <a:pt x="228" y="837"/>
                  <a:pt x="228" y="836"/>
                  <a:pt x="229" y="835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30" y="835"/>
                  <a:pt x="231" y="836"/>
                  <a:pt x="232" y="837"/>
                </a:cubicBezTo>
                <a:cubicBezTo>
                  <a:pt x="232" y="837"/>
                  <a:pt x="232" y="837"/>
                  <a:pt x="232" y="837"/>
                </a:cubicBezTo>
                <a:cubicBezTo>
                  <a:pt x="232" y="838"/>
                  <a:pt x="232" y="839"/>
                  <a:pt x="231" y="839"/>
                </a:cubicBezTo>
                <a:cubicBezTo>
                  <a:pt x="231" y="839"/>
                  <a:pt x="231" y="839"/>
                  <a:pt x="231" y="839"/>
                </a:cubicBezTo>
                <a:cubicBezTo>
                  <a:pt x="230" y="839"/>
                  <a:pt x="230" y="839"/>
                  <a:pt x="230" y="839"/>
                </a:cubicBezTo>
                <a:cubicBezTo>
                  <a:pt x="230" y="839"/>
                  <a:pt x="230" y="839"/>
                  <a:pt x="230" y="839"/>
                </a:cubicBezTo>
                <a:cubicBezTo>
                  <a:pt x="229" y="839"/>
                  <a:pt x="228" y="839"/>
                  <a:pt x="228" y="838"/>
                </a:cubicBezTo>
                <a:close/>
                <a:moveTo>
                  <a:pt x="390" y="834"/>
                </a:moveTo>
                <a:cubicBezTo>
                  <a:pt x="389" y="834"/>
                  <a:pt x="388" y="832"/>
                  <a:pt x="388" y="831"/>
                </a:cubicBezTo>
                <a:cubicBezTo>
                  <a:pt x="388" y="831"/>
                  <a:pt x="388" y="831"/>
                  <a:pt x="388" y="831"/>
                </a:cubicBezTo>
                <a:cubicBezTo>
                  <a:pt x="389" y="830"/>
                  <a:pt x="390" y="830"/>
                  <a:pt x="391" y="830"/>
                </a:cubicBezTo>
                <a:cubicBezTo>
                  <a:pt x="391" y="830"/>
                  <a:pt x="391" y="830"/>
                  <a:pt x="391" y="830"/>
                </a:cubicBezTo>
                <a:cubicBezTo>
                  <a:pt x="392" y="831"/>
                  <a:pt x="393" y="832"/>
                  <a:pt x="392" y="833"/>
                </a:cubicBezTo>
                <a:cubicBezTo>
                  <a:pt x="392" y="833"/>
                  <a:pt x="392" y="833"/>
                  <a:pt x="392" y="833"/>
                </a:cubicBezTo>
                <a:cubicBezTo>
                  <a:pt x="392" y="834"/>
                  <a:pt x="391" y="834"/>
                  <a:pt x="390" y="834"/>
                </a:cubicBezTo>
                <a:cubicBezTo>
                  <a:pt x="390" y="834"/>
                  <a:pt x="390" y="834"/>
                  <a:pt x="390" y="834"/>
                </a:cubicBezTo>
                <a:cubicBezTo>
                  <a:pt x="390" y="834"/>
                  <a:pt x="390" y="834"/>
                  <a:pt x="390" y="834"/>
                </a:cubicBezTo>
                <a:close/>
                <a:moveTo>
                  <a:pt x="224" y="827"/>
                </a:moveTo>
                <a:cubicBezTo>
                  <a:pt x="223" y="826"/>
                  <a:pt x="224" y="825"/>
                  <a:pt x="225" y="824"/>
                </a:cubicBezTo>
                <a:cubicBezTo>
                  <a:pt x="225" y="824"/>
                  <a:pt x="225" y="824"/>
                  <a:pt x="225" y="824"/>
                </a:cubicBezTo>
                <a:cubicBezTo>
                  <a:pt x="226" y="824"/>
                  <a:pt x="227" y="824"/>
                  <a:pt x="227" y="825"/>
                </a:cubicBezTo>
                <a:cubicBezTo>
                  <a:pt x="227" y="825"/>
                  <a:pt x="227" y="825"/>
                  <a:pt x="227" y="825"/>
                </a:cubicBezTo>
                <a:cubicBezTo>
                  <a:pt x="228" y="826"/>
                  <a:pt x="227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5" y="828"/>
                  <a:pt x="224" y="828"/>
                  <a:pt x="224" y="827"/>
                </a:cubicBezTo>
                <a:close/>
                <a:moveTo>
                  <a:pt x="394" y="823"/>
                </a:moveTo>
                <a:cubicBezTo>
                  <a:pt x="393" y="822"/>
                  <a:pt x="392" y="821"/>
                  <a:pt x="393" y="820"/>
                </a:cubicBezTo>
                <a:cubicBezTo>
                  <a:pt x="393" y="820"/>
                  <a:pt x="393" y="820"/>
                  <a:pt x="393" y="820"/>
                </a:cubicBezTo>
                <a:cubicBezTo>
                  <a:pt x="393" y="819"/>
                  <a:pt x="394" y="819"/>
                  <a:pt x="395" y="819"/>
                </a:cubicBezTo>
                <a:cubicBezTo>
                  <a:pt x="395" y="819"/>
                  <a:pt x="395" y="819"/>
                  <a:pt x="395" y="819"/>
                </a:cubicBezTo>
                <a:cubicBezTo>
                  <a:pt x="396" y="820"/>
                  <a:pt x="397" y="821"/>
                  <a:pt x="396" y="822"/>
                </a:cubicBezTo>
                <a:cubicBezTo>
                  <a:pt x="396" y="822"/>
                  <a:pt x="396" y="822"/>
                  <a:pt x="396" y="822"/>
                </a:cubicBezTo>
                <a:cubicBezTo>
                  <a:pt x="396" y="822"/>
                  <a:pt x="395" y="823"/>
                  <a:pt x="395" y="823"/>
                </a:cubicBezTo>
                <a:cubicBezTo>
                  <a:pt x="395" y="823"/>
                  <a:pt x="395" y="823"/>
                  <a:pt x="395" y="823"/>
                </a:cubicBezTo>
                <a:cubicBezTo>
                  <a:pt x="394" y="823"/>
                  <a:pt x="394" y="823"/>
                  <a:pt x="394" y="823"/>
                </a:cubicBezTo>
                <a:close/>
                <a:moveTo>
                  <a:pt x="219" y="816"/>
                </a:moveTo>
                <a:cubicBezTo>
                  <a:pt x="219" y="815"/>
                  <a:pt x="219" y="813"/>
                  <a:pt x="220" y="813"/>
                </a:cubicBezTo>
                <a:cubicBezTo>
                  <a:pt x="220" y="813"/>
                  <a:pt x="220" y="813"/>
                  <a:pt x="220" y="813"/>
                </a:cubicBezTo>
                <a:cubicBezTo>
                  <a:pt x="222" y="813"/>
                  <a:pt x="223" y="813"/>
                  <a:pt x="223" y="814"/>
                </a:cubicBezTo>
                <a:cubicBezTo>
                  <a:pt x="223" y="814"/>
                  <a:pt x="223" y="814"/>
                  <a:pt x="223" y="814"/>
                </a:cubicBezTo>
                <a:cubicBezTo>
                  <a:pt x="223" y="815"/>
                  <a:pt x="223" y="816"/>
                  <a:pt x="222" y="817"/>
                </a:cubicBezTo>
                <a:cubicBezTo>
                  <a:pt x="222" y="817"/>
                  <a:pt x="222" y="817"/>
                  <a:pt x="222" y="817"/>
                </a:cubicBezTo>
                <a:cubicBezTo>
                  <a:pt x="222" y="817"/>
                  <a:pt x="221" y="817"/>
                  <a:pt x="221" y="817"/>
                </a:cubicBezTo>
                <a:cubicBezTo>
                  <a:pt x="221" y="817"/>
                  <a:pt x="221" y="817"/>
                  <a:pt x="221" y="817"/>
                </a:cubicBezTo>
                <a:cubicBezTo>
                  <a:pt x="220" y="817"/>
                  <a:pt x="220" y="816"/>
                  <a:pt x="219" y="816"/>
                </a:cubicBezTo>
                <a:close/>
                <a:moveTo>
                  <a:pt x="398" y="812"/>
                </a:moveTo>
                <a:cubicBezTo>
                  <a:pt x="397" y="811"/>
                  <a:pt x="397" y="810"/>
                  <a:pt x="397" y="809"/>
                </a:cubicBezTo>
                <a:cubicBezTo>
                  <a:pt x="397" y="809"/>
                  <a:pt x="397" y="809"/>
                  <a:pt x="397" y="809"/>
                </a:cubicBezTo>
                <a:cubicBezTo>
                  <a:pt x="397" y="808"/>
                  <a:pt x="399" y="808"/>
                  <a:pt x="400" y="808"/>
                </a:cubicBezTo>
                <a:cubicBezTo>
                  <a:pt x="400" y="808"/>
                  <a:pt x="400" y="808"/>
                  <a:pt x="400" y="808"/>
                </a:cubicBezTo>
                <a:cubicBezTo>
                  <a:pt x="401" y="808"/>
                  <a:pt x="401" y="809"/>
                  <a:pt x="401" y="811"/>
                </a:cubicBezTo>
                <a:cubicBezTo>
                  <a:pt x="401" y="811"/>
                  <a:pt x="401" y="811"/>
                  <a:pt x="401" y="811"/>
                </a:cubicBezTo>
                <a:cubicBezTo>
                  <a:pt x="400" y="811"/>
                  <a:pt x="400" y="812"/>
                  <a:pt x="399" y="812"/>
                </a:cubicBezTo>
                <a:cubicBezTo>
                  <a:pt x="399" y="812"/>
                  <a:pt x="399" y="812"/>
                  <a:pt x="399" y="812"/>
                </a:cubicBezTo>
                <a:cubicBezTo>
                  <a:pt x="399" y="812"/>
                  <a:pt x="398" y="812"/>
                  <a:pt x="398" y="812"/>
                </a:cubicBezTo>
                <a:close/>
                <a:moveTo>
                  <a:pt x="215" y="804"/>
                </a:moveTo>
                <a:cubicBezTo>
                  <a:pt x="215" y="803"/>
                  <a:pt x="215" y="802"/>
                  <a:pt x="216" y="802"/>
                </a:cubicBezTo>
                <a:cubicBezTo>
                  <a:pt x="216" y="802"/>
                  <a:pt x="216" y="802"/>
                  <a:pt x="216" y="802"/>
                </a:cubicBezTo>
                <a:cubicBezTo>
                  <a:pt x="217" y="801"/>
                  <a:pt x="218" y="802"/>
                  <a:pt x="219" y="803"/>
                </a:cubicBezTo>
                <a:cubicBezTo>
                  <a:pt x="219" y="803"/>
                  <a:pt x="219" y="803"/>
                  <a:pt x="219" y="803"/>
                </a:cubicBezTo>
                <a:cubicBezTo>
                  <a:pt x="219" y="804"/>
                  <a:pt x="219" y="805"/>
                  <a:pt x="218" y="806"/>
                </a:cubicBezTo>
                <a:cubicBezTo>
                  <a:pt x="218" y="806"/>
                  <a:pt x="218" y="806"/>
                  <a:pt x="218" y="806"/>
                </a:cubicBezTo>
                <a:cubicBezTo>
                  <a:pt x="217" y="806"/>
                  <a:pt x="217" y="806"/>
                  <a:pt x="217" y="806"/>
                </a:cubicBezTo>
                <a:cubicBezTo>
                  <a:pt x="217" y="806"/>
                  <a:pt x="217" y="806"/>
                  <a:pt x="217" y="806"/>
                </a:cubicBezTo>
                <a:cubicBezTo>
                  <a:pt x="216" y="806"/>
                  <a:pt x="215" y="805"/>
                  <a:pt x="215" y="804"/>
                </a:cubicBezTo>
                <a:close/>
                <a:moveTo>
                  <a:pt x="403" y="800"/>
                </a:moveTo>
                <a:cubicBezTo>
                  <a:pt x="401" y="800"/>
                  <a:pt x="401" y="799"/>
                  <a:pt x="401" y="798"/>
                </a:cubicBezTo>
                <a:cubicBezTo>
                  <a:pt x="401" y="798"/>
                  <a:pt x="401" y="798"/>
                  <a:pt x="401" y="798"/>
                </a:cubicBezTo>
                <a:cubicBezTo>
                  <a:pt x="402" y="797"/>
                  <a:pt x="403" y="796"/>
                  <a:pt x="404" y="797"/>
                </a:cubicBezTo>
                <a:cubicBezTo>
                  <a:pt x="404" y="797"/>
                  <a:pt x="404" y="797"/>
                  <a:pt x="404" y="797"/>
                </a:cubicBezTo>
                <a:cubicBezTo>
                  <a:pt x="405" y="797"/>
                  <a:pt x="405" y="798"/>
                  <a:pt x="405" y="799"/>
                </a:cubicBezTo>
                <a:cubicBezTo>
                  <a:pt x="405" y="799"/>
                  <a:pt x="405" y="799"/>
                  <a:pt x="405" y="799"/>
                </a:cubicBezTo>
                <a:cubicBezTo>
                  <a:pt x="405" y="800"/>
                  <a:pt x="404" y="801"/>
                  <a:pt x="403" y="801"/>
                </a:cubicBezTo>
                <a:cubicBezTo>
                  <a:pt x="403" y="801"/>
                  <a:pt x="403" y="801"/>
                  <a:pt x="403" y="801"/>
                </a:cubicBezTo>
                <a:cubicBezTo>
                  <a:pt x="403" y="801"/>
                  <a:pt x="403" y="801"/>
                  <a:pt x="403" y="800"/>
                </a:cubicBezTo>
                <a:close/>
                <a:moveTo>
                  <a:pt x="211" y="793"/>
                </a:moveTo>
                <a:cubicBezTo>
                  <a:pt x="210" y="792"/>
                  <a:pt x="211" y="791"/>
                  <a:pt x="212" y="791"/>
                </a:cubicBezTo>
                <a:cubicBezTo>
                  <a:pt x="212" y="791"/>
                  <a:pt x="212" y="791"/>
                  <a:pt x="212" y="791"/>
                </a:cubicBezTo>
                <a:cubicBezTo>
                  <a:pt x="213" y="790"/>
                  <a:pt x="214" y="791"/>
                  <a:pt x="214" y="792"/>
                </a:cubicBezTo>
                <a:cubicBezTo>
                  <a:pt x="214" y="792"/>
                  <a:pt x="214" y="792"/>
                  <a:pt x="214" y="792"/>
                </a:cubicBezTo>
                <a:cubicBezTo>
                  <a:pt x="215" y="793"/>
                  <a:pt x="214" y="794"/>
                  <a:pt x="213" y="794"/>
                </a:cubicBezTo>
                <a:cubicBezTo>
                  <a:pt x="213" y="794"/>
                  <a:pt x="213" y="794"/>
                  <a:pt x="213" y="794"/>
                </a:cubicBezTo>
                <a:cubicBezTo>
                  <a:pt x="213" y="795"/>
                  <a:pt x="213" y="795"/>
                  <a:pt x="213" y="795"/>
                </a:cubicBezTo>
                <a:cubicBezTo>
                  <a:pt x="213" y="795"/>
                  <a:pt x="213" y="795"/>
                  <a:pt x="213" y="795"/>
                </a:cubicBezTo>
                <a:cubicBezTo>
                  <a:pt x="212" y="795"/>
                  <a:pt x="211" y="794"/>
                  <a:pt x="211" y="793"/>
                </a:cubicBezTo>
                <a:close/>
                <a:moveTo>
                  <a:pt x="407" y="789"/>
                </a:moveTo>
                <a:cubicBezTo>
                  <a:pt x="406" y="789"/>
                  <a:pt x="405" y="788"/>
                  <a:pt x="406" y="787"/>
                </a:cubicBezTo>
                <a:cubicBezTo>
                  <a:pt x="406" y="787"/>
                  <a:pt x="406" y="787"/>
                  <a:pt x="406" y="787"/>
                </a:cubicBezTo>
                <a:cubicBezTo>
                  <a:pt x="406" y="786"/>
                  <a:pt x="407" y="785"/>
                  <a:pt x="408" y="786"/>
                </a:cubicBezTo>
                <a:cubicBezTo>
                  <a:pt x="408" y="786"/>
                  <a:pt x="408" y="786"/>
                  <a:pt x="408" y="786"/>
                </a:cubicBezTo>
                <a:cubicBezTo>
                  <a:pt x="409" y="786"/>
                  <a:pt x="410" y="787"/>
                  <a:pt x="409" y="788"/>
                </a:cubicBezTo>
                <a:cubicBezTo>
                  <a:pt x="409" y="788"/>
                  <a:pt x="409" y="788"/>
                  <a:pt x="409" y="788"/>
                </a:cubicBezTo>
                <a:cubicBezTo>
                  <a:pt x="409" y="789"/>
                  <a:pt x="408" y="789"/>
                  <a:pt x="408" y="789"/>
                </a:cubicBezTo>
                <a:cubicBezTo>
                  <a:pt x="408" y="789"/>
                  <a:pt x="408" y="789"/>
                  <a:pt x="408" y="789"/>
                </a:cubicBezTo>
                <a:cubicBezTo>
                  <a:pt x="407" y="789"/>
                  <a:pt x="407" y="789"/>
                  <a:pt x="407" y="789"/>
                </a:cubicBezTo>
                <a:close/>
                <a:moveTo>
                  <a:pt x="206" y="782"/>
                </a:moveTo>
                <a:cubicBezTo>
                  <a:pt x="206" y="781"/>
                  <a:pt x="207" y="780"/>
                  <a:pt x="208" y="779"/>
                </a:cubicBezTo>
                <a:cubicBezTo>
                  <a:pt x="208" y="779"/>
                  <a:pt x="208" y="779"/>
                  <a:pt x="208" y="779"/>
                </a:cubicBezTo>
                <a:cubicBezTo>
                  <a:pt x="209" y="779"/>
                  <a:pt x="210" y="780"/>
                  <a:pt x="210" y="781"/>
                </a:cubicBezTo>
                <a:cubicBezTo>
                  <a:pt x="210" y="781"/>
                  <a:pt x="210" y="781"/>
                  <a:pt x="210" y="781"/>
                </a:cubicBezTo>
                <a:cubicBezTo>
                  <a:pt x="211" y="782"/>
                  <a:pt x="210" y="783"/>
                  <a:pt x="209" y="783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9" y="783"/>
                  <a:pt x="208" y="783"/>
                  <a:pt x="208" y="783"/>
                </a:cubicBezTo>
                <a:cubicBezTo>
                  <a:pt x="208" y="783"/>
                  <a:pt x="208" y="783"/>
                  <a:pt x="208" y="783"/>
                </a:cubicBezTo>
                <a:cubicBezTo>
                  <a:pt x="207" y="783"/>
                  <a:pt x="207" y="783"/>
                  <a:pt x="206" y="782"/>
                </a:cubicBezTo>
                <a:close/>
                <a:moveTo>
                  <a:pt x="411" y="778"/>
                </a:moveTo>
                <a:cubicBezTo>
                  <a:pt x="410" y="778"/>
                  <a:pt x="410" y="777"/>
                  <a:pt x="410" y="775"/>
                </a:cubicBezTo>
                <a:cubicBezTo>
                  <a:pt x="410" y="775"/>
                  <a:pt x="410" y="775"/>
                  <a:pt x="410" y="775"/>
                </a:cubicBezTo>
                <a:cubicBezTo>
                  <a:pt x="410" y="774"/>
                  <a:pt x="412" y="774"/>
                  <a:pt x="413" y="774"/>
                </a:cubicBezTo>
                <a:cubicBezTo>
                  <a:pt x="413" y="774"/>
                  <a:pt x="413" y="774"/>
                  <a:pt x="413" y="774"/>
                </a:cubicBezTo>
                <a:cubicBezTo>
                  <a:pt x="414" y="775"/>
                  <a:pt x="414" y="776"/>
                  <a:pt x="414" y="777"/>
                </a:cubicBezTo>
                <a:cubicBezTo>
                  <a:pt x="414" y="777"/>
                  <a:pt x="414" y="777"/>
                  <a:pt x="414" y="777"/>
                </a:cubicBezTo>
                <a:cubicBezTo>
                  <a:pt x="413" y="778"/>
                  <a:pt x="413" y="778"/>
                  <a:pt x="412" y="778"/>
                </a:cubicBezTo>
                <a:cubicBezTo>
                  <a:pt x="412" y="778"/>
                  <a:pt x="412" y="778"/>
                  <a:pt x="412" y="778"/>
                </a:cubicBezTo>
                <a:cubicBezTo>
                  <a:pt x="412" y="778"/>
                  <a:pt x="411" y="778"/>
                  <a:pt x="411" y="778"/>
                </a:cubicBezTo>
                <a:close/>
                <a:moveTo>
                  <a:pt x="202" y="771"/>
                </a:moveTo>
                <a:cubicBezTo>
                  <a:pt x="202" y="770"/>
                  <a:pt x="202" y="769"/>
                  <a:pt x="203" y="768"/>
                </a:cubicBezTo>
                <a:cubicBezTo>
                  <a:pt x="203" y="768"/>
                  <a:pt x="203" y="768"/>
                  <a:pt x="203" y="768"/>
                </a:cubicBezTo>
                <a:cubicBezTo>
                  <a:pt x="204" y="768"/>
                  <a:pt x="205" y="768"/>
                  <a:pt x="206" y="769"/>
                </a:cubicBezTo>
                <a:cubicBezTo>
                  <a:pt x="206" y="769"/>
                  <a:pt x="206" y="769"/>
                  <a:pt x="206" y="769"/>
                </a:cubicBezTo>
                <a:cubicBezTo>
                  <a:pt x="206" y="770"/>
                  <a:pt x="206" y="772"/>
                  <a:pt x="205" y="772"/>
                </a:cubicBezTo>
                <a:cubicBezTo>
                  <a:pt x="205" y="772"/>
                  <a:pt x="205" y="772"/>
                  <a:pt x="205" y="772"/>
                </a:cubicBezTo>
                <a:cubicBezTo>
                  <a:pt x="204" y="772"/>
                  <a:pt x="204" y="772"/>
                  <a:pt x="204" y="772"/>
                </a:cubicBezTo>
                <a:cubicBezTo>
                  <a:pt x="204" y="772"/>
                  <a:pt x="204" y="772"/>
                  <a:pt x="204" y="772"/>
                </a:cubicBezTo>
                <a:cubicBezTo>
                  <a:pt x="203" y="772"/>
                  <a:pt x="202" y="772"/>
                  <a:pt x="202" y="771"/>
                </a:cubicBezTo>
                <a:close/>
                <a:moveTo>
                  <a:pt x="415" y="767"/>
                </a:moveTo>
                <a:cubicBezTo>
                  <a:pt x="414" y="766"/>
                  <a:pt x="414" y="765"/>
                  <a:pt x="414" y="764"/>
                </a:cubicBezTo>
                <a:cubicBezTo>
                  <a:pt x="414" y="764"/>
                  <a:pt x="414" y="764"/>
                  <a:pt x="414" y="764"/>
                </a:cubicBezTo>
                <a:cubicBezTo>
                  <a:pt x="415" y="763"/>
                  <a:pt x="416" y="763"/>
                  <a:pt x="417" y="763"/>
                </a:cubicBezTo>
                <a:cubicBezTo>
                  <a:pt x="417" y="763"/>
                  <a:pt x="417" y="763"/>
                  <a:pt x="417" y="763"/>
                </a:cubicBezTo>
                <a:cubicBezTo>
                  <a:pt x="418" y="764"/>
                  <a:pt x="418" y="765"/>
                  <a:pt x="418" y="766"/>
                </a:cubicBezTo>
                <a:cubicBezTo>
                  <a:pt x="418" y="766"/>
                  <a:pt x="418" y="766"/>
                  <a:pt x="418" y="766"/>
                </a:cubicBezTo>
                <a:cubicBezTo>
                  <a:pt x="418" y="767"/>
                  <a:pt x="417" y="767"/>
                  <a:pt x="416" y="767"/>
                </a:cubicBezTo>
                <a:cubicBezTo>
                  <a:pt x="416" y="767"/>
                  <a:pt x="416" y="767"/>
                  <a:pt x="416" y="767"/>
                </a:cubicBezTo>
                <a:cubicBezTo>
                  <a:pt x="416" y="767"/>
                  <a:pt x="416" y="767"/>
                  <a:pt x="415" y="767"/>
                </a:cubicBezTo>
                <a:close/>
                <a:moveTo>
                  <a:pt x="198" y="760"/>
                </a:moveTo>
                <a:cubicBezTo>
                  <a:pt x="197" y="759"/>
                  <a:pt x="198" y="757"/>
                  <a:pt x="199" y="757"/>
                </a:cubicBezTo>
                <a:cubicBezTo>
                  <a:pt x="199" y="757"/>
                  <a:pt x="199" y="757"/>
                  <a:pt x="199" y="757"/>
                </a:cubicBezTo>
                <a:cubicBezTo>
                  <a:pt x="200" y="757"/>
                  <a:pt x="201" y="757"/>
                  <a:pt x="202" y="758"/>
                </a:cubicBezTo>
                <a:cubicBezTo>
                  <a:pt x="202" y="758"/>
                  <a:pt x="202" y="758"/>
                  <a:pt x="202" y="758"/>
                </a:cubicBezTo>
                <a:cubicBezTo>
                  <a:pt x="202" y="759"/>
                  <a:pt x="201" y="760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199" y="761"/>
                  <a:pt x="198" y="760"/>
                  <a:pt x="198" y="760"/>
                </a:cubicBezTo>
                <a:close/>
                <a:moveTo>
                  <a:pt x="420" y="756"/>
                </a:moveTo>
                <a:cubicBezTo>
                  <a:pt x="419" y="755"/>
                  <a:pt x="418" y="754"/>
                  <a:pt x="419" y="753"/>
                </a:cubicBezTo>
                <a:cubicBezTo>
                  <a:pt x="419" y="753"/>
                  <a:pt x="419" y="753"/>
                  <a:pt x="419" y="753"/>
                </a:cubicBezTo>
                <a:cubicBezTo>
                  <a:pt x="419" y="752"/>
                  <a:pt x="420" y="752"/>
                  <a:pt x="421" y="752"/>
                </a:cubicBezTo>
                <a:cubicBezTo>
                  <a:pt x="421" y="752"/>
                  <a:pt x="421" y="752"/>
                  <a:pt x="421" y="752"/>
                </a:cubicBezTo>
                <a:cubicBezTo>
                  <a:pt x="422" y="752"/>
                  <a:pt x="423" y="753"/>
                  <a:pt x="422" y="755"/>
                </a:cubicBezTo>
                <a:cubicBezTo>
                  <a:pt x="422" y="755"/>
                  <a:pt x="422" y="755"/>
                  <a:pt x="422" y="755"/>
                </a:cubicBezTo>
                <a:cubicBezTo>
                  <a:pt x="422" y="755"/>
                  <a:pt x="421" y="756"/>
                  <a:pt x="420" y="756"/>
                </a:cubicBezTo>
                <a:cubicBezTo>
                  <a:pt x="420" y="756"/>
                  <a:pt x="420" y="756"/>
                  <a:pt x="420" y="756"/>
                </a:cubicBezTo>
                <a:cubicBezTo>
                  <a:pt x="420" y="756"/>
                  <a:pt x="420" y="756"/>
                  <a:pt x="420" y="756"/>
                </a:cubicBezTo>
                <a:close/>
                <a:moveTo>
                  <a:pt x="193" y="748"/>
                </a:moveTo>
                <a:cubicBezTo>
                  <a:pt x="193" y="747"/>
                  <a:pt x="194" y="746"/>
                  <a:pt x="195" y="746"/>
                </a:cubicBezTo>
                <a:cubicBezTo>
                  <a:pt x="195" y="746"/>
                  <a:pt x="195" y="746"/>
                  <a:pt x="195" y="746"/>
                </a:cubicBezTo>
                <a:cubicBezTo>
                  <a:pt x="196" y="745"/>
                  <a:pt x="197" y="746"/>
                  <a:pt x="197" y="747"/>
                </a:cubicBezTo>
                <a:cubicBezTo>
                  <a:pt x="197" y="747"/>
                  <a:pt x="197" y="747"/>
                  <a:pt x="197" y="747"/>
                </a:cubicBezTo>
                <a:cubicBezTo>
                  <a:pt x="198" y="748"/>
                  <a:pt x="197" y="749"/>
                  <a:pt x="196" y="750"/>
                </a:cubicBezTo>
                <a:cubicBezTo>
                  <a:pt x="196" y="750"/>
                  <a:pt x="196" y="750"/>
                  <a:pt x="196" y="750"/>
                </a:cubicBezTo>
                <a:cubicBezTo>
                  <a:pt x="196" y="750"/>
                  <a:pt x="196" y="750"/>
                  <a:pt x="195" y="750"/>
                </a:cubicBezTo>
                <a:cubicBezTo>
                  <a:pt x="195" y="750"/>
                  <a:pt x="195" y="750"/>
                  <a:pt x="195" y="750"/>
                </a:cubicBezTo>
                <a:cubicBezTo>
                  <a:pt x="195" y="750"/>
                  <a:pt x="194" y="749"/>
                  <a:pt x="193" y="748"/>
                </a:cubicBezTo>
                <a:close/>
                <a:moveTo>
                  <a:pt x="424" y="744"/>
                </a:moveTo>
                <a:cubicBezTo>
                  <a:pt x="423" y="744"/>
                  <a:pt x="423" y="743"/>
                  <a:pt x="423" y="742"/>
                </a:cubicBezTo>
                <a:cubicBezTo>
                  <a:pt x="423" y="742"/>
                  <a:pt x="423" y="742"/>
                  <a:pt x="423" y="742"/>
                </a:cubicBezTo>
                <a:cubicBezTo>
                  <a:pt x="423" y="741"/>
                  <a:pt x="424" y="740"/>
                  <a:pt x="426" y="741"/>
                </a:cubicBezTo>
                <a:cubicBezTo>
                  <a:pt x="426" y="741"/>
                  <a:pt x="426" y="741"/>
                  <a:pt x="426" y="741"/>
                </a:cubicBezTo>
                <a:cubicBezTo>
                  <a:pt x="427" y="741"/>
                  <a:pt x="427" y="742"/>
                  <a:pt x="427" y="743"/>
                </a:cubicBezTo>
                <a:cubicBezTo>
                  <a:pt x="427" y="743"/>
                  <a:pt x="427" y="743"/>
                  <a:pt x="427" y="743"/>
                </a:cubicBezTo>
                <a:cubicBezTo>
                  <a:pt x="426" y="744"/>
                  <a:pt x="426" y="745"/>
                  <a:pt x="425" y="745"/>
                </a:cubicBezTo>
                <a:cubicBezTo>
                  <a:pt x="425" y="745"/>
                  <a:pt x="425" y="745"/>
                  <a:pt x="425" y="745"/>
                </a:cubicBezTo>
                <a:cubicBezTo>
                  <a:pt x="425" y="745"/>
                  <a:pt x="424" y="745"/>
                  <a:pt x="424" y="744"/>
                </a:cubicBezTo>
                <a:close/>
                <a:moveTo>
                  <a:pt x="189" y="737"/>
                </a:moveTo>
                <a:cubicBezTo>
                  <a:pt x="189" y="736"/>
                  <a:pt x="189" y="735"/>
                  <a:pt x="190" y="735"/>
                </a:cubicBezTo>
                <a:cubicBezTo>
                  <a:pt x="190" y="735"/>
                  <a:pt x="190" y="735"/>
                  <a:pt x="190" y="735"/>
                </a:cubicBezTo>
                <a:cubicBezTo>
                  <a:pt x="191" y="734"/>
                  <a:pt x="192" y="735"/>
                  <a:pt x="193" y="736"/>
                </a:cubicBezTo>
                <a:cubicBezTo>
                  <a:pt x="193" y="736"/>
                  <a:pt x="193" y="736"/>
                  <a:pt x="193" y="736"/>
                </a:cubicBezTo>
                <a:cubicBezTo>
                  <a:pt x="193" y="737"/>
                  <a:pt x="193" y="738"/>
                  <a:pt x="192" y="738"/>
                </a:cubicBezTo>
                <a:cubicBezTo>
                  <a:pt x="192" y="738"/>
                  <a:pt x="192" y="738"/>
                  <a:pt x="192" y="738"/>
                </a:cubicBezTo>
                <a:cubicBezTo>
                  <a:pt x="192" y="739"/>
                  <a:pt x="191" y="739"/>
                  <a:pt x="191" y="739"/>
                </a:cubicBezTo>
                <a:cubicBezTo>
                  <a:pt x="191" y="739"/>
                  <a:pt x="191" y="739"/>
                  <a:pt x="191" y="739"/>
                </a:cubicBezTo>
                <a:cubicBezTo>
                  <a:pt x="190" y="739"/>
                  <a:pt x="189" y="738"/>
                  <a:pt x="189" y="737"/>
                </a:cubicBezTo>
                <a:close/>
                <a:moveTo>
                  <a:pt x="428" y="733"/>
                </a:moveTo>
                <a:cubicBezTo>
                  <a:pt x="427" y="733"/>
                  <a:pt x="427" y="732"/>
                  <a:pt x="427" y="731"/>
                </a:cubicBezTo>
                <a:cubicBezTo>
                  <a:pt x="427" y="731"/>
                  <a:pt x="427" y="731"/>
                  <a:pt x="427" y="731"/>
                </a:cubicBezTo>
                <a:cubicBezTo>
                  <a:pt x="428" y="730"/>
                  <a:pt x="429" y="729"/>
                  <a:pt x="430" y="730"/>
                </a:cubicBezTo>
                <a:cubicBezTo>
                  <a:pt x="430" y="730"/>
                  <a:pt x="430" y="730"/>
                  <a:pt x="430" y="730"/>
                </a:cubicBezTo>
                <a:cubicBezTo>
                  <a:pt x="431" y="730"/>
                  <a:pt x="431" y="731"/>
                  <a:pt x="431" y="732"/>
                </a:cubicBezTo>
                <a:cubicBezTo>
                  <a:pt x="431" y="732"/>
                  <a:pt x="431" y="732"/>
                  <a:pt x="431" y="732"/>
                </a:cubicBezTo>
                <a:cubicBezTo>
                  <a:pt x="431" y="733"/>
                  <a:pt x="430" y="733"/>
                  <a:pt x="429" y="733"/>
                </a:cubicBezTo>
                <a:cubicBezTo>
                  <a:pt x="429" y="733"/>
                  <a:pt x="429" y="733"/>
                  <a:pt x="429" y="733"/>
                </a:cubicBezTo>
                <a:cubicBezTo>
                  <a:pt x="429" y="733"/>
                  <a:pt x="429" y="733"/>
                  <a:pt x="428" y="733"/>
                </a:cubicBezTo>
                <a:close/>
                <a:moveTo>
                  <a:pt x="185" y="726"/>
                </a:moveTo>
                <a:cubicBezTo>
                  <a:pt x="184" y="725"/>
                  <a:pt x="185" y="724"/>
                  <a:pt x="186" y="723"/>
                </a:cubicBezTo>
                <a:cubicBezTo>
                  <a:pt x="186" y="723"/>
                  <a:pt x="186" y="723"/>
                  <a:pt x="186" y="723"/>
                </a:cubicBezTo>
                <a:cubicBezTo>
                  <a:pt x="187" y="723"/>
                  <a:pt x="188" y="724"/>
                  <a:pt x="189" y="725"/>
                </a:cubicBezTo>
                <a:cubicBezTo>
                  <a:pt x="189" y="725"/>
                  <a:pt x="189" y="725"/>
                  <a:pt x="189" y="725"/>
                </a:cubicBezTo>
                <a:cubicBezTo>
                  <a:pt x="189" y="726"/>
                  <a:pt x="188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6" y="727"/>
                  <a:pt x="185" y="727"/>
                  <a:pt x="185" y="726"/>
                </a:cubicBezTo>
                <a:close/>
                <a:moveTo>
                  <a:pt x="433" y="722"/>
                </a:moveTo>
                <a:cubicBezTo>
                  <a:pt x="432" y="722"/>
                  <a:pt x="431" y="721"/>
                  <a:pt x="432" y="719"/>
                </a:cubicBezTo>
                <a:cubicBezTo>
                  <a:pt x="432" y="719"/>
                  <a:pt x="432" y="719"/>
                  <a:pt x="432" y="719"/>
                </a:cubicBezTo>
                <a:cubicBezTo>
                  <a:pt x="432" y="718"/>
                  <a:pt x="433" y="718"/>
                  <a:pt x="434" y="718"/>
                </a:cubicBezTo>
                <a:cubicBezTo>
                  <a:pt x="434" y="718"/>
                  <a:pt x="434" y="718"/>
                  <a:pt x="434" y="718"/>
                </a:cubicBezTo>
                <a:cubicBezTo>
                  <a:pt x="435" y="719"/>
                  <a:pt x="436" y="720"/>
                  <a:pt x="435" y="721"/>
                </a:cubicBezTo>
                <a:cubicBezTo>
                  <a:pt x="435" y="721"/>
                  <a:pt x="435" y="721"/>
                  <a:pt x="435" y="721"/>
                </a:cubicBezTo>
                <a:cubicBezTo>
                  <a:pt x="435" y="722"/>
                  <a:pt x="434" y="722"/>
                  <a:pt x="433" y="722"/>
                </a:cubicBezTo>
                <a:cubicBezTo>
                  <a:pt x="433" y="722"/>
                  <a:pt x="433" y="722"/>
                  <a:pt x="433" y="722"/>
                </a:cubicBezTo>
                <a:cubicBezTo>
                  <a:pt x="433" y="722"/>
                  <a:pt x="433" y="722"/>
                  <a:pt x="433" y="722"/>
                </a:cubicBezTo>
                <a:close/>
                <a:moveTo>
                  <a:pt x="181" y="715"/>
                </a:moveTo>
                <a:cubicBezTo>
                  <a:pt x="180" y="714"/>
                  <a:pt x="181" y="713"/>
                  <a:pt x="182" y="712"/>
                </a:cubicBezTo>
                <a:cubicBezTo>
                  <a:pt x="182" y="712"/>
                  <a:pt x="182" y="712"/>
                  <a:pt x="182" y="712"/>
                </a:cubicBezTo>
                <a:cubicBezTo>
                  <a:pt x="183" y="712"/>
                  <a:pt x="184" y="712"/>
                  <a:pt x="184" y="713"/>
                </a:cubicBezTo>
                <a:cubicBezTo>
                  <a:pt x="184" y="713"/>
                  <a:pt x="184" y="713"/>
                  <a:pt x="184" y="713"/>
                </a:cubicBezTo>
                <a:cubicBezTo>
                  <a:pt x="185" y="714"/>
                  <a:pt x="184" y="716"/>
                  <a:pt x="183" y="716"/>
                </a:cubicBezTo>
                <a:cubicBezTo>
                  <a:pt x="183" y="716"/>
                  <a:pt x="183" y="716"/>
                  <a:pt x="183" y="716"/>
                </a:cubicBezTo>
                <a:cubicBezTo>
                  <a:pt x="183" y="716"/>
                  <a:pt x="183" y="716"/>
                  <a:pt x="182" y="716"/>
                </a:cubicBezTo>
                <a:cubicBezTo>
                  <a:pt x="182" y="716"/>
                  <a:pt x="182" y="716"/>
                  <a:pt x="182" y="716"/>
                </a:cubicBezTo>
                <a:cubicBezTo>
                  <a:pt x="182" y="716"/>
                  <a:pt x="181" y="716"/>
                  <a:pt x="181" y="715"/>
                </a:cubicBezTo>
                <a:close/>
                <a:moveTo>
                  <a:pt x="437" y="711"/>
                </a:moveTo>
                <a:cubicBezTo>
                  <a:pt x="436" y="710"/>
                  <a:pt x="435" y="709"/>
                  <a:pt x="436" y="708"/>
                </a:cubicBezTo>
                <a:cubicBezTo>
                  <a:pt x="436" y="708"/>
                  <a:pt x="436" y="708"/>
                  <a:pt x="436" y="708"/>
                </a:cubicBezTo>
                <a:cubicBezTo>
                  <a:pt x="436" y="707"/>
                  <a:pt x="437" y="707"/>
                  <a:pt x="438" y="707"/>
                </a:cubicBezTo>
                <a:cubicBezTo>
                  <a:pt x="438" y="707"/>
                  <a:pt x="438" y="707"/>
                  <a:pt x="438" y="707"/>
                </a:cubicBezTo>
                <a:cubicBezTo>
                  <a:pt x="439" y="708"/>
                  <a:pt x="440" y="709"/>
                  <a:pt x="440" y="710"/>
                </a:cubicBezTo>
                <a:cubicBezTo>
                  <a:pt x="440" y="710"/>
                  <a:pt x="440" y="710"/>
                  <a:pt x="440" y="710"/>
                </a:cubicBezTo>
                <a:cubicBezTo>
                  <a:pt x="439" y="711"/>
                  <a:pt x="439" y="711"/>
                  <a:pt x="438" y="711"/>
                </a:cubicBezTo>
                <a:cubicBezTo>
                  <a:pt x="438" y="711"/>
                  <a:pt x="438" y="711"/>
                  <a:pt x="438" y="711"/>
                </a:cubicBezTo>
                <a:cubicBezTo>
                  <a:pt x="437" y="711"/>
                  <a:pt x="437" y="711"/>
                  <a:pt x="437" y="711"/>
                </a:cubicBezTo>
                <a:close/>
                <a:moveTo>
                  <a:pt x="176" y="704"/>
                </a:moveTo>
                <a:cubicBezTo>
                  <a:pt x="176" y="703"/>
                  <a:pt x="176" y="701"/>
                  <a:pt x="177" y="701"/>
                </a:cubicBezTo>
                <a:cubicBezTo>
                  <a:pt x="177" y="701"/>
                  <a:pt x="177" y="701"/>
                  <a:pt x="177" y="701"/>
                </a:cubicBezTo>
                <a:cubicBezTo>
                  <a:pt x="178" y="701"/>
                  <a:pt x="180" y="701"/>
                  <a:pt x="180" y="702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3"/>
                  <a:pt x="180" y="704"/>
                  <a:pt x="179" y="705"/>
                </a:cubicBezTo>
                <a:cubicBezTo>
                  <a:pt x="179" y="705"/>
                  <a:pt x="179" y="705"/>
                  <a:pt x="179" y="705"/>
                </a:cubicBezTo>
                <a:cubicBezTo>
                  <a:pt x="179" y="705"/>
                  <a:pt x="178" y="705"/>
                  <a:pt x="178" y="705"/>
                </a:cubicBezTo>
                <a:cubicBezTo>
                  <a:pt x="178" y="705"/>
                  <a:pt x="178" y="705"/>
                  <a:pt x="178" y="705"/>
                </a:cubicBezTo>
                <a:cubicBezTo>
                  <a:pt x="177" y="705"/>
                  <a:pt x="177" y="704"/>
                  <a:pt x="176" y="704"/>
                </a:cubicBezTo>
                <a:close/>
                <a:moveTo>
                  <a:pt x="441" y="700"/>
                </a:moveTo>
                <a:cubicBezTo>
                  <a:pt x="440" y="699"/>
                  <a:pt x="440" y="698"/>
                  <a:pt x="440" y="697"/>
                </a:cubicBezTo>
                <a:cubicBezTo>
                  <a:pt x="440" y="697"/>
                  <a:pt x="440" y="697"/>
                  <a:pt x="440" y="697"/>
                </a:cubicBezTo>
                <a:cubicBezTo>
                  <a:pt x="441" y="696"/>
                  <a:pt x="442" y="696"/>
                  <a:pt x="443" y="696"/>
                </a:cubicBezTo>
                <a:cubicBezTo>
                  <a:pt x="443" y="696"/>
                  <a:pt x="443" y="696"/>
                  <a:pt x="443" y="696"/>
                </a:cubicBezTo>
                <a:cubicBezTo>
                  <a:pt x="444" y="696"/>
                  <a:pt x="444" y="697"/>
                  <a:pt x="444" y="699"/>
                </a:cubicBezTo>
                <a:cubicBezTo>
                  <a:pt x="444" y="699"/>
                  <a:pt x="444" y="699"/>
                  <a:pt x="444" y="699"/>
                </a:cubicBezTo>
                <a:cubicBezTo>
                  <a:pt x="444" y="699"/>
                  <a:pt x="443" y="700"/>
                  <a:pt x="442" y="700"/>
                </a:cubicBezTo>
                <a:cubicBezTo>
                  <a:pt x="442" y="700"/>
                  <a:pt x="442" y="700"/>
                  <a:pt x="442" y="700"/>
                </a:cubicBezTo>
                <a:cubicBezTo>
                  <a:pt x="442" y="700"/>
                  <a:pt x="442" y="700"/>
                  <a:pt x="441" y="700"/>
                </a:cubicBezTo>
                <a:close/>
                <a:moveTo>
                  <a:pt x="172" y="692"/>
                </a:moveTo>
                <a:cubicBezTo>
                  <a:pt x="172" y="691"/>
                  <a:pt x="172" y="690"/>
                  <a:pt x="173" y="690"/>
                </a:cubicBezTo>
                <a:cubicBezTo>
                  <a:pt x="173" y="690"/>
                  <a:pt x="173" y="690"/>
                  <a:pt x="173" y="690"/>
                </a:cubicBezTo>
                <a:cubicBezTo>
                  <a:pt x="174" y="689"/>
                  <a:pt x="175" y="690"/>
                  <a:pt x="176" y="691"/>
                </a:cubicBezTo>
                <a:cubicBezTo>
                  <a:pt x="176" y="691"/>
                  <a:pt x="176" y="691"/>
                  <a:pt x="176" y="691"/>
                </a:cubicBezTo>
                <a:cubicBezTo>
                  <a:pt x="176" y="692"/>
                  <a:pt x="176" y="693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3" y="694"/>
                  <a:pt x="172" y="693"/>
                  <a:pt x="172" y="692"/>
                </a:cubicBezTo>
                <a:close/>
                <a:moveTo>
                  <a:pt x="446" y="688"/>
                </a:moveTo>
                <a:cubicBezTo>
                  <a:pt x="445" y="688"/>
                  <a:pt x="444" y="687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5" y="685"/>
                  <a:pt x="446" y="684"/>
                  <a:pt x="447" y="685"/>
                </a:cubicBezTo>
                <a:cubicBezTo>
                  <a:pt x="447" y="685"/>
                  <a:pt x="447" y="685"/>
                  <a:pt x="447" y="685"/>
                </a:cubicBezTo>
                <a:cubicBezTo>
                  <a:pt x="448" y="685"/>
                  <a:pt x="449" y="686"/>
                  <a:pt x="448" y="687"/>
                </a:cubicBezTo>
                <a:cubicBezTo>
                  <a:pt x="448" y="687"/>
                  <a:pt x="448" y="687"/>
                  <a:pt x="448" y="687"/>
                </a:cubicBezTo>
                <a:cubicBezTo>
                  <a:pt x="448" y="688"/>
                  <a:pt x="447" y="689"/>
                  <a:pt x="446" y="689"/>
                </a:cubicBezTo>
                <a:cubicBezTo>
                  <a:pt x="446" y="689"/>
                  <a:pt x="446" y="689"/>
                  <a:pt x="446" y="689"/>
                </a:cubicBezTo>
                <a:cubicBezTo>
                  <a:pt x="446" y="689"/>
                  <a:pt x="446" y="689"/>
                  <a:pt x="446" y="688"/>
                </a:cubicBezTo>
                <a:close/>
                <a:moveTo>
                  <a:pt x="168" y="681"/>
                </a:moveTo>
                <a:cubicBezTo>
                  <a:pt x="167" y="680"/>
                  <a:pt x="168" y="679"/>
                  <a:pt x="169" y="679"/>
                </a:cubicBezTo>
                <a:cubicBezTo>
                  <a:pt x="169" y="679"/>
                  <a:pt x="169" y="679"/>
                  <a:pt x="169" y="679"/>
                </a:cubicBezTo>
                <a:cubicBezTo>
                  <a:pt x="170" y="678"/>
                  <a:pt x="171" y="679"/>
                  <a:pt x="171" y="680"/>
                </a:cubicBezTo>
                <a:cubicBezTo>
                  <a:pt x="171" y="680"/>
                  <a:pt x="171" y="680"/>
                  <a:pt x="171" y="680"/>
                </a:cubicBezTo>
                <a:cubicBezTo>
                  <a:pt x="172" y="681"/>
                  <a:pt x="171" y="682"/>
                  <a:pt x="170" y="682"/>
                </a:cubicBezTo>
                <a:cubicBezTo>
                  <a:pt x="170" y="682"/>
                  <a:pt x="170" y="682"/>
                  <a:pt x="170" y="682"/>
                </a:cubicBezTo>
                <a:cubicBezTo>
                  <a:pt x="170" y="683"/>
                  <a:pt x="170" y="683"/>
                  <a:pt x="169" y="683"/>
                </a:cubicBezTo>
                <a:cubicBezTo>
                  <a:pt x="169" y="683"/>
                  <a:pt x="169" y="683"/>
                  <a:pt x="169" y="683"/>
                </a:cubicBezTo>
                <a:cubicBezTo>
                  <a:pt x="169" y="683"/>
                  <a:pt x="168" y="682"/>
                  <a:pt x="168" y="681"/>
                </a:cubicBezTo>
                <a:close/>
                <a:moveTo>
                  <a:pt x="450" y="677"/>
                </a:moveTo>
                <a:cubicBezTo>
                  <a:pt x="449" y="677"/>
                  <a:pt x="448" y="676"/>
                  <a:pt x="449" y="675"/>
                </a:cubicBezTo>
                <a:cubicBezTo>
                  <a:pt x="449" y="675"/>
                  <a:pt x="449" y="675"/>
                  <a:pt x="449" y="675"/>
                </a:cubicBezTo>
                <a:cubicBezTo>
                  <a:pt x="449" y="674"/>
                  <a:pt x="450" y="673"/>
                  <a:pt x="451" y="674"/>
                </a:cubicBezTo>
                <a:cubicBezTo>
                  <a:pt x="451" y="674"/>
                  <a:pt x="451" y="674"/>
                  <a:pt x="451" y="674"/>
                </a:cubicBezTo>
                <a:cubicBezTo>
                  <a:pt x="452" y="674"/>
                  <a:pt x="453" y="675"/>
                  <a:pt x="453" y="676"/>
                </a:cubicBezTo>
                <a:cubicBezTo>
                  <a:pt x="453" y="676"/>
                  <a:pt x="453" y="676"/>
                  <a:pt x="453" y="676"/>
                </a:cubicBezTo>
                <a:cubicBezTo>
                  <a:pt x="452" y="677"/>
                  <a:pt x="451" y="677"/>
                  <a:pt x="451" y="677"/>
                </a:cubicBezTo>
                <a:cubicBezTo>
                  <a:pt x="451" y="677"/>
                  <a:pt x="451" y="677"/>
                  <a:pt x="451" y="677"/>
                </a:cubicBezTo>
                <a:cubicBezTo>
                  <a:pt x="450" y="677"/>
                  <a:pt x="450" y="677"/>
                  <a:pt x="450" y="677"/>
                </a:cubicBezTo>
                <a:close/>
                <a:moveTo>
                  <a:pt x="163" y="670"/>
                </a:moveTo>
                <a:cubicBezTo>
                  <a:pt x="163" y="669"/>
                  <a:pt x="163" y="668"/>
                  <a:pt x="164" y="668"/>
                </a:cubicBezTo>
                <a:cubicBezTo>
                  <a:pt x="164" y="668"/>
                  <a:pt x="164" y="668"/>
                  <a:pt x="164" y="668"/>
                </a:cubicBezTo>
                <a:cubicBezTo>
                  <a:pt x="165" y="667"/>
                  <a:pt x="167" y="668"/>
                  <a:pt x="167" y="669"/>
                </a:cubicBezTo>
                <a:cubicBezTo>
                  <a:pt x="167" y="669"/>
                  <a:pt x="167" y="669"/>
                  <a:pt x="167" y="669"/>
                </a:cubicBezTo>
                <a:cubicBezTo>
                  <a:pt x="167" y="670"/>
                  <a:pt x="167" y="671"/>
                  <a:pt x="166" y="671"/>
                </a:cubicBezTo>
                <a:cubicBezTo>
                  <a:pt x="166" y="671"/>
                  <a:pt x="166" y="671"/>
                  <a:pt x="166" y="671"/>
                </a:cubicBezTo>
                <a:cubicBezTo>
                  <a:pt x="166" y="671"/>
                  <a:pt x="165" y="671"/>
                  <a:pt x="165" y="671"/>
                </a:cubicBezTo>
                <a:cubicBezTo>
                  <a:pt x="165" y="671"/>
                  <a:pt x="165" y="671"/>
                  <a:pt x="165" y="671"/>
                </a:cubicBezTo>
                <a:cubicBezTo>
                  <a:pt x="164" y="671"/>
                  <a:pt x="164" y="671"/>
                  <a:pt x="163" y="670"/>
                </a:cubicBezTo>
                <a:close/>
                <a:moveTo>
                  <a:pt x="454" y="666"/>
                </a:moveTo>
                <a:cubicBezTo>
                  <a:pt x="453" y="666"/>
                  <a:pt x="453" y="665"/>
                  <a:pt x="453" y="663"/>
                </a:cubicBezTo>
                <a:cubicBezTo>
                  <a:pt x="453" y="663"/>
                  <a:pt x="453" y="663"/>
                  <a:pt x="453" y="663"/>
                </a:cubicBezTo>
                <a:cubicBezTo>
                  <a:pt x="454" y="662"/>
                  <a:pt x="455" y="662"/>
                  <a:pt x="456" y="662"/>
                </a:cubicBezTo>
                <a:cubicBezTo>
                  <a:pt x="456" y="662"/>
                  <a:pt x="456" y="662"/>
                  <a:pt x="456" y="662"/>
                </a:cubicBezTo>
                <a:cubicBezTo>
                  <a:pt x="457" y="663"/>
                  <a:pt x="457" y="664"/>
                  <a:pt x="457" y="665"/>
                </a:cubicBezTo>
                <a:cubicBezTo>
                  <a:pt x="457" y="665"/>
                  <a:pt x="457" y="665"/>
                  <a:pt x="457" y="665"/>
                </a:cubicBezTo>
                <a:cubicBezTo>
                  <a:pt x="457" y="666"/>
                  <a:pt x="456" y="666"/>
                  <a:pt x="455" y="666"/>
                </a:cubicBezTo>
                <a:cubicBezTo>
                  <a:pt x="455" y="666"/>
                  <a:pt x="455" y="666"/>
                  <a:pt x="455" y="666"/>
                </a:cubicBezTo>
                <a:cubicBezTo>
                  <a:pt x="455" y="666"/>
                  <a:pt x="454" y="666"/>
                  <a:pt x="454" y="666"/>
                </a:cubicBezTo>
                <a:close/>
                <a:moveTo>
                  <a:pt x="159" y="659"/>
                </a:moveTo>
                <a:cubicBezTo>
                  <a:pt x="159" y="658"/>
                  <a:pt x="159" y="657"/>
                  <a:pt x="160" y="656"/>
                </a:cubicBezTo>
                <a:cubicBezTo>
                  <a:pt x="160" y="656"/>
                  <a:pt x="160" y="656"/>
                  <a:pt x="160" y="656"/>
                </a:cubicBezTo>
                <a:cubicBezTo>
                  <a:pt x="161" y="656"/>
                  <a:pt x="162" y="656"/>
                  <a:pt x="163" y="657"/>
                </a:cubicBezTo>
                <a:cubicBezTo>
                  <a:pt x="163" y="657"/>
                  <a:pt x="163" y="657"/>
                  <a:pt x="163" y="657"/>
                </a:cubicBezTo>
                <a:cubicBezTo>
                  <a:pt x="163" y="658"/>
                  <a:pt x="163" y="660"/>
                  <a:pt x="162" y="660"/>
                </a:cubicBezTo>
                <a:cubicBezTo>
                  <a:pt x="162" y="660"/>
                  <a:pt x="162" y="660"/>
                  <a:pt x="162" y="660"/>
                </a:cubicBezTo>
                <a:cubicBezTo>
                  <a:pt x="161" y="660"/>
                  <a:pt x="161" y="660"/>
                  <a:pt x="161" y="660"/>
                </a:cubicBezTo>
                <a:cubicBezTo>
                  <a:pt x="161" y="660"/>
                  <a:pt x="161" y="660"/>
                  <a:pt x="161" y="660"/>
                </a:cubicBezTo>
                <a:cubicBezTo>
                  <a:pt x="160" y="660"/>
                  <a:pt x="159" y="660"/>
                  <a:pt x="159" y="659"/>
                </a:cubicBezTo>
                <a:close/>
                <a:moveTo>
                  <a:pt x="459" y="655"/>
                </a:moveTo>
                <a:cubicBezTo>
                  <a:pt x="458" y="654"/>
                  <a:pt x="457" y="653"/>
                  <a:pt x="457" y="652"/>
                </a:cubicBezTo>
                <a:cubicBezTo>
                  <a:pt x="457" y="652"/>
                  <a:pt x="457" y="652"/>
                  <a:pt x="457" y="652"/>
                </a:cubicBezTo>
                <a:cubicBezTo>
                  <a:pt x="458" y="651"/>
                  <a:pt x="459" y="651"/>
                  <a:pt x="460" y="651"/>
                </a:cubicBezTo>
                <a:cubicBezTo>
                  <a:pt x="460" y="651"/>
                  <a:pt x="460" y="651"/>
                  <a:pt x="460" y="651"/>
                </a:cubicBezTo>
                <a:cubicBezTo>
                  <a:pt x="461" y="652"/>
                  <a:pt x="462" y="653"/>
                  <a:pt x="461" y="654"/>
                </a:cubicBezTo>
                <a:cubicBezTo>
                  <a:pt x="461" y="654"/>
                  <a:pt x="461" y="654"/>
                  <a:pt x="461" y="654"/>
                </a:cubicBezTo>
                <a:cubicBezTo>
                  <a:pt x="461" y="655"/>
                  <a:pt x="460" y="655"/>
                  <a:pt x="459" y="655"/>
                </a:cubicBezTo>
                <a:cubicBezTo>
                  <a:pt x="459" y="655"/>
                  <a:pt x="459" y="655"/>
                  <a:pt x="459" y="655"/>
                </a:cubicBezTo>
                <a:cubicBezTo>
                  <a:pt x="459" y="655"/>
                  <a:pt x="459" y="655"/>
                  <a:pt x="459" y="655"/>
                </a:cubicBezTo>
                <a:close/>
                <a:moveTo>
                  <a:pt x="155" y="648"/>
                </a:moveTo>
                <a:cubicBezTo>
                  <a:pt x="154" y="647"/>
                  <a:pt x="155" y="645"/>
                  <a:pt x="156" y="645"/>
                </a:cubicBezTo>
                <a:cubicBezTo>
                  <a:pt x="156" y="645"/>
                  <a:pt x="156" y="645"/>
                  <a:pt x="156" y="645"/>
                </a:cubicBezTo>
                <a:cubicBezTo>
                  <a:pt x="157" y="645"/>
                  <a:pt x="158" y="645"/>
                  <a:pt x="158" y="646"/>
                </a:cubicBezTo>
                <a:cubicBezTo>
                  <a:pt x="158" y="646"/>
                  <a:pt x="158" y="646"/>
                  <a:pt x="158" y="646"/>
                </a:cubicBezTo>
                <a:cubicBezTo>
                  <a:pt x="159" y="647"/>
                  <a:pt x="158" y="648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6" y="649"/>
                  <a:pt x="155" y="648"/>
                  <a:pt x="155" y="648"/>
                </a:cubicBezTo>
                <a:close/>
                <a:moveTo>
                  <a:pt x="463" y="644"/>
                </a:moveTo>
                <a:cubicBezTo>
                  <a:pt x="462" y="643"/>
                  <a:pt x="461" y="642"/>
                  <a:pt x="462" y="641"/>
                </a:cubicBezTo>
                <a:cubicBezTo>
                  <a:pt x="462" y="641"/>
                  <a:pt x="462" y="641"/>
                  <a:pt x="462" y="641"/>
                </a:cubicBezTo>
                <a:cubicBezTo>
                  <a:pt x="462" y="640"/>
                  <a:pt x="463" y="640"/>
                  <a:pt x="464" y="640"/>
                </a:cubicBezTo>
                <a:cubicBezTo>
                  <a:pt x="464" y="640"/>
                  <a:pt x="464" y="640"/>
                  <a:pt x="464" y="640"/>
                </a:cubicBezTo>
                <a:cubicBezTo>
                  <a:pt x="465" y="640"/>
                  <a:pt x="466" y="641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4" y="644"/>
                  <a:pt x="464" y="644"/>
                </a:cubicBezTo>
                <a:cubicBezTo>
                  <a:pt x="464" y="644"/>
                  <a:pt x="464" y="644"/>
                  <a:pt x="464" y="644"/>
                </a:cubicBezTo>
                <a:cubicBezTo>
                  <a:pt x="463" y="644"/>
                  <a:pt x="463" y="644"/>
                  <a:pt x="463" y="644"/>
                </a:cubicBezTo>
                <a:close/>
                <a:moveTo>
                  <a:pt x="150" y="636"/>
                </a:moveTo>
                <a:cubicBezTo>
                  <a:pt x="150" y="635"/>
                  <a:pt x="150" y="634"/>
                  <a:pt x="152" y="634"/>
                </a:cubicBezTo>
                <a:cubicBezTo>
                  <a:pt x="152" y="634"/>
                  <a:pt x="152" y="634"/>
                  <a:pt x="152" y="634"/>
                </a:cubicBezTo>
                <a:cubicBezTo>
                  <a:pt x="153" y="634"/>
                  <a:pt x="154" y="634"/>
                  <a:pt x="154" y="635"/>
                </a:cubicBezTo>
                <a:cubicBezTo>
                  <a:pt x="154" y="635"/>
                  <a:pt x="154" y="635"/>
                  <a:pt x="154" y="635"/>
                </a:cubicBezTo>
                <a:cubicBezTo>
                  <a:pt x="154" y="636"/>
                  <a:pt x="154" y="637"/>
                  <a:pt x="153" y="638"/>
                </a:cubicBezTo>
                <a:cubicBezTo>
                  <a:pt x="153" y="638"/>
                  <a:pt x="153" y="638"/>
                  <a:pt x="153" y="638"/>
                </a:cubicBezTo>
                <a:cubicBezTo>
                  <a:pt x="153" y="638"/>
                  <a:pt x="152" y="638"/>
                  <a:pt x="152" y="638"/>
                </a:cubicBezTo>
                <a:cubicBezTo>
                  <a:pt x="152" y="638"/>
                  <a:pt x="152" y="638"/>
                  <a:pt x="152" y="638"/>
                </a:cubicBezTo>
                <a:cubicBezTo>
                  <a:pt x="151" y="638"/>
                  <a:pt x="151" y="637"/>
                  <a:pt x="150" y="636"/>
                </a:cubicBezTo>
                <a:close/>
                <a:moveTo>
                  <a:pt x="467" y="632"/>
                </a:moveTo>
                <a:cubicBezTo>
                  <a:pt x="466" y="632"/>
                  <a:pt x="466" y="631"/>
                  <a:pt x="466" y="630"/>
                </a:cubicBezTo>
                <a:cubicBezTo>
                  <a:pt x="466" y="630"/>
                  <a:pt x="466" y="630"/>
                  <a:pt x="466" y="630"/>
                </a:cubicBezTo>
                <a:cubicBezTo>
                  <a:pt x="466" y="629"/>
                  <a:pt x="468" y="628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70" y="629"/>
                  <a:pt x="470" y="630"/>
                  <a:pt x="470" y="631"/>
                </a:cubicBezTo>
                <a:cubicBezTo>
                  <a:pt x="470" y="631"/>
                  <a:pt x="470" y="631"/>
                  <a:pt x="470" y="631"/>
                </a:cubicBezTo>
                <a:cubicBezTo>
                  <a:pt x="469" y="632"/>
                  <a:pt x="469" y="633"/>
                  <a:pt x="468" y="633"/>
                </a:cubicBezTo>
                <a:cubicBezTo>
                  <a:pt x="468" y="633"/>
                  <a:pt x="468" y="633"/>
                  <a:pt x="468" y="633"/>
                </a:cubicBezTo>
                <a:cubicBezTo>
                  <a:pt x="468" y="633"/>
                  <a:pt x="467" y="633"/>
                  <a:pt x="467" y="632"/>
                </a:cubicBezTo>
                <a:close/>
                <a:moveTo>
                  <a:pt x="146" y="625"/>
                </a:moveTo>
                <a:cubicBezTo>
                  <a:pt x="146" y="624"/>
                  <a:pt x="146" y="623"/>
                  <a:pt x="147" y="623"/>
                </a:cubicBezTo>
                <a:cubicBezTo>
                  <a:pt x="147" y="623"/>
                  <a:pt x="147" y="623"/>
                  <a:pt x="147" y="623"/>
                </a:cubicBezTo>
                <a:cubicBezTo>
                  <a:pt x="148" y="622"/>
                  <a:pt x="149" y="623"/>
                  <a:pt x="150" y="624"/>
                </a:cubicBezTo>
                <a:cubicBezTo>
                  <a:pt x="150" y="624"/>
                  <a:pt x="150" y="624"/>
                  <a:pt x="150" y="624"/>
                </a:cubicBezTo>
                <a:cubicBezTo>
                  <a:pt x="150" y="625"/>
                  <a:pt x="150" y="626"/>
                  <a:pt x="149" y="626"/>
                </a:cubicBezTo>
                <a:cubicBezTo>
                  <a:pt x="149" y="626"/>
                  <a:pt x="149" y="626"/>
                  <a:pt x="149" y="626"/>
                </a:cubicBezTo>
                <a:cubicBezTo>
                  <a:pt x="148" y="627"/>
                  <a:pt x="148" y="627"/>
                  <a:pt x="148" y="627"/>
                </a:cubicBezTo>
                <a:cubicBezTo>
                  <a:pt x="148" y="627"/>
                  <a:pt x="148" y="627"/>
                  <a:pt x="148" y="627"/>
                </a:cubicBezTo>
                <a:cubicBezTo>
                  <a:pt x="147" y="627"/>
                  <a:pt x="146" y="626"/>
                  <a:pt x="146" y="625"/>
                </a:cubicBezTo>
                <a:close/>
                <a:moveTo>
                  <a:pt x="472" y="621"/>
                </a:moveTo>
                <a:cubicBezTo>
                  <a:pt x="470" y="621"/>
                  <a:pt x="470" y="620"/>
                  <a:pt x="470" y="619"/>
                </a:cubicBezTo>
                <a:cubicBezTo>
                  <a:pt x="470" y="619"/>
                  <a:pt x="470" y="619"/>
                  <a:pt x="470" y="619"/>
                </a:cubicBezTo>
                <a:cubicBezTo>
                  <a:pt x="471" y="618"/>
                  <a:pt x="472" y="617"/>
                  <a:pt x="473" y="618"/>
                </a:cubicBezTo>
                <a:cubicBezTo>
                  <a:pt x="473" y="618"/>
                  <a:pt x="473" y="618"/>
                  <a:pt x="473" y="618"/>
                </a:cubicBezTo>
                <a:cubicBezTo>
                  <a:pt x="474" y="618"/>
                  <a:pt x="474" y="619"/>
                  <a:pt x="474" y="620"/>
                </a:cubicBezTo>
                <a:cubicBezTo>
                  <a:pt x="474" y="620"/>
                  <a:pt x="474" y="620"/>
                  <a:pt x="474" y="620"/>
                </a:cubicBezTo>
                <a:cubicBezTo>
                  <a:pt x="474" y="621"/>
                  <a:pt x="473" y="621"/>
                  <a:pt x="472" y="621"/>
                </a:cubicBezTo>
                <a:cubicBezTo>
                  <a:pt x="472" y="621"/>
                  <a:pt x="472" y="621"/>
                  <a:pt x="472" y="621"/>
                </a:cubicBezTo>
                <a:cubicBezTo>
                  <a:pt x="472" y="621"/>
                  <a:pt x="472" y="621"/>
                  <a:pt x="472" y="621"/>
                </a:cubicBezTo>
                <a:close/>
                <a:moveTo>
                  <a:pt x="142" y="614"/>
                </a:moveTo>
                <a:cubicBezTo>
                  <a:pt x="141" y="613"/>
                  <a:pt x="142" y="612"/>
                  <a:pt x="143" y="612"/>
                </a:cubicBezTo>
                <a:cubicBezTo>
                  <a:pt x="143" y="612"/>
                  <a:pt x="143" y="612"/>
                  <a:pt x="143" y="612"/>
                </a:cubicBezTo>
                <a:cubicBezTo>
                  <a:pt x="144" y="611"/>
                  <a:pt x="145" y="612"/>
                  <a:pt x="145" y="613"/>
                </a:cubicBezTo>
                <a:cubicBezTo>
                  <a:pt x="145" y="613"/>
                  <a:pt x="145" y="613"/>
                  <a:pt x="145" y="613"/>
                </a:cubicBezTo>
                <a:cubicBezTo>
                  <a:pt x="146" y="614"/>
                  <a:pt x="145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3" y="615"/>
                  <a:pt x="142" y="615"/>
                  <a:pt x="142" y="614"/>
                </a:cubicBezTo>
                <a:close/>
                <a:moveTo>
                  <a:pt x="476" y="610"/>
                </a:moveTo>
                <a:cubicBezTo>
                  <a:pt x="475" y="610"/>
                  <a:pt x="474" y="609"/>
                  <a:pt x="475" y="607"/>
                </a:cubicBezTo>
                <a:cubicBezTo>
                  <a:pt x="475" y="607"/>
                  <a:pt x="475" y="607"/>
                  <a:pt x="475" y="607"/>
                </a:cubicBezTo>
                <a:cubicBezTo>
                  <a:pt x="475" y="606"/>
                  <a:pt x="476" y="606"/>
                  <a:pt x="477" y="606"/>
                </a:cubicBezTo>
                <a:cubicBezTo>
                  <a:pt x="477" y="606"/>
                  <a:pt x="477" y="606"/>
                  <a:pt x="477" y="606"/>
                </a:cubicBezTo>
                <a:cubicBezTo>
                  <a:pt x="478" y="607"/>
                  <a:pt x="479" y="608"/>
                  <a:pt x="478" y="609"/>
                </a:cubicBezTo>
                <a:cubicBezTo>
                  <a:pt x="478" y="609"/>
                  <a:pt x="478" y="609"/>
                  <a:pt x="478" y="609"/>
                </a:cubicBezTo>
                <a:cubicBezTo>
                  <a:pt x="478" y="610"/>
                  <a:pt x="477" y="610"/>
                  <a:pt x="477" y="610"/>
                </a:cubicBezTo>
                <a:cubicBezTo>
                  <a:pt x="477" y="610"/>
                  <a:pt x="477" y="610"/>
                  <a:pt x="477" y="610"/>
                </a:cubicBezTo>
                <a:cubicBezTo>
                  <a:pt x="476" y="610"/>
                  <a:pt x="476" y="610"/>
                  <a:pt x="476" y="610"/>
                </a:cubicBezTo>
                <a:close/>
                <a:moveTo>
                  <a:pt x="137" y="603"/>
                </a:moveTo>
                <a:cubicBezTo>
                  <a:pt x="137" y="602"/>
                  <a:pt x="138" y="601"/>
                  <a:pt x="139" y="600"/>
                </a:cubicBezTo>
                <a:cubicBezTo>
                  <a:pt x="139" y="600"/>
                  <a:pt x="139" y="600"/>
                  <a:pt x="139" y="600"/>
                </a:cubicBezTo>
                <a:cubicBezTo>
                  <a:pt x="140" y="600"/>
                  <a:pt x="141" y="600"/>
                  <a:pt x="141" y="601"/>
                </a:cubicBezTo>
                <a:cubicBezTo>
                  <a:pt x="141" y="601"/>
                  <a:pt x="141" y="601"/>
                  <a:pt x="141" y="601"/>
                </a:cubicBezTo>
                <a:cubicBezTo>
                  <a:pt x="142" y="602"/>
                  <a:pt x="141" y="604"/>
                  <a:pt x="140" y="604"/>
                </a:cubicBezTo>
                <a:cubicBezTo>
                  <a:pt x="140" y="604"/>
                  <a:pt x="140" y="604"/>
                  <a:pt x="140" y="604"/>
                </a:cubicBezTo>
                <a:cubicBezTo>
                  <a:pt x="140" y="604"/>
                  <a:pt x="140" y="604"/>
                  <a:pt x="139" y="604"/>
                </a:cubicBezTo>
                <a:cubicBezTo>
                  <a:pt x="139" y="604"/>
                  <a:pt x="139" y="604"/>
                  <a:pt x="139" y="604"/>
                </a:cubicBezTo>
                <a:cubicBezTo>
                  <a:pt x="138" y="604"/>
                  <a:pt x="138" y="604"/>
                  <a:pt x="137" y="603"/>
                </a:cubicBezTo>
                <a:close/>
                <a:moveTo>
                  <a:pt x="480" y="599"/>
                </a:moveTo>
                <a:cubicBezTo>
                  <a:pt x="479" y="598"/>
                  <a:pt x="479" y="597"/>
                  <a:pt x="479" y="596"/>
                </a:cubicBezTo>
                <a:cubicBezTo>
                  <a:pt x="479" y="596"/>
                  <a:pt x="479" y="596"/>
                  <a:pt x="479" y="596"/>
                </a:cubicBezTo>
                <a:cubicBezTo>
                  <a:pt x="479" y="595"/>
                  <a:pt x="481" y="595"/>
                  <a:pt x="482" y="595"/>
                </a:cubicBezTo>
                <a:cubicBezTo>
                  <a:pt x="482" y="595"/>
                  <a:pt x="482" y="595"/>
                  <a:pt x="482" y="595"/>
                </a:cubicBezTo>
                <a:cubicBezTo>
                  <a:pt x="483" y="596"/>
                  <a:pt x="483" y="597"/>
                  <a:pt x="483" y="598"/>
                </a:cubicBezTo>
                <a:cubicBezTo>
                  <a:pt x="483" y="598"/>
                  <a:pt x="483" y="598"/>
                  <a:pt x="483" y="598"/>
                </a:cubicBezTo>
                <a:cubicBezTo>
                  <a:pt x="482" y="599"/>
                  <a:pt x="482" y="599"/>
                  <a:pt x="481" y="599"/>
                </a:cubicBezTo>
                <a:cubicBezTo>
                  <a:pt x="481" y="599"/>
                  <a:pt x="481" y="599"/>
                  <a:pt x="481" y="599"/>
                </a:cubicBezTo>
                <a:cubicBezTo>
                  <a:pt x="481" y="599"/>
                  <a:pt x="480" y="599"/>
                  <a:pt x="480" y="599"/>
                </a:cubicBezTo>
                <a:close/>
                <a:moveTo>
                  <a:pt x="133" y="592"/>
                </a:moveTo>
                <a:cubicBezTo>
                  <a:pt x="133" y="591"/>
                  <a:pt x="133" y="589"/>
                  <a:pt x="134" y="589"/>
                </a:cubicBezTo>
                <a:cubicBezTo>
                  <a:pt x="134" y="589"/>
                  <a:pt x="134" y="589"/>
                  <a:pt x="134" y="589"/>
                </a:cubicBezTo>
                <a:cubicBezTo>
                  <a:pt x="135" y="589"/>
                  <a:pt x="136" y="589"/>
                  <a:pt x="137" y="590"/>
                </a:cubicBezTo>
                <a:cubicBezTo>
                  <a:pt x="137" y="590"/>
                  <a:pt x="137" y="590"/>
                  <a:pt x="137" y="590"/>
                </a:cubicBezTo>
                <a:cubicBezTo>
                  <a:pt x="137" y="591"/>
                  <a:pt x="137" y="592"/>
                  <a:pt x="136" y="593"/>
                </a:cubicBezTo>
                <a:cubicBezTo>
                  <a:pt x="136" y="593"/>
                  <a:pt x="136" y="593"/>
                  <a:pt x="136" y="593"/>
                </a:cubicBezTo>
                <a:cubicBezTo>
                  <a:pt x="135" y="593"/>
                  <a:pt x="135" y="593"/>
                  <a:pt x="135" y="593"/>
                </a:cubicBezTo>
                <a:cubicBezTo>
                  <a:pt x="135" y="593"/>
                  <a:pt x="135" y="593"/>
                  <a:pt x="135" y="593"/>
                </a:cubicBezTo>
                <a:cubicBezTo>
                  <a:pt x="134" y="593"/>
                  <a:pt x="133" y="592"/>
                  <a:pt x="133" y="592"/>
                </a:cubicBezTo>
                <a:close/>
                <a:moveTo>
                  <a:pt x="484" y="588"/>
                </a:moveTo>
                <a:cubicBezTo>
                  <a:pt x="483" y="587"/>
                  <a:pt x="483" y="586"/>
                  <a:pt x="483" y="585"/>
                </a:cubicBezTo>
                <a:cubicBezTo>
                  <a:pt x="483" y="585"/>
                  <a:pt x="483" y="585"/>
                  <a:pt x="483" y="585"/>
                </a:cubicBezTo>
                <a:cubicBezTo>
                  <a:pt x="484" y="584"/>
                  <a:pt x="485" y="584"/>
                  <a:pt x="486" y="584"/>
                </a:cubicBezTo>
                <a:cubicBezTo>
                  <a:pt x="486" y="584"/>
                  <a:pt x="486" y="584"/>
                  <a:pt x="486" y="584"/>
                </a:cubicBezTo>
                <a:cubicBezTo>
                  <a:pt x="487" y="584"/>
                  <a:pt x="487" y="585"/>
                  <a:pt x="487" y="587"/>
                </a:cubicBezTo>
                <a:cubicBezTo>
                  <a:pt x="487" y="587"/>
                  <a:pt x="487" y="587"/>
                  <a:pt x="487" y="587"/>
                </a:cubicBezTo>
                <a:cubicBezTo>
                  <a:pt x="487" y="587"/>
                  <a:pt x="486" y="588"/>
                  <a:pt x="485" y="588"/>
                </a:cubicBezTo>
                <a:cubicBezTo>
                  <a:pt x="485" y="588"/>
                  <a:pt x="485" y="588"/>
                  <a:pt x="485" y="588"/>
                </a:cubicBezTo>
                <a:cubicBezTo>
                  <a:pt x="485" y="588"/>
                  <a:pt x="485" y="588"/>
                  <a:pt x="484" y="588"/>
                </a:cubicBezTo>
                <a:close/>
                <a:moveTo>
                  <a:pt x="129" y="580"/>
                </a:moveTo>
                <a:cubicBezTo>
                  <a:pt x="128" y="579"/>
                  <a:pt x="129" y="578"/>
                  <a:pt x="130" y="578"/>
                </a:cubicBezTo>
                <a:cubicBezTo>
                  <a:pt x="130" y="578"/>
                  <a:pt x="130" y="578"/>
                  <a:pt x="130" y="578"/>
                </a:cubicBezTo>
                <a:cubicBezTo>
                  <a:pt x="131" y="578"/>
                  <a:pt x="132" y="578"/>
                  <a:pt x="133" y="579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33" y="580"/>
                  <a:pt x="132" y="581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0" y="582"/>
                  <a:pt x="129" y="581"/>
                  <a:pt x="129" y="580"/>
                </a:cubicBezTo>
                <a:close/>
                <a:moveTo>
                  <a:pt x="489" y="576"/>
                </a:moveTo>
                <a:cubicBezTo>
                  <a:pt x="488" y="576"/>
                  <a:pt x="487" y="575"/>
                  <a:pt x="488" y="574"/>
                </a:cubicBezTo>
                <a:cubicBezTo>
                  <a:pt x="488" y="574"/>
                  <a:pt x="488" y="574"/>
                  <a:pt x="488" y="574"/>
                </a:cubicBezTo>
                <a:cubicBezTo>
                  <a:pt x="488" y="573"/>
                  <a:pt x="489" y="572"/>
                  <a:pt x="490" y="573"/>
                </a:cubicBezTo>
                <a:cubicBezTo>
                  <a:pt x="490" y="573"/>
                  <a:pt x="490" y="573"/>
                  <a:pt x="490" y="573"/>
                </a:cubicBezTo>
                <a:cubicBezTo>
                  <a:pt x="491" y="573"/>
                  <a:pt x="492" y="574"/>
                  <a:pt x="491" y="575"/>
                </a:cubicBezTo>
                <a:cubicBezTo>
                  <a:pt x="491" y="575"/>
                  <a:pt x="491" y="575"/>
                  <a:pt x="491" y="575"/>
                </a:cubicBezTo>
                <a:cubicBezTo>
                  <a:pt x="491" y="576"/>
                  <a:pt x="490" y="577"/>
                  <a:pt x="489" y="577"/>
                </a:cubicBezTo>
                <a:cubicBezTo>
                  <a:pt x="489" y="577"/>
                  <a:pt x="489" y="577"/>
                  <a:pt x="489" y="577"/>
                </a:cubicBezTo>
                <a:cubicBezTo>
                  <a:pt x="489" y="577"/>
                  <a:pt x="489" y="577"/>
                  <a:pt x="489" y="576"/>
                </a:cubicBezTo>
                <a:close/>
                <a:moveTo>
                  <a:pt x="124" y="569"/>
                </a:moveTo>
                <a:cubicBezTo>
                  <a:pt x="124" y="568"/>
                  <a:pt x="125" y="567"/>
                  <a:pt x="126" y="567"/>
                </a:cubicBezTo>
                <a:cubicBezTo>
                  <a:pt x="126" y="567"/>
                  <a:pt x="126" y="567"/>
                  <a:pt x="126" y="567"/>
                </a:cubicBezTo>
                <a:cubicBezTo>
                  <a:pt x="127" y="566"/>
                  <a:pt x="128" y="567"/>
                  <a:pt x="128" y="568"/>
                </a:cubicBezTo>
                <a:cubicBezTo>
                  <a:pt x="128" y="568"/>
                  <a:pt x="128" y="568"/>
                  <a:pt x="128" y="568"/>
                </a:cubicBezTo>
                <a:cubicBezTo>
                  <a:pt x="129" y="569"/>
                  <a:pt x="128" y="570"/>
                  <a:pt x="127" y="570"/>
                </a:cubicBezTo>
                <a:cubicBezTo>
                  <a:pt x="127" y="570"/>
                  <a:pt x="127" y="570"/>
                  <a:pt x="127" y="570"/>
                </a:cubicBezTo>
                <a:cubicBezTo>
                  <a:pt x="127" y="571"/>
                  <a:pt x="127" y="571"/>
                  <a:pt x="126" y="571"/>
                </a:cubicBezTo>
                <a:cubicBezTo>
                  <a:pt x="126" y="571"/>
                  <a:pt x="126" y="571"/>
                  <a:pt x="126" y="571"/>
                </a:cubicBezTo>
                <a:cubicBezTo>
                  <a:pt x="126" y="571"/>
                  <a:pt x="125" y="570"/>
                  <a:pt x="124" y="569"/>
                </a:cubicBezTo>
                <a:close/>
                <a:moveTo>
                  <a:pt x="493" y="565"/>
                </a:moveTo>
                <a:cubicBezTo>
                  <a:pt x="492" y="565"/>
                  <a:pt x="492" y="564"/>
                  <a:pt x="492" y="563"/>
                </a:cubicBezTo>
                <a:cubicBezTo>
                  <a:pt x="492" y="563"/>
                  <a:pt x="492" y="563"/>
                  <a:pt x="492" y="563"/>
                </a:cubicBezTo>
                <a:cubicBezTo>
                  <a:pt x="492" y="562"/>
                  <a:pt x="493" y="561"/>
                  <a:pt x="494" y="562"/>
                </a:cubicBezTo>
                <a:cubicBezTo>
                  <a:pt x="494" y="562"/>
                  <a:pt x="494" y="562"/>
                  <a:pt x="494" y="562"/>
                </a:cubicBezTo>
                <a:cubicBezTo>
                  <a:pt x="496" y="562"/>
                  <a:pt x="496" y="563"/>
                  <a:pt x="496" y="564"/>
                </a:cubicBezTo>
                <a:cubicBezTo>
                  <a:pt x="496" y="564"/>
                  <a:pt x="496" y="564"/>
                  <a:pt x="496" y="564"/>
                </a:cubicBezTo>
                <a:cubicBezTo>
                  <a:pt x="495" y="565"/>
                  <a:pt x="495" y="565"/>
                  <a:pt x="494" y="565"/>
                </a:cubicBezTo>
                <a:cubicBezTo>
                  <a:pt x="494" y="565"/>
                  <a:pt x="494" y="565"/>
                  <a:pt x="494" y="565"/>
                </a:cubicBezTo>
                <a:cubicBezTo>
                  <a:pt x="494" y="565"/>
                  <a:pt x="493" y="565"/>
                  <a:pt x="493" y="565"/>
                </a:cubicBezTo>
                <a:close/>
                <a:moveTo>
                  <a:pt x="120" y="558"/>
                </a:moveTo>
                <a:cubicBezTo>
                  <a:pt x="120" y="557"/>
                  <a:pt x="120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2" y="555"/>
                  <a:pt x="124" y="556"/>
                  <a:pt x="124" y="557"/>
                </a:cubicBezTo>
                <a:cubicBezTo>
                  <a:pt x="124" y="557"/>
                  <a:pt x="124" y="557"/>
                  <a:pt x="124" y="557"/>
                </a:cubicBezTo>
                <a:cubicBezTo>
                  <a:pt x="124" y="558"/>
                  <a:pt x="124" y="559"/>
                  <a:pt x="123" y="559"/>
                </a:cubicBezTo>
                <a:cubicBezTo>
                  <a:pt x="123" y="559"/>
                  <a:pt x="123" y="559"/>
                  <a:pt x="123" y="559"/>
                </a:cubicBezTo>
                <a:cubicBezTo>
                  <a:pt x="123" y="559"/>
                  <a:pt x="122" y="559"/>
                  <a:pt x="122" y="559"/>
                </a:cubicBezTo>
                <a:cubicBezTo>
                  <a:pt x="122" y="559"/>
                  <a:pt x="122" y="559"/>
                  <a:pt x="122" y="559"/>
                </a:cubicBezTo>
                <a:cubicBezTo>
                  <a:pt x="121" y="559"/>
                  <a:pt x="120" y="559"/>
                  <a:pt x="120" y="558"/>
                </a:cubicBezTo>
                <a:close/>
                <a:moveTo>
                  <a:pt x="497" y="554"/>
                </a:moveTo>
                <a:cubicBezTo>
                  <a:pt x="496" y="554"/>
                  <a:pt x="496" y="553"/>
                  <a:pt x="496" y="552"/>
                </a:cubicBezTo>
                <a:cubicBezTo>
                  <a:pt x="496" y="552"/>
                  <a:pt x="496" y="552"/>
                  <a:pt x="496" y="552"/>
                </a:cubicBezTo>
                <a:cubicBezTo>
                  <a:pt x="497" y="550"/>
                  <a:pt x="498" y="550"/>
                  <a:pt x="499" y="550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500" y="551"/>
                  <a:pt x="500" y="552"/>
                  <a:pt x="500" y="553"/>
                </a:cubicBezTo>
                <a:cubicBezTo>
                  <a:pt x="500" y="553"/>
                  <a:pt x="500" y="553"/>
                  <a:pt x="500" y="553"/>
                </a:cubicBezTo>
                <a:cubicBezTo>
                  <a:pt x="500" y="554"/>
                  <a:pt x="499" y="554"/>
                  <a:pt x="498" y="554"/>
                </a:cubicBezTo>
                <a:cubicBezTo>
                  <a:pt x="498" y="554"/>
                  <a:pt x="498" y="554"/>
                  <a:pt x="498" y="554"/>
                </a:cubicBezTo>
                <a:cubicBezTo>
                  <a:pt x="498" y="554"/>
                  <a:pt x="498" y="554"/>
                  <a:pt x="497" y="554"/>
                </a:cubicBezTo>
                <a:close/>
                <a:moveTo>
                  <a:pt x="116" y="547"/>
                </a:moveTo>
                <a:cubicBezTo>
                  <a:pt x="115" y="546"/>
                  <a:pt x="116" y="545"/>
                  <a:pt x="117" y="544"/>
                </a:cubicBezTo>
                <a:cubicBezTo>
                  <a:pt x="117" y="544"/>
                  <a:pt x="117" y="544"/>
                  <a:pt x="117" y="544"/>
                </a:cubicBezTo>
                <a:cubicBezTo>
                  <a:pt x="118" y="544"/>
                  <a:pt x="119" y="544"/>
                  <a:pt x="120" y="545"/>
                </a:cubicBezTo>
                <a:cubicBezTo>
                  <a:pt x="120" y="545"/>
                  <a:pt x="120" y="545"/>
                  <a:pt x="120" y="545"/>
                </a:cubicBezTo>
                <a:cubicBezTo>
                  <a:pt x="120" y="546"/>
                  <a:pt x="119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7" y="548"/>
                  <a:pt x="116" y="548"/>
                  <a:pt x="116" y="547"/>
                </a:cubicBezTo>
                <a:close/>
                <a:moveTo>
                  <a:pt x="502" y="543"/>
                </a:moveTo>
                <a:cubicBezTo>
                  <a:pt x="501" y="542"/>
                  <a:pt x="500" y="541"/>
                  <a:pt x="501" y="540"/>
                </a:cubicBezTo>
                <a:cubicBezTo>
                  <a:pt x="501" y="540"/>
                  <a:pt x="501" y="540"/>
                  <a:pt x="501" y="540"/>
                </a:cubicBezTo>
                <a:cubicBezTo>
                  <a:pt x="501" y="539"/>
                  <a:pt x="502" y="539"/>
                  <a:pt x="503" y="539"/>
                </a:cubicBezTo>
                <a:cubicBezTo>
                  <a:pt x="503" y="539"/>
                  <a:pt x="503" y="539"/>
                  <a:pt x="503" y="539"/>
                </a:cubicBezTo>
                <a:cubicBezTo>
                  <a:pt x="504" y="540"/>
                  <a:pt x="505" y="541"/>
                  <a:pt x="504" y="542"/>
                </a:cubicBezTo>
                <a:cubicBezTo>
                  <a:pt x="504" y="542"/>
                  <a:pt x="504" y="542"/>
                  <a:pt x="504" y="542"/>
                </a:cubicBezTo>
                <a:cubicBezTo>
                  <a:pt x="504" y="543"/>
                  <a:pt x="503" y="543"/>
                  <a:pt x="502" y="543"/>
                </a:cubicBezTo>
                <a:cubicBezTo>
                  <a:pt x="502" y="543"/>
                  <a:pt x="502" y="543"/>
                  <a:pt x="502" y="543"/>
                </a:cubicBezTo>
                <a:cubicBezTo>
                  <a:pt x="502" y="543"/>
                  <a:pt x="502" y="543"/>
                  <a:pt x="502" y="543"/>
                </a:cubicBezTo>
                <a:close/>
                <a:moveTo>
                  <a:pt x="112" y="536"/>
                </a:moveTo>
                <a:cubicBezTo>
                  <a:pt x="111" y="535"/>
                  <a:pt x="112" y="534"/>
                  <a:pt x="113" y="533"/>
                </a:cubicBezTo>
                <a:cubicBezTo>
                  <a:pt x="113" y="533"/>
                  <a:pt x="113" y="533"/>
                  <a:pt x="113" y="533"/>
                </a:cubicBezTo>
                <a:cubicBezTo>
                  <a:pt x="114" y="533"/>
                  <a:pt x="115" y="533"/>
                  <a:pt x="115" y="534"/>
                </a:cubicBezTo>
                <a:cubicBezTo>
                  <a:pt x="115" y="534"/>
                  <a:pt x="115" y="534"/>
                  <a:pt x="115" y="534"/>
                </a:cubicBezTo>
                <a:cubicBezTo>
                  <a:pt x="116" y="535"/>
                  <a:pt x="115" y="536"/>
                  <a:pt x="114" y="537"/>
                </a:cubicBezTo>
                <a:cubicBezTo>
                  <a:pt x="114" y="537"/>
                  <a:pt x="114" y="537"/>
                  <a:pt x="114" y="537"/>
                </a:cubicBezTo>
                <a:cubicBezTo>
                  <a:pt x="114" y="537"/>
                  <a:pt x="114" y="537"/>
                  <a:pt x="113" y="537"/>
                </a:cubicBezTo>
                <a:cubicBezTo>
                  <a:pt x="113" y="537"/>
                  <a:pt x="113" y="537"/>
                  <a:pt x="113" y="537"/>
                </a:cubicBezTo>
                <a:cubicBezTo>
                  <a:pt x="113" y="537"/>
                  <a:pt x="112" y="536"/>
                  <a:pt x="112" y="536"/>
                </a:cubicBezTo>
                <a:close/>
                <a:moveTo>
                  <a:pt x="506" y="532"/>
                </a:moveTo>
                <a:cubicBezTo>
                  <a:pt x="505" y="531"/>
                  <a:pt x="504" y="530"/>
                  <a:pt x="505" y="529"/>
                </a:cubicBezTo>
                <a:cubicBezTo>
                  <a:pt x="505" y="529"/>
                  <a:pt x="505" y="529"/>
                  <a:pt x="505" y="529"/>
                </a:cubicBezTo>
                <a:cubicBezTo>
                  <a:pt x="505" y="528"/>
                  <a:pt x="506" y="528"/>
                  <a:pt x="507" y="528"/>
                </a:cubicBezTo>
                <a:cubicBezTo>
                  <a:pt x="507" y="528"/>
                  <a:pt x="507" y="528"/>
                  <a:pt x="507" y="528"/>
                </a:cubicBezTo>
                <a:cubicBezTo>
                  <a:pt x="508" y="528"/>
                  <a:pt x="509" y="530"/>
                  <a:pt x="509" y="531"/>
                </a:cubicBezTo>
                <a:cubicBezTo>
                  <a:pt x="509" y="531"/>
                  <a:pt x="509" y="531"/>
                  <a:pt x="509" y="531"/>
                </a:cubicBezTo>
                <a:cubicBezTo>
                  <a:pt x="508" y="531"/>
                  <a:pt x="508" y="532"/>
                  <a:pt x="507" y="532"/>
                </a:cubicBezTo>
                <a:cubicBezTo>
                  <a:pt x="507" y="532"/>
                  <a:pt x="507" y="532"/>
                  <a:pt x="507" y="532"/>
                </a:cubicBezTo>
                <a:cubicBezTo>
                  <a:pt x="506" y="532"/>
                  <a:pt x="506" y="532"/>
                  <a:pt x="506" y="532"/>
                </a:cubicBezTo>
                <a:close/>
                <a:moveTo>
                  <a:pt x="107" y="524"/>
                </a:moveTo>
                <a:cubicBezTo>
                  <a:pt x="107" y="523"/>
                  <a:pt x="107" y="522"/>
                  <a:pt x="108" y="522"/>
                </a:cubicBezTo>
                <a:cubicBezTo>
                  <a:pt x="108" y="522"/>
                  <a:pt x="108" y="522"/>
                  <a:pt x="108" y="522"/>
                </a:cubicBezTo>
                <a:cubicBezTo>
                  <a:pt x="109" y="522"/>
                  <a:pt x="111" y="522"/>
                  <a:pt x="111" y="523"/>
                </a:cubicBezTo>
                <a:cubicBezTo>
                  <a:pt x="111" y="523"/>
                  <a:pt x="111" y="523"/>
                  <a:pt x="111" y="523"/>
                </a:cubicBezTo>
                <a:cubicBezTo>
                  <a:pt x="111" y="524"/>
                  <a:pt x="111" y="525"/>
                  <a:pt x="110" y="526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0" y="526"/>
                  <a:pt x="109" y="526"/>
                  <a:pt x="109" y="526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08" y="526"/>
                  <a:pt x="108" y="525"/>
                  <a:pt x="107" y="524"/>
                </a:cubicBezTo>
                <a:close/>
                <a:moveTo>
                  <a:pt x="510" y="520"/>
                </a:moveTo>
                <a:cubicBezTo>
                  <a:pt x="509" y="520"/>
                  <a:pt x="509" y="519"/>
                  <a:pt x="509" y="518"/>
                </a:cubicBezTo>
                <a:cubicBezTo>
                  <a:pt x="509" y="518"/>
                  <a:pt x="509" y="518"/>
                  <a:pt x="509" y="518"/>
                </a:cubicBezTo>
                <a:cubicBezTo>
                  <a:pt x="510" y="517"/>
                  <a:pt x="511" y="516"/>
                  <a:pt x="512" y="517"/>
                </a:cubicBezTo>
                <a:cubicBezTo>
                  <a:pt x="512" y="517"/>
                  <a:pt x="512" y="517"/>
                  <a:pt x="512" y="517"/>
                </a:cubicBezTo>
                <a:cubicBezTo>
                  <a:pt x="513" y="517"/>
                  <a:pt x="513" y="518"/>
                  <a:pt x="513" y="519"/>
                </a:cubicBezTo>
                <a:cubicBezTo>
                  <a:pt x="513" y="519"/>
                  <a:pt x="513" y="519"/>
                  <a:pt x="513" y="519"/>
                </a:cubicBezTo>
                <a:cubicBezTo>
                  <a:pt x="513" y="520"/>
                  <a:pt x="512" y="521"/>
                  <a:pt x="511" y="521"/>
                </a:cubicBezTo>
                <a:cubicBezTo>
                  <a:pt x="511" y="521"/>
                  <a:pt x="511" y="521"/>
                  <a:pt x="511" y="521"/>
                </a:cubicBezTo>
                <a:cubicBezTo>
                  <a:pt x="511" y="521"/>
                  <a:pt x="511" y="521"/>
                  <a:pt x="510" y="520"/>
                </a:cubicBezTo>
                <a:close/>
                <a:moveTo>
                  <a:pt x="103" y="513"/>
                </a:moveTo>
                <a:cubicBezTo>
                  <a:pt x="103" y="512"/>
                  <a:pt x="103" y="511"/>
                  <a:pt x="104" y="511"/>
                </a:cubicBezTo>
                <a:cubicBezTo>
                  <a:pt x="104" y="511"/>
                  <a:pt x="104" y="511"/>
                  <a:pt x="104" y="511"/>
                </a:cubicBezTo>
                <a:cubicBezTo>
                  <a:pt x="105" y="510"/>
                  <a:pt x="106" y="511"/>
                  <a:pt x="107" y="512"/>
                </a:cubicBezTo>
                <a:cubicBezTo>
                  <a:pt x="107" y="512"/>
                  <a:pt x="107" y="512"/>
                  <a:pt x="107" y="512"/>
                </a:cubicBezTo>
                <a:cubicBezTo>
                  <a:pt x="107" y="513"/>
                  <a:pt x="107" y="514"/>
                  <a:pt x="106" y="514"/>
                </a:cubicBezTo>
                <a:cubicBezTo>
                  <a:pt x="106" y="514"/>
                  <a:pt x="106" y="514"/>
                  <a:pt x="106" y="514"/>
                </a:cubicBezTo>
                <a:cubicBezTo>
                  <a:pt x="105" y="515"/>
                  <a:pt x="105" y="515"/>
                  <a:pt x="105" y="515"/>
                </a:cubicBezTo>
                <a:cubicBezTo>
                  <a:pt x="105" y="515"/>
                  <a:pt x="105" y="515"/>
                  <a:pt x="105" y="515"/>
                </a:cubicBezTo>
                <a:cubicBezTo>
                  <a:pt x="104" y="515"/>
                  <a:pt x="103" y="514"/>
                  <a:pt x="103" y="513"/>
                </a:cubicBezTo>
                <a:close/>
                <a:moveTo>
                  <a:pt x="515" y="509"/>
                </a:moveTo>
                <a:cubicBezTo>
                  <a:pt x="514" y="509"/>
                  <a:pt x="513" y="508"/>
                  <a:pt x="513" y="507"/>
                </a:cubicBezTo>
                <a:cubicBezTo>
                  <a:pt x="513" y="507"/>
                  <a:pt x="513" y="507"/>
                  <a:pt x="513" y="507"/>
                </a:cubicBezTo>
                <a:cubicBezTo>
                  <a:pt x="514" y="506"/>
                  <a:pt x="515" y="505"/>
                  <a:pt x="516" y="506"/>
                </a:cubicBezTo>
                <a:cubicBezTo>
                  <a:pt x="516" y="506"/>
                  <a:pt x="516" y="506"/>
                  <a:pt x="516" y="506"/>
                </a:cubicBezTo>
                <a:cubicBezTo>
                  <a:pt x="517" y="506"/>
                  <a:pt x="518" y="507"/>
                  <a:pt x="517" y="508"/>
                </a:cubicBezTo>
                <a:cubicBezTo>
                  <a:pt x="517" y="508"/>
                  <a:pt x="517" y="508"/>
                  <a:pt x="517" y="508"/>
                </a:cubicBezTo>
                <a:cubicBezTo>
                  <a:pt x="517" y="509"/>
                  <a:pt x="516" y="509"/>
                  <a:pt x="515" y="509"/>
                </a:cubicBezTo>
                <a:cubicBezTo>
                  <a:pt x="515" y="509"/>
                  <a:pt x="515" y="509"/>
                  <a:pt x="515" y="509"/>
                </a:cubicBezTo>
                <a:cubicBezTo>
                  <a:pt x="515" y="509"/>
                  <a:pt x="515" y="509"/>
                  <a:pt x="515" y="509"/>
                </a:cubicBezTo>
                <a:close/>
                <a:moveTo>
                  <a:pt x="99" y="502"/>
                </a:moveTo>
                <a:cubicBezTo>
                  <a:pt x="98" y="501"/>
                  <a:pt x="99" y="500"/>
                  <a:pt x="100" y="500"/>
                </a:cubicBezTo>
                <a:cubicBezTo>
                  <a:pt x="100" y="500"/>
                  <a:pt x="100" y="500"/>
                  <a:pt x="100" y="500"/>
                </a:cubicBezTo>
                <a:cubicBezTo>
                  <a:pt x="101" y="499"/>
                  <a:pt x="102" y="500"/>
                  <a:pt x="102" y="501"/>
                </a:cubicBezTo>
                <a:cubicBezTo>
                  <a:pt x="102" y="501"/>
                  <a:pt x="102" y="501"/>
                  <a:pt x="102" y="501"/>
                </a:cubicBezTo>
                <a:cubicBezTo>
                  <a:pt x="103" y="502"/>
                  <a:pt x="102" y="503"/>
                  <a:pt x="101" y="503"/>
                </a:cubicBezTo>
                <a:cubicBezTo>
                  <a:pt x="101" y="503"/>
                  <a:pt x="101" y="503"/>
                  <a:pt x="101" y="503"/>
                </a:cubicBezTo>
                <a:cubicBezTo>
                  <a:pt x="101" y="503"/>
                  <a:pt x="101" y="503"/>
                  <a:pt x="100" y="503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00" y="503"/>
                  <a:pt x="99" y="503"/>
                  <a:pt x="99" y="502"/>
                </a:cubicBezTo>
                <a:close/>
                <a:moveTo>
                  <a:pt x="519" y="498"/>
                </a:moveTo>
                <a:cubicBezTo>
                  <a:pt x="518" y="498"/>
                  <a:pt x="517" y="497"/>
                  <a:pt x="518" y="496"/>
                </a:cubicBezTo>
                <a:cubicBezTo>
                  <a:pt x="518" y="496"/>
                  <a:pt x="518" y="496"/>
                  <a:pt x="518" y="496"/>
                </a:cubicBezTo>
                <a:cubicBezTo>
                  <a:pt x="518" y="494"/>
                  <a:pt x="519" y="494"/>
                  <a:pt x="520" y="494"/>
                </a:cubicBezTo>
                <a:cubicBezTo>
                  <a:pt x="520" y="494"/>
                  <a:pt x="520" y="494"/>
                  <a:pt x="520" y="494"/>
                </a:cubicBezTo>
                <a:cubicBezTo>
                  <a:pt x="521" y="495"/>
                  <a:pt x="522" y="496"/>
                  <a:pt x="522" y="497"/>
                </a:cubicBezTo>
                <a:cubicBezTo>
                  <a:pt x="522" y="497"/>
                  <a:pt x="522" y="497"/>
                  <a:pt x="522" y="497"/>
                </a:cubicBezTo>
                <a:cubicBezTo>
                  <a:pt x="521" y="498"/>
                  <a:pt x="520" y="498"/>
                  <a:pt x="520" y="498"/>
                </a:cubicBezTo>
                <a:cubicBezTo>
                  <a:pt x="520" y="498"/>
                  <a:pt x="520" y="498"/>
                  <a:pt x="520" y="498"/>
                </a:cubicBezTo>
                <a:cubicBezTo>
                  <a:pt x="519" y="498"/>
                  <a:pt x="519" y="498"/>
                  <a:pt x="519" y="498"/>
                </a:cubicBezTo>
                <a:close/>
                <a:moveTo>
                  <a:pt x="94" y="491"/>
                </a:moveTo>
                <a:cubicBezTo>
                  <a:pt x="94" y="490"/>
                  <a:pt x="94" y="489"/>
                  <a:pt x="95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6" y="488"/>
                  <a:pt x="98" y="488"/>
                  <a:pt x="98" y="489"/>
                </a:cubicBezTo>
                <a:cubicBezTo>
                  <a:pt x="98" y="489"/>
                  <a:pt x="98" y="489"/>
                  <a:pt x="98" y="489"/>
                </a:cubicBezTo>
                <a:cubicBezTo>
                  <a:pt x="98" y="490"/>
                  <a:pt x="98" y="492"/>
                  <a:pt x="97" y="492"/>
                </a:cubicBezTo>
                <a:cubicBezTo>
                  <a:pt x="97" y="492"/>
                  <a:pt x="97" y="492"/>
                  <a:pt x="97" y="492"/>
                </a:cubicBezTo>
                <a:cubicBezTo>
                  <a:pt x="97" y="492"/>
                  <a:pt x="96" y="492"/>
                  <a:pt x="96" y="492"/>
                </a:cubicBezTo>
                <a:cubicBezTo>
                  <a:pt x="96" y="492"/>
                  <a:pt x="96" y="492"/>
                  <a:pt x="96" y="492"/>
                </a:cubicBezTo>
                <a:cubicBezTo>
                  <a:pt x="95" y="492"/>
                  <a:pt x="95" y="492"/>
                  <a:pt x="94" y="491"/>
                </a:cubicBezTo>
                <a:close/>
                <a:moveTo>
                  <a:pt x="523" y="487"/>
                </a:moveTo>
                <a:cubicBezTo>
                  <a:pt x="522" y="486"/>
                  <a:pt x="522" y="485"/>
                  <a:pt x="522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2" y="483"/>
                  <a:pt x="524" y="483"/>
                  <a:pt x="525" y="483"/>
                </a:cubicBezTo>
                <a:cubicBezTo>
                  <a:pt x="525" y="483"/>
                  <a:pt x="525" y="483"/>
                  <a:pt x="525" y="483"/>
                </a:cubicBezTo>
                <a:cubicBezTo>
                  <a:pt x="526" y="484"/>
                  <a:pt x="526" y="485"/>
                  <a:pt x="526" y="486"/>
                </a:cubicBezTo>
                <a:cubicBezTo>
                  <a:pt x="526" y="486"/>
                  <a:pt x="526" y="486"/>
                  <a:pt x="526" y="486"/>
                </a:cubicBezTo>
                <a:cubicBezTo>
                  <a:pt x="526" y="487"/>
                  <a:pt x="525" y="487"/>
                  <a:pt x="524" y="487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23" y="487"/>
                  <a:pt x="523" y="487"/>
                </a:cubicBezTo>
                <a:close/>
                <a:moveTo>
                  <a:pt x="90" y="480"/>
                </a:moveTo>
                <a:cubicBezTo>
                  <a:pt x="90" y="479"/>
                  <a:pt x="90" y="478"/>
                  <a:pt x="91" y="477"/>
                </a:cubicBezTo>
                <a:cubicBezTo>
                  <a:pt x="91" y="477"/>
                  <a:pt x="91" y="477"/>
                  <a:pt x="91" y="477"/>
                </a:cubicBezTo>
                <a:cubicBezTo>
                  <a:pt x="92" y="477"/>
                  <a:pt x="93" y="477"/>
                  <a:pt x="94" y="478"/>
                </a:cubicBezTo>
                <a:cubicBezTo>
                  <a:pt x="94" y="478"/>
                  <a:pt x="94" y="478"/>
                  <a:pt x="94" y="478"/>
                </a:cubicBezTo>
                <a:cubicBezTo>
                  <a:pt x="94" y="479"/>
                  <a:pt x="94" y="480"/>
                  <a:pt x="93" y="481"/>
                </a:cubicBezTo>
                <a:cubicBezTo>
                  <a:pt x="93" y="481"/>
                  <a:pt x="93" y="481"/>
                  <a:pt x="93" y="481"/>
                </a:cubicBezTo>
                <a:cubicBezTo>
                  <a:pt x="92" y="481"/>
                  <a:pt x="92" y="481"/>
                  <a:pt x="92" y="481"/>
                </a:cubicBezTo>
                <a:cubicBezTo>
                  <a:pt x="92" y="481"/>
                  <a:pt x="92" y="481"/>
                  <a:pt x="92" y="481"/>
                </a:cubicBezTo>
                <a:cubicBezTo>
                  <a:pt x="91" y="481"/>
                  <a:pt x="90" y="480"/>
                  <a:pt x="90" y="480"/>
                </a:cubicBezTo>
                <a:close/>
                <a:moveTo>
                  <a:pt x="528" y="476"/>
                </a:moveTo>
                <a:cubicBezTo>
                  <a:pt x="527" y="475"/>
                  <a:pt x="526" y="474"/>
                  <a:pt x="526" y="473"/>
                </a:cubicBezTo>
                <a:cubicBezTo>
                  <a:pt x="526" y="473"/>
                  <a:pt x="526" y="473"/>
                  <a:pt x="526" y="473"/>
                </a:cubicBezTo>
                <a:cubicBezTo>
                  <a:pt x="527" y="472"/>
                  <a:pt x="528" y="472"/>
                  <a:pt x="529" y="472"/>
                </a:cubicBezTo>
                <a:cubicBezTo>
                  <a:pt x="529" y="472"/>
                  <a:pt x="529" y="472"/>
                  <a:pt x="529" y="472"/>
                </a:cubicBezTo>
                <a:cubicBezTo>
                  <a:pt x="530" y="472"/>
                  <a:pt x="531" y="474"/>
                  <a:pt x="530" y="475"/>
                </a:cubicBezTo>
                <a:cubicBezTo>
                  <a:pt x="530" y="475"/>
                  <a:pt x="530" y="475"/>
                  <a:pt x="530" y="475"/>
                </a:cubicBezTo>
                <a:cubicBezTo>
                  <a:pt x="530" y="475"/>
                  <a:pt x="529" y="476"/>
                  <a:pt x="528" y="476"/>
                </a:cubicBezTo>
                <a:cubicBezTo>
                  <a:pt x="528" y="476"/>
                  <a:pt x="528" y="476"/>
                  <a:pt x="528" y="476"/>
                </a:cubicBezTo>
                <a:cubicBezTo>
                  <a:pt x="528" y="476"/>
                  <a:pt x="528" y="476"/>
                  <a:pt x="528" y="476"/>
                </a:cubicBezTo>
                <a:close/>
                <a:moveTo>
                  <a:pt x="86" y="469"/>
                </a:moveTo>
                <a:cubicBezTo>
                  <a:pt x="85" y="467"/>
                  <a:pt x="86" y="466"/>
                  <a:pt x="87" y="466"/>
                </a:cubicBezTo>
                <a:cubicBezTo>
                  <a:pt x="87" y="466"/>
                  <a:pt x="87" y="466"/>
                  <a:pt x="87" y="466"/>
                </a:cubicBezTo>
                <a:cubicBezTo>
                  <a:pt x="88" y="466"/>
                  <a:pt x="89" y="466"/>
                  <a:pt x="89" y="467"/>
                </a:cubicBezTo>
                <a:cubicBezTo>
                  <a:pt x="89" y="467"/>
                  <a:pt x="89" y="467"/>
                  <a:pt x="89" y="467"/>
                </a:cubicBezTo>
                <a:cubicBezTo>
                  <a:pt x="90" y="468"/>
                  <a:pt x="89" y="469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7" y="470"/>
                  <a:pt x="86" y="469"/>
                  <a:pt x="86" y="469"/>
                </a:cubicBezTo>
                <a:close/>
                <a:moveTo>
                  <a:pt x="532" y="464"/>
                </a:moveTo>
                <a:cubicBezTo>
                  <a:pt x="531" y="464"/>
                  <a:pt x="530" y="463"/>
                  <a:pt x="531" y="462"/>
                </a:cubicBezTo>
                <a:cubicBezTo>
                  <a:pt x="531" y="462"/>
                  <a:pt x="531" y="462"/>
                  <a:pt x="531" y="462"/>
                </a:cubicBezTo>
                <a:cubicBezTo>
                  <a:pt x="531" y="461"/>
                  <a:pt x="532" y="460"/>
                  <a:pt x="533" y="461"/>
                </a:cubicBezTo>
                <a:cubicBezTo>
                  <a:pt x="533" y="461"/>
                  <a:pt x="533" y="461"/>
                  <a:pt x="533" y="461"/>
                </a:cubicBezTo>
                <a:cubicBezTo>
                  <a:pt x="534" y="461"/>
                  <a:pt x="535" y="462"/>
                  <a:pt x="534" y="463"/>
                </a:cubicBezTo>
                <a:cubicBezTo>
                  <a:pt x="534" y="463"/>
                  <a:pt x="534" y="463"/>
                  <a:pt x="534" y="463"/>
                </a:cubicBezTo>
                <a:cubicBezTo>
                  <a:pt x="534" y="464"/>
                  <a:pt x="533" y="465"/>
                  <a:pt x="533" y="465"/>
                </a:cubicBezTo>
                <a:cubicBezTo>
                  <a:pt x="533" y="465"/>
                  <a:pt x="533" y="465"/>
                  <a:pt x="533" y="465"/>
                </a:cubicBezTo>
                <a:cubicBezTo>
                  <a:pt x="532" y="465"/>
                  <a:pt x="532" y="465"/>
                  <a:pt x="532" y="464"/>
                </a:cubicBezTo>
                <a:close/>
                <a:moveTo>
                  <a:pt x="81" y="457"/>
                </a:moveTo>
                <a:cubicBezTo>
                  <a:pt x="81" y="456"/>
                  <a:pt x="81" y="455"/>
                  <a:pt x="83" y="455"/>
                </a:cubicBezTo>
                <a:cubicBezTo>
                  <a:pt x="83" y="455"/>
                  <a:pt x="83" y="455"/>
                  <a:pt x="83" y="455"/>
                </a:cubicBezTo>
                <a:cubicBezTo>
                  <a:pt x="84" y="454"/>
                  <a:pt x="85" y="455"/>
                  <a:pt x="85" y="456"/>
                </a:cubicBezTo>
                <a:cubicBezTo>
                  <a:pt x="85" y="456"/>
                  <a:pt x="85" y="456"/>
                  <a:pt x="85" y="456"/>
                </a:cubicBezTo>
                <a:cubicBezTo>
                  <a:pt x="85" y="457"/>
                  <a:pt x="85" y="458"/>
                  <a:pt x="84" y="458"/>
                </a:cubicBezTo>
                <a:cubicBezTo>
                  <a:pt x="84" y="458"/>
                  <a:pt x="84" y="458"/>
                  <a:pt x="84" y="458"/>
                </a:cubicBezTo>
                <a:cubicBezTo>
                  <a:pt x="84" y="459"/>
                  <a:pt x="83" y="459"/>
                  <a:pt x="83" y="459"/>
                </a:cubicBezTo>
                <a:cubicBezTo>
                  <a:pt x="83" y="459"/>
                  <a:pt x="83" y="459"/>
                  <a:pt x="83" y="459"/>
                </a:cubicBezTo>
                <a:cubicBezTo>
                  <a:pt x="82" y="459"/>
                  <a:pt x="82" y="458"/>
                  <a:pt x="81" y="457"/>
                </a:cubicBezTo>
                <a:close/>
                <a:moveTo>
                  <a:pt x="536" y="453"/>
                </a:moveTo>
                <a:cubicBezTo>
                  <a:pt x="535" y="453"/>
                  <a:pt x="535" y="452"/>
                  <a:pt x="535" y="451"/>
                </a:cubicBezTo>
                <a:cubicBezTo>
                  <a:pt x="535" y="451"/>
                  <a:pt x="535" y="451"/>
                  <a:pt x="535" y="451"/>
                </a:cubicBezTo>
                <a:cubicBezTo>
                  <a:pt x="535" y="450"/>
                  <a:pt x="537" y="449"/>
                  <a:pt x="538" y="450"/>
                </a:cubicBezTo>
                <a:cubicBezTo>
                  <a:pt x="538" y="450"/>
                  <a:pt x="538" y="450"/>
                  <a:pt x="538" y="450"/>
                </a:cubicBezTo>
                <a:cubicBezTo>
                  <a:pt x="539" y="450"/>
                  <a:pt x="539" y="451"/>
                  <a:pt x="539" y="452"/>
                </a:cubicBezTo>
                <a:cubicBezTo>
                  <a:pt x="539" y="452"/>
                  <a:pt x="539" y="452"/>
                  <a:pt x="539" y="452"/>
                </a:cubicBezTo>
                <a:cubicBezTo>
                  <a:pt x="538" y="453"/>
                  <a:pt x="538" y="453"/>
                  <a:pt x="537" y="453"/>
                </a:cubicBezTo>
                <a:cubicBezTo>
                  <a:pt x="537" y="453"/>
                  <a:pt x="537" y="453"/>
                  <a:pt x="537" y="453"/>
                </a:cubicBezTo>
                <a:cubicBezTo>
                  <a:pt x="537" y="453"/>
                  <a:pt x="536" y="453"/>
                  <a:pt x="536" y="453"/>
                </a:cubicBezTo>
                <a:close/>
                <a:moveTo>
                  <a:pt x="77" y="446"/>
                </a:moveTo>
                <a:cubicBezTo>
                  <a:pt x="77" y="445"/>
                  <a:pt x="77" y="444"/>
                  <a:pt x="78" y="444"/>
                </a:cubicBezTo>
                <a:cubicBezTo>
                  <a:pt x="78" y="444"/>
                  <a:pt x="78" y="444"/>
                  <a:pt x="78" y="444"/>
                </a:cubicBezTo>
                <a:cubicBezTo>
                  <a:pt x="79" y="443"/>
                  <a:pt x="80" y="444"/>
                  <a:pt x="81" y="445"/>
                </a:cubicBezTo>
                <a:cubicBezTo>
                  <a:pt x="81" y="445"/>
                  <a:pt x="81" y="445"/>
                  <a:pt x="81" y="445"/>
                </a:cubicBezTo>
                <a:cubicBezTo>
                  <a:pt x="81" y="446"/>
                  <a:pt x="81" y="447"/>
                  <a:pt x="80" y="447"/>
                </a:cubicBezTo>
                <a:cubicBezTo>
                  <a:pt x="80" y="447"/>
                  <a:pt x="80" y="447"/>
                  <a:pt x="80" y="447"/>
                </a:cubicBezTo>
                <a:cubicBezTo>
                  <a:pt x="79" y="447"/>
                  <a:pt x="79" y="447"/>
                  <a:pt x="79" y="447"/>
                </a:cubicBezTo>
                <a:cubicBezTo>
                  <a:pt x="79" y="447"/>
                  <a:pt x="79" y="447"/>
                  <a:pt x="79" y="447"/>
                </a:cubicBezTo>
                <a:cubicBezTo>
                  <a:pt x="78" y="447"/>
                  <a:pt x="77" y="447"/>
                  <a:pt x="77" y="446"/>
                </a:cubicBezTo>
                <a:close/>
                <a:moveTo>
                  <a:pt x="540" y="442"/>
                </a:moveTo>
                <a:cubicBezTo>
                  <a:pt x="539" y="442"/>
                  <a:pt x="539" y="441"/>
                  <a:pt x="539" y="440"/>
                </a:cubicBezTo>
                <a:cubicBezTo>
                  <a:pt x="539" y="440"/>
                  <a:pt x="539" y="440"/>
                  <a:pt x="539" y="440"/>
                </a:cubicBezTo>
                <a:cubicBezTo>
                  <a:pt x="540" y="438"/>
                  <a:pt x="541" y="438"/>
                  <a:pt x="542" y="438"/>
                </a:cubicBezTo>
                <a:cubicBezTo>
                  <a:pt x="542" y="438"/>
                  <a:pt x="542" y="438"/>
                  <a:pt x="542" y="438"/>
                </a:cubicBezTo>
                <a:cubicBezTo>
                  <a:pt x="543" y="439"/>
                  <a:pt x="543" y="440"/>
                  <a:pt x="543" y="441"/>
                </a:cubicBezTo>
                <a:cubicBezTo>
                  <a:pt x="543" y="441"/>
                  <a:pt x="543" y="441"/>
                  <a:pt x="543" y="441"/>
                </a:cubicBezTo>
                <a:cubicBezTo>
                  <a:pt x="543" y="442"/>
                  <a:pt x="542" y="442"/>
                  <a:pt x="541" y="442"/>
                </a:cubicBezTo>
                <a:cubicBezTo>
                  <a:pt x="541" y="442"/>
                  <a:pt x="541" y="442"/>
                  <a:pt x="541" y="442"/>
                </a:cubicBezTo>
                <a:cubicBezTo>
                  <a:pt x="541" y="442"/>
                  <a:pt x="541" y="442"/>
                  <a:pt x="540" y="442"/>
                </a:cubicBezTo>
                <a:close/>
                <a:moveTo>
                  <a:pt x="73" y="435"/>
                </a:moveTo>
                <a:cubicBezTo>
                  <a:pt x="72" y="434"/>
                  <a:pt x="73" y="433"/>
                  <a:pt x="74" y="432"/>
                </a:cubicBezTo>
                <a:cubicBezTo>
                  <a:pt x="74" y="432"/>
                  <a:pt x="74" y="432"/>
                  <a:pt x="74" y="432"/>
                </a:cubicBezTo>
                <a:cubicBezTo>
                  <a:pt x="75" y="432"/>
                  <a:pt x="76" y="432"/>
                  <a:pt x="76" y="433"/>
                </a:cubicBezTo>
                <a:cubicBezTo>
                  <a:pt x="76" y="433"/>
                  <a:pt x="76" y="433"/>
                  <a:pt x="76" y="433"/>
                </a:cubicBezTo>
                <a:cubicBezTo>
                  <a:pt x="77" y="435"/>
                  <a:pt x="76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4" y="436"/>
                  <a:pt x="73" y="436"/>
                  <a:pt x="73" y="435"/>
                </a:cubicBezTo>
                <a:close/>
                <a:moveTo>
                  <a:pt x="545" y="431"/>
                </a:moveTo>
                <a:cubicBezTo>
                  <a:pt x="544" y="430"/>
                  <a:pt x="543" y="429"/>
                  <a:pt x="544" y="428"/>
                </a:cubicBezTo>
                <a:cubicBezTo>
                  <a:pt x="544" y="428"/>
                  <a:pt x="544" y="428"/>
                  <a:pt x="544" y="428"/>
                </a:cubicBezTo>
                <a:cubicBezTo>
                  <a:pt x="544" y="427"/>
                  <a:pt x="545" y="427"/>
                  <a:pt x="546" y="427"/>
                </a:cubicBezTo>
                <a:cubicBezTo>
                  <a:pt x="546" y="427"/>
                  <a:pt x="546" y="427"/>
                  <a:pt x="546" y="427"/>
                </a:cubicBezTo>
                <a:cubicBezTo>
                  <a:pt x="547" y="428"/>
                  <a:pt x="548" y="429"/>
                  <a:pt x="547" y="430"/>
                </a:cubicBezTo>
                <a:cubicBezTo>
                  <a:pt x="547" y="430"/>
                  <a:pt x="547" y="430"/>
                  <a:pt x="547" y="430"/>
                </a:cubicBezTo>
                <a:cubicBezTo>
                  <a:pt x="547" y="431"/>
                  <a:pt x="546" y="431"/>
                  <a:pt x="546" y="431"/>
                </a:cubicBezTo>
                <a:cubicBezTo>
                  <a:pt x="546" y="431"/>
                  <a:pt x="546" y="431"/>
                  <a:pt x="546" y="431"/>
                </a:cubicBezTo>
                <a:cubicBezTo>
                  <a:pt x="545" y="431"/>
                  <a:pt x="545" y="431"/>
                  <a:pt x="545" y="431"/>
                </a:cubicBezTo>
                <a:close/>
                <a:moveTo>
                  <a:pt x="68" y="424"/>
                </a:moveTo>
                <a:cubicBezTo>
                  <a:pt x="68" y="423"/>
                  <a:pt x="69" y="421"/>
                  <a:pt x="70" y="421"/>
                </a:cubicBezTo>
                <a:cubicBezTo>
                  <a:pt x="70" y="421"/>
                  <a:pt x="70" y="421"/>
                  <a:pt x="70" y="421"/>
                </a:cubicBezTo>
                <a:cubicBezTo>
                  <a:pt x="71" y="421"/>
                  <a:pt x="72" y="421"/>
                  <a:pt x="72" y="422"/>
                </a:cubicBezTo>
                <a:cubicBezTo>
                  <a:pt x="72" y="422"/>
                  <a:pt x="72" y="422"/>
                  <a:pt x="72" y="422"/>
                </a:cubicBezTo>
                <a:cubicBezTo>
                  <a:pt x="73" y="423"/>
                  <a:pt x="72" y="424"/>
                  <a:pt x="71" y="425"/>
                </a:cubicBezTo>
                <a:cubicBezTo>
                  <a:pt x="71" y="425"/>
                  <a:pt x="71" y="425"/>
                  <a:pt x="71" y="425"/>
                </a:cubicBezTo>
                <a:cubicBezTo>
                  <a:pt x="71" y="425"/>
                  <a:pt x="71" y="425"/>
                  <a:pt x="70" y="425"/>
                </a:cubicBezTo>
                <a:cubicBezTo>
                  <a:pt x="70" y="425"/>
                  <a:pt x="70" y="425"/>
                  <a:pt x="70" y="425"/>
                </a:cubicBezTo>
                <a:cubicBezTo>
                  <a:pt x="69" y="425"/>
                  <a:pt x="69" y="424"/>
                  <a:pt x="68" y="424"/>
                </a:cubicBezTo>
                <a:close/>
                <a:moveTo>
                  <a:pt x="549" y="420"/>
                </a:moveTo>
                <a:cubicBezTo>
                  <a:pt x="548" y="419"/>
                  <a:pt x="547" y="418"/>
                  <a:pt x="548" y="417"/>
                </a:cubicBezTo>
                <a:cubicBezTo>
                  <a:pt x="548" y="417"/>
                  <a:pt x="548" y="417"/>
                  <a:pt x="548" y="417"/>
                </a:cubicBezTo>
                <a:cubicBezTo>
                  <a:pt x="548" y="416"/>
                  <a:pt x="549" y="416"/>
                  <a:pt x="550" y="416"/>
                </a:cubicBezTo>
                <a:cubicBezTo>
                  <a:pt x="550" y="416"/>
                  <a:pt x="550" y="416"/>
                  <a:pt x="550" y="416"/>
                </a:cubicBezTo>
                <a:cubicBezTo>
                  <a:pt x="551" y="416"/>
                  <a:pt x="552" y="417"/>
                  <a:pt x="552" y="418"/>
                </a:cubicBezTo>
                <a:cubicBezTo>
                  <a:pt x="552" y="418"/>
                  <a:pt x="552" y="418"/>
                  <a:pt x="552" y="418"/>
                </a:cubicBezTo>
                <a:cubicBezTo>
                  <a:pt x="551" y="419"/>
                  <a:pt x="551" y="420"/>
                  <a:pt x="550" y="420"/>
                </a:cubicBezTo>
                <a:cubicBezTo>
                  <a:pt x="550" y="420"/>
                  <a:pt x="550" y="420"/>
                  <a:pt x="550" y="420"/>
                </a:cubicBezTo>
                <a:cubicBezTo>
                  <a:pt x="549" y="420"/>
                  <a:pt x="549" y="420"/>
                  <a:pt x="549" y="420"/>
                </a:cubicBezTo>
                <a:close/>
                <a:moveTo>
                  <a:pt x="65" y="412"/>
                </a:moveTo>
                <a:cubicBezTo>
                  <a:pt x="64" y="411"/>
                  <a:pt x="65" y="410"/>
                  <a:pt x="66" y="410"/>
                </a:cubicBezTo>
                <a:cubicBezTo>
                  <a:pt x="66" y="410"/>
                  <a:pt x="66" y="410"/>
                  <a:pt x="66" y="410"/>
                </a:cubicBezTo>
                <a:cubicBezTo>
                  <a:pt x="67" y="409"/>
                  <a:pt x="68" y="410"/>
                  <a:pt x="68" y="411"/>
                </a:cubicBezTo>
                <a:cubicBezTo>
                  <a:pt x="68" y="411"/>
                  <a:pt x="68" y="411"/>
                  <a:pt x="68" y="411"/>
                </a:cubicBezTo>
                <a:cubicBezTo>
                  <a:pt x="69" y="412"/>
                  <a:pt x="68" y="413"/>
                  <a:pt x="67" y="414"/>
                </a:cubicBezTo>
                <a:cubicBezTo>
                  <a:pt x="67" y="414"/>
                  <a:pt x="67" y="414"/>
                  <a:pt x="67" y="414"/>
                </a:cubicBezTo>
                <a:cubicBezTo>
                  <a:pt x="67" y="414"/>
                  <a:pt x="67" y="414"/>
                  <a:pt x="66" y="414"/>
                </a:cubicBezTo>
                <a:cubicBezTo>
                  <a:pt x="66" y="414"/>
                  <a:pt x="66" y="414"/>
                  <a:pt x="66" y="414"/>
                </a:cubicBezTo>
                <a:cubicBezTo>
                  <a:pt x="66" y="414"/>
                  <a:pt x="65" y="413"/>
                  <a:pt x="65" y="412"/>
                </a:cubicBezTo>
                <a:close/>
                <a:moveTo>
                  <a:pt x="553" y="408"/>
                </a:moveTo>
                <a:cubicBezTo>
                  <a:pt x="552" y="408"/>
                  <a:pt x="551" y="407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2" y="405"/>
                  <a:pt x="553" y="404"/>
                  <a:pt x="554" y="404"/>
                </a:cubicBezTo>
                <a:cubicBezTo>
                  <a:pt x="554" y="404"/>
                  <a:pt x="554" y="404"/>
                  <a:pt x="554" y="404"/>
                </a:cubicBezTo>
                <a:cubicBezTo>
                  <a:pt x="555" y="405"/>
                  <a:pt x="556" y="406"/>
                  <a:pt x="555" y="407"/>
                </a:cubicBezTo>
                <a:cubicBezTo>
                  <a:pt x="555" y="407"/>
                  <a:pt x="555" y="407"/>
                  <a:pt x="555" y="407"/>
                </a:cubicBezTo>
                <a:cubicBezTo>
                  <a:pt x="555" y="408"/>
                  <a:pt x="554" y="408"/>
                  <a:pt x="553" y="408"/>
                </a:cubicBezTo>
                <a:cubicBezTo>
                  <a:pt x="553" y="408"/>
                  <a:pt x="553" y="408"/>
                  <a:pt x="553" y="408"/>
                </a:cubicBezTo>
                <a:cubicBezTo>
                  <a:pt x="553" y="408"/>
                  <a:pt x="553" y="408"/>
                  <a:pt x="553" y="408"/>
                </a:cubicBezTo>
                <a:close/>
                <a:moveTo>
                  <a:pt x="61" y="401"/>
                </a:moveTo>
                <a:cubicBezTo>
                  <a:pt x="61" y="401"/>
                  <a:pt x="61" y="401"/>
                  <a:pt x="61" y="401"/>
                </a:cubicBezTo>
                <a:cubicBezTo>
                  <a:pt x="61" y="400"/>
                  <a:pt x="61" y="398"/>
                  <a:pt x="63" y="398"/>
                </a:cubicBezTo>
                <a:cubicBezTo>
                  <a:pt x="63" y="398"/>
                  <a:pt x="63" y="398"/>
                  <a:pt x="63" y="398"/>
                </a:cubicBezTo>
                <a:cubicBezTo>
                  <a:pt x="64" y="398"/>
                  <a:pt x="65" y="399"/>
                  <a:pt x="65" y="400"/>
                </a:cubicBezTo>
                <a:cubicBezTo>
                  <a:pt x="65" y="400"/>
                  <a:pt x="65" y="400"/>
                  <a:pt x="65" y="400"/>
                </a:cubicBezTo>
                <a:cubicBezTo>
                  <a:pt x="65" y="401"/>
                  <a:pt x="65" y="402"/>
                  <a:pt x="64" y="402"/>
                </a:cubicBezTo>
                <a:cubicBezTo>
                  <a:pt x="64" y="402"/>
                  <a:pt x="64" y="402"/>
                  <a:pt x="64" y="402"/>
                </a:cubicBezTo>
                <a:cubicBezTo>
                  <a:pt x="63" y="402"/>
                  <a:pt x="63" y="402"/>
                  <a:pt x="63" y="402"/>
                </a:cubicBezTo>
                <a:cubicBezTo>
                  <a:pt x="63" y="402"/>
                  <a:pt x="63" y="402"/>
                  <a:pt x="63" y="402"/>
                </a:cubicBezTo>
                <a:cubicBezTo>
                  <a:pt x="62" y="402"/>
                  <a:pt x="61" y="402"/>
                  <a:pt x="61" y="401"/>
                </a:cubicBezTo>
                <a:close/>
                <a:moveTo>
                  <a:pt x="556" y="397"/>
                </a:moveTo>
                <a:cubicBezTo>
                  <a:pt x="555" y="396"/>
                  <a:pt x="554" y="395"/>
                  <a:pt x="554" y="394"/>
                </a:cubicBezTo>
                <a:cubicBezTo>
                  <a:pt x="554" y="394"/>
                  <a:pt x="554" y="394"/>
                  <a:pt x="554" y="394"/>
                </a:cubicBezTo>
                <a:cubicBezTo>
                  <a:pt x="555" y="393"/>
                  <a:pt x="556" y="393"/>
                  <a:pt x="557" y="393"/>
                </a:cubicBezTo>
                <a:cubicBezTo>
                  <a:pt x="557" y="393"/>
                  <a:pt x="557" y="393"/>
                  <a:pt x="557" y="393"/>
                </a:cubicBezTo>
                <a:cubicBezTo>
                  <a:pt x="558" y="393"/>
                  <a:pt x="559" y="394"/>
                  <a:pt x="558" y="395"/>
                </a:cubicBezTo>
                <a:cubicBezTo>
                  <a:pt x="558" y="395"/>
                  <a:pt x="558" y="395"/>
                  <a:pt x="558" y="395"/>
                </a:cubicBezTo>
                <a:cubicBezTo>
                  <a:pt x="558" y="396"/>
                  <a:pt x="557" y="397"/>
                  <a:pt x="556" y="397"/>
                </a:cubicBezTo>
                <a:cubicBezTo>
                  <a:pt x="556" y="397"/>
                  <a:pt x="556" y="397"/>
                  <a:pt x="556" y="397"/>
                </a:cubicBezTo>
                <a:cubicBezTo>
                  <a:pt x="556" y="397"/>
                  <a:pt x="556" y="397"/>
                  <a:pt x="556" y="397"/>
                </a:cubicBezTo>
                <a:close/>
                <a:moveTo>
                  <a:pt x="58" y="389"/>
                </a:moveTo>
                <a:cubicBezTo>
                  <a:pt x="58" y="389"/>
                  <a:pt x="58" y="389"/>
                  <a:pt x="58" y="389"/>
                </a:cubicBezTo>
                <a:cubicBezTo>
                  <a:pt x="58" y="388"/>
                  <a:pt x="59" y="387"/>
                  <a:pt x="60" y="387"/>
                </a:cubicBezTo>
                <a:cubicBezTo>
                  <a:pt x="60" y="387"/>
                  <a:pt x="60" y="387"/>
                  <a:pt x="60" y="387"/>
                </a:cubicBezTo>
                <a:cubicBezTo>
                  <a:pt x="61" y="386"/>
                  <a:pt x="62" y="387"/>
                  <a:pt x="62" y="388"/>
                </a:cubicBezTo>
                <a:cubicBezTo>
                  <a:pt x="62" y="388"/>
                  <a:pt x="62" y="388"/>
                  <a:pt x="62" y="388"/>
                </a:cubicBezTo>
                <a:cubicBezTo>
                  <a:pt x="62" y="389"/>
                  <a:pt x="62" y="390"/>
                  <a:pt x="61" y="390"/>
                </a:cubicBezTo>
                <a:cubicBezTo>
                  <a:pt x="61" y="390"/>
                  <a:pt x="61" y="390"/>
                  <a:pt x="61" y="390"/>
                </a:cubicBezTo>
                <a:cubicBezTo>
                  <a:pt x="61" y="390"/>
                  <a:pt x="60" y="390"/>
                  <a:pt x="60" y="390"/>
                </a:cubicBezTo>
                <a:cubicBezTo>
                  <a:pt x="60" y="390"/>
                  <a:pt x="60" y="390"/>
                  <a:pt x="60" y="390"/>
                </a:cubicBezTo>
                <a:cubicBezTo>
                  <a:pt x="59" y="390"/>
                  <a:pt x="59" y="390"/>
                  <a:pt x="58" y="389"/>
                </a:cubicBezTo>
                <a:close/>
                <a:moveTo>
                  <a:pt x="559" y="385"/>
                </a:moveTo>
                <a:cubicBezTo>
                  <a:pt x="558" y="385"/>
                  <a:pt x="557" y="384"/>
                  <a:pt x="557" y="383"/>
                </a:cubicBezTo>
                <a:cubicBezTo>
                  <a:pt x="557" y="383"/>
                  <a:pt x="557" y="383"/>
                  <a:pt x="557" y="383"/>
                </a:cubicBezTo>
                <a:cubicBezTo>
                  <a:pt x="557" y="382"/>
                  <a:pt x="558" y="381"/>
                  <a:pt x="559" y="381"/>
                </a:cubicBezTo>
                <a:cubicBezTo>
                  <a:pt x="559" y="381"/>
                  <a:pt x="559" y="381"/>
                  <a:pt x="559" y="381"/>
                </a:cubicBezTo>
                <a:cubicBezTo>
                  <a:pt x="560" y="381"/>
                  <a:pt x="561" y="382"/>
                  <a:pt x="561" y="383"/>
                </a:cubicBezTo>
                <a:cubicBezTo>
                  <a:pt x="561" y="383"/>
                  <a:pt x="561" y="383"/>
                  <a:pt x="561" y="383"/>
                </a:cubicBezTo>
                <a:cubicBezTo>
                  <a:pt x="561" y="384"/>
                  <a:pt x="560" y="385"/>
                  <a:pt x="559" y="385"/>
                </a:cubicBezTo>
                <a:cubicBezTo>
                  <a:pt x="559" y="385"/>
                  <a:pt x="559" y="385"/>
                  <a:pt x="559" y="385"/>
                </a:cubicBezTo>
                <a:cubicBezTo>
                  <a:pt x="559" y="385"/>
                  <a:pt x="559" y="385"/>
                  <a:pt x="559" y="385"/>
                </a:cubicBezTo>
                <a:close/>
                <a:moveTo>
                  <a:pt x="56" y="377"/>
                </a:moveTo>
                <a:cubicBezTo>
                  <a:pt x="56" y="376"/>
                  <a:pt x="57" y="375"/>
                  <a:pt x="58" y="375"/>
                </a:cubicBezTo>
                <a:cubicBezTo>
                  <a:pt x="58" y="375"/>
                  <a:pt x="58" y="375"/>
                  <a:pt x="58" y="375"/>
                </a:cubicBezTo>
                <a:cubicBezTo>
                  <a:pt x="59" y="375"/>
                  <a:pt x="60" y="375"/>
                  <a:pt x="60" y="376"/>
                </a:cubicBezTo>
                <a:cubicBezTo>
                  <a:pt x="60" y="376"/>
                  <a:pt x="60" y="376"/>
                  <a:pt x="60" y="376"/>
                </a:cubicBezTo>
                <a:cubicBezTo>
                  <a:pt x="60" y="377"/>
                  <a:pt x="59" y="378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7" y="379"/>
                  <a:pt x="56" y="378"/>
                  <a:pt x="56" y="377"/>
                </a:cubicBezTo>
                <a:close/>
                <a:moveTo>
                  <a:pt x="561" y="373"/>
                </a:moveTo>
                <a:cubicBezTo>
                  <a:pt x="560" y="373"/>
                  <a:pt x="559" y="372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0"/>
                  <a:pt x="560" y="369"/>
                  <a:pt x="561" y="369"/>
                </a:cubicBezTo>
                <a:cubicBezTo>
                  <a:pt x="561" y="369"/>
                  <a:pt x="561" y="369"/>
                  <a:pt x="561" y="369"/>
                </a:cubicBezTo>
                <a:cubicBezTo>
                  <a:pt x="562" y="369"/>
                  <a:pt x="563" y="370"/>
                  <a:pt x="563" y="371"/>
                </a:cubicBezTo>
                <a:cubicBezTo>
                  <a:pt x="563" y="371"/>
                  <a:pt x="563" y="371"/>
                  <a:pt x="563" y="371"/>
                </a:cubicBezTo>
                <a:cubicBezTo>
                  <a:pt x="563" y="372"/>
                  <a:pt x="562" y="373"/>
                  <a:pt x="561" y="373"/>
                </a:cubicBezTo>
                <a:cubicBezTo>
                  <a:pt x="561" y="373"/>
                  <a:pt x="561" y="373"/>
                  <a:pt x="561" y="373"/>
                </a:cubicBezTo>
                <a:cubicBezTo>
                  <a:pt x="561" y="373"/>
                  <a:pt x="561" y="373"/>
                  <a:pt x="561" y="373"/>
                </a:cubicBezTo>
                <a:close/>
                <a:moveTo>
                  <a:pt x="54" y="365"/>
                </a:moveTo>
                <a:cubicBezTo>
                  <a:pt x="54" y="364"/>
                  <a:pt x="55" y="363"/>
                  <a:pt x="56" y="363"/>
                </a:cubicBezTo>
                <a:cubicBezTo>
                  <a:pt x="56" y="363"/>
                  <a:pt x="56" y="363"/>
                  <a:pt x="56" y="363"/>
                </a:cubicBezTo>
                <a:cubicBezTo>
                  <a:pt x="57" y="363"/>
                  <a:pt x="58" y="363"/>
                  <a:pt x="58" y="365"/>
                </a:cubicBezTo>
                <a:cubicBezTo>
                  <a:pt x="58" y="365"/>
                  <a:pt x="58" y="365"/>
                  <a:pt x="58" y="365"/>
                </a:cubicBezTo>
                <a:cubicBezTo>
                  <a:pt x="58" y="366"/>
                  <a:pt x="58" y="367"/>
                  <a:pt x="57" y="367"/>
                </a:cubicBezTo>
                <a:cubicBezTo>
                  <a:pt x="57" y="367"/>
                  <a:pt x="57" y="367"/>
                  <a:pt x="57" y="367"/>
                </a:cubicBezTo>
                <a:cubicBezTo>
                  <a:pt x="56" y="367"/>
                  <a:pt x="56" y="367"/>
                  <a:pt x="56" y="367"/>
                </a:cubicBezTo>
                <a:cubicBezTo>
                  <a:pt x="56" y="367"/>
                  <a:pt x="56" y="367"/>
                  <a:pt x="56" y="367"/>
                </a:cubicBezTo>
                <a:cubicBezTo>
                  <a:pt x="55" y="367"/>
                  <a:pt x="54" y="366"/>
                  <a:pt x="54" y="365"/>
                </a:cubicBezTo>
                <a:close/>
                <a:moveTo>
                  <a:pt x="562" y="361"/>
                </a:moveTo>
                <a:cubicBezTo>
                  <a:pt x="561" y="361"/>
                  <a:pt x="560" y="360"/>
                  <a:pt x="560" y="359"/>
                </a:cubicBezTo>
                <a:cubicBezTo>
                  <a:pt x="560" y="359"/>
                  <a:pt x="560" y="359"/>
                  <a:pt x="560" y="359"/>
                </a:cubicBezTo>
                <a:cubicBezTo>
                  <a:pt x="561" y="358"/>
                  <a:pt x="562" y="357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4" y="357"/>
                  <a:pt x="565" y="358"/>
                  <a:pt x="564" y="359"/>
                </a:cubicBezTo>
                <a:cubicBezTo>
                  <a:pt x="564" y="359"/>
                  <a:pt x="564" y="359"/>
                  <a:pt x="564" y="359"/>
                </a:cubicBezTo>
                <a:cubicBezTo>
                  <a:pt x="564" y="361"/>
                  <a:pt x="563" y="361"/>
                  <a:pt x="562" y="361"/>
                </a:cubicBezTo>
                <a:cubicBezTo>
                  <a:pt x="562" y="361"/>
                  <a:pt x="562" y="361"/>
                  <a:pt x="562" y="361"/>
                </a:cubicBezTo>
                <a:cubicBezTo>
                  <a:pt x="562" y="361"/>
                  <a:pt x="562" y="361"/>
                  <a:pt x="562" y="361"/>
                </a:cubicBezTo>
                <a:close/>
                <a:moveTo>
                  <a:pt x="53" y="353"/>
                </a:moveTo>
                <a:cubicBezTo>
                  <a:pt x="53" y="352"/>
                  <a:pt x="54" y="351"/>
                  <a:pt x="55" y="351"/>
                </a:cubicBezTo>
                <a:cubicBezTo>
                  <a:pt x="55" y="351"/>
                  <a:pt x="55" y="351"/>
                  <a:pt x="55" y="351"/>
                </a:cubicBezTo>
                <a:cubicBezTo>
                  <a:pt x="56" y="351"/>
                  <a:pt x="57" y="352"/>
                  <a:pt x="57" y="353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57" y="354"/>
                  <a:pt x="56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4" y="355"/>
                  <a:pt x="53" y="354"/>
                  <a:pt x="53" y="353"/>
                </a:cubicBezTo>
                <a:close/>
                <a:moveTo>
                  <a:pt x="563" y="349"/>
                </a:moveTo>
                <a:cubicBezTo>
                  <a:pt x="562" y="349"/>
                  <a:pt x="561" y="348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6"/>
                  <a:pt x="562" y="345"/>
                  <a:pt x="563" y="345"/>
                </a:cubicBezTo>
                <a:cubicBezTo>
                  <a:pt x="563" y="345"/>
                  <a:pt x="563" y="345"/>
                  <a:pt x="563" y="345"/>
                </a:cubicBezTo>
                <a:cubicBezTo>
                  <a:pt x="564" y="345"/>
                  <a:pt x="565" y="346"/>
                  <a:pt x="565" y="347"/>
                </a:cubicBezTo>
                <a:cubicBezTo>
                  <a:pt x="565" y="347"/>
                  <a:pt x="565" y="347"/>
                  <a:pt x="565" y="347"/>
                </a:cubicBezTo>
                <a:cubicBezTo>
                  <a:pt x="565" y="348"/>
                  <a:pt x="564" y="349"/>
                  <a:pt x="563" y="349"/>
                </a:cubicBezTo>
                <a:cubicBezTo>
                  <a:pt x="563" y="349"/>
                  <a:pt x="563" y="349"/>
                  <a:pt x="563" y="349"/>
                </a:cubicBezTo>
                <a:cubicBezTo>
                  <a:pt x="563" y="349"/>
                  <a:pt x="563" y="349"/>
                  <a:pt x="563" y="349"/>
                </a:cubicBezTo>
                <a:close/>
                <a:moveTo>
                  <a:pt x="53" y="341"/>
                </a:moveTo>
                <a:cubicBezTo>
                  <a:pt x="53" y="340"/>
                  <a:pt x="53" y="339"/>
                  <a:pt x="55" y="339"/>
                </a:cubicBezTo>
                <a:cubicBezTo>
                  <a:pt x="55" y="339"/>
                  <a:pt x="55" y="339"/>
                  <a:pt x="55" y="339"/>
                </a:cubicBezTo>
                <a:cubicBezTo>
                  <a:pt x="56" y="339"/>
                  <a:pt x="57" y="340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2"/>
                  <a:pt x="56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4" y="343"/>
                  <a:pt x="53" y="342"/>
                  <a:pt x="53" y="341"/>
                </a:cubicBezTo>
                <a:close/>
                <a:moveTo>
                  <a:pt x="562" y="335"/>
                </a:moveTo>
                <a:cubicBezTo>
                  <a:pt x="562" y="334"/>
                  <a:pt x="562" y="333"/>
                  <a:pt x="564" y="333"/>
                </a:cubicBezTo>
                <a:cubicBezTo>
                  <a:pt x="564" y="333"/>
                  <a:pt x="564" y="333"/>
                  <a:pt x="564" y="333"/>
                </a:cubicBezTo>
                <a:cubicBezTo>
                  <a:pt x="565" y="333"/>
                  <a:pt x="566" y="334"/>
                  <a:pt x="566" y="335"/>
                </a:cubicBezTo>
                <a:cubicBezTo>
                  <a:pt x="566" y="335"/>
                  <a:pt x="566" y="335"/>
                  <a:pt x="566" y="335"/>
                </a:cubicBezTo>
                <a:cubicBezTo>
                  <a:pt x="566" y="336"/>
                  <a:pt x="565" y="337"/>
                  <a:pt x="564" y="337"/>
                </a:cubicBezTo>
                <a:cubicBezTo>
                  <a:pt x="564" y="337"/>
                  <a:pt x="564" y="337"/>
                  <a:pt x="564" y="337"/>
                </a:cubicBezTo>
                <a:cubicBezTo>
                  <a:pt x="562" y="337"/>
                  <a:pt x="562" y="336"/>
                  <a:pt x="562" y="335"/>
                </a:cubicBezTo>
                <a:close/>
                <a:moveTo>
                  <a:pt x="55" y="331"/>
                </a:moveTo>
                <a:cubicBezTo>
                  <a:pt x="54" y="331"/>
                  <a:pt x="53" y="330"/>
                  <a:pt x="53" y="329"/>
                </a:cubicBezTo>
                <a:cubicBezTo>
                  <a:pt x="53" y="329"/>
                  <a:pt x="53" y="329"/>
                  <a:pt x="53" y="329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5" y="327"/>
                  <a:pt x="55" y="327"/>
                  <a:pt x="55" y="327"/>
                </a:cubicBezTo>
                <a:cubicBezTo>
                  <a:pt x="56" y="327"/>
                  <a:pt x="57" y="328"/>
                  <a:pt x="57" y="329"/>
                </a:cubicBezTo>
                <a:cubicBezTo>
                  <a:pt x="57" y="329"/>
                  <a:pt x="57" y="329"/>
                  <a:pt x="57" y="329"/>
                </a:cubicBezTo>
                <a:cubicBezTo>
                  <a:pt x="57" y="330"/>
                  <a:pt x="56" y="331"/>
                  <a:pt x="55" y="331"/>
                </a:cubicBezTo>
                <a:cubicBezTo>
                  <a:pt x="55" y="331"/>
                  <a:pt x="55" y="331"/>
                  <a:pt x="55" y="331"/>
                </a:cubicBezTo>
                <a:cubicBezTo>
                  <a:pt x="55" y="331"/>
                  <a:pt x="55" y="331"/>
                  <a:pt x="55" y="331"/>
                </a:cubicBezTo>
                <a:close/>
                <a:moveTo>
                  <a:pt x="561" y="323"/>
                </a:moveTo>
                <a:cubicBezTo>
                  <a:pt x="561" y="323"/>
                  <a:pt x="561" y="323"/>
                  <a:pt x="561" y="323"/>
                </a:cubicBezTo>
                <a:cubicBezTo>
                  <a:pt x="561" y="323"/>
                  <a:pt x="561" y="323"/>
                  <a:pt x="561" y="323"/>
                </a:cubicBezTo>
                <a:cubicBezTo>
                  <a:pt x="561" y="322"/>
                  <a:pt x="562" y="321"/>
                  <a:pt x="563" y="321"/>
                </a:cubicBezTo>
                <a:cubicBezTo>
                  <a:pt x="563" y="321"/>
                  <a:pt x="563" y="321"/>
                  <a:pt x="563" y="321"/>
                </a:cubicBezTo>
                <a:cubicBezTo>
                  <a:pt x="564" y="321"/>
                  <a:pt x="565" y="322"/>
                  <a:pt x="565" y="323"/>
                </a:cubicBezTo>
                <a:cubicBezTo>
                  <a:pt x="565" y="323"/>
                  <a:pt x="565" y="323"/>
                  <a:pt x="565" y="323"/>
                </a:cubicBezTo>
                <a:cubicBezTo>
                  <a:pt x="565" y="324"/>
                  <a:pt x="564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2" y="325"/>
                  <a:pt x="561" y="324"/>
                  <a:pt x="561" y="323"/>
                </a:cubicBezTo>
                <a:close/>
                <a:moveTo>
                  <a:pt x="55" y="319"/>
                </a:moveTo>
                <a:cubicBezTo>
                  <a:pt x="54" y="319"/>
                  <a:pt x="53" y="318"/>
                  <a:pt x="53" y="317"/>
                </a:cubicBezTo>
                <a:cubicBezTo>
                  <a:pt x="53" y="317"/>
                  <a:pt x="53" y="317"/>
                  <a:pt x="53" y="317"/>
                </a:cubicBezTo>
                <a:cubicBezTo>
                  <a:pt x="53" y="316"/>
                  <a:pt x="54" y="315"/>
                  <a:pt x="55" y="315"/>
                </a:cubicBezTo>
                <a:cubicBezTo>
                  <a:pt x="55" y="315"/>
                  <a:pt x="55" y="315"/>
                  <a:pt x="55" y="315"/>
                </a:cubicBezTo>
                <a:cubicBezTo>
                  <a:pt x="57" y="315"/>
                  <a:pt x="57" y="316"/>
                  <a:pt x="57" y="317"/>
                </a:cubicBezTo>
                <a:cubicBezTo>
                  <a:pt x="57" y="317"/>
                  <a:pt x="57" y="317"/>
                  <a:pt x="57" y="317"/>
                </a:cubicBezTo>
                <a:cubicBezTo>
                  <a:pt x="57" y="318"/>
                  <a:pt x="56" y="319"/>
                  <a:pt x="55" y="319"/>
                </a:cubicBezTo>
                <a:cubicBezTo>
                  <a:pt x="55" y="319"/>
                  <a:pt x="55" y="319"/>
                  <a:pt x="55" y="319"/>
                </a:cubicBezTo>
                <a:cubicBezTo>
                  <a:pt x="55" y="319"/>
                  <a:pt x="55" y="319"/>
                  <a:pt x="55" y="319"/>
                </a:cubicBezTo>
                <a:close/>
                <a:moveTo>
                  <a:pt x="560" y="312"/>
                </a:moveTo>
                <a:cubicBezTo>
                  <a:pt x="560" y="312"/>
                  <a:pt x="560" y="312"/>
                  <a:pt x="560" y="312"/>
                </a:cubicBezTo>
                <a:cubicBezTo>
                  <a:pt x="560" y="312"/>
                  <a:pt x="560" y="312"/>
                  <a:pt x="560" y="312"/>
                </a:cubicBezTo>
                <a:cubicBezTo>
                  <a:pt x="560" y="310"/>
                  <a:pt x="561" y="309"/>
                  <a:pt x="562" y="309"/>
                </a:cubicBezTo>
                <a:cubicBezTo>
                  <a:pt x="562" y="309"/>
                  <a:pt x="562" y="309"/>
                  <a:pt x="562" y="309"/>
                </a:cubicBezTo>
                <a:cubicBezTo>
                  <a:pt x="563" y="309"/>
                  <a:pt x="564" y="310"/>
                  <a:pt x="564" y="311"/>
                </a:cubicBezTo>
                <a:cubicBezTo>
                  <a:pt x="564" y="311"/>
                  <a:pt x="564" y="311"/>
                  <a:pt x="564" y="311"/>
                </a:cubicBezTo>
                <a:cubicBezTo>
                  <a:pt x="564" y="312"/>
                  <a:pt x="564" y="313"/>
                  <a:pt x="563" y="313"/>
                </a:cubicBezTo>
                <a:cubicBezTo>
                  <a:pt x="563" y="313"/>
                  <a:pt x="563" y="313"/>
                  <a:pt x="563" y="313"/>
                </a:cubicBezTo>
                <a:cubicBezTo>
                  <a:pt x="563" y="313"/>
                  <a:pt x="562" y="313"/>
                  <a:pt x="562" y="313"/>
                </a:cubicBezTo>
                <a:cubicBezTo>
                  <a:pt x="562" y="313"/>
                  <a:pt x="562" y="313"/>
                  <a:pt x="562" y="313"/>
                </a:cubicBezTo>
                <a:cubicBezTo>
                  <a:pt x="561" y="313"/>
                  <a:pt x="560" y="313"/>
                  <a:pt x="560" y="312"/>
                </a:cubicBezTo>
                <a:close/>
                <a:moveTo>
                  <a:pt x="56" y="307"/>
                </a:moveTo>
                <a:cubicBezTo>
                  <a:pt x="55" y="307"/>
                  <a:pt x="54" y="306"/>
                  <a:pt x="54" y="305"/>
                </a:cubicBezTo>
                <a:cubicBezTo>
                  <a:pt x="54" y="305"/>
                  <a:pt x="54" y="305"/>
                  <a:pt x="54" y="305"/>
                </a:cubicBezTo>
                <a:cubicBezTo>
                  <a:pt x="55" y="304"/>
                  <a:pt x="56" y="303"/>
                  <a:pt x="57" y="303"/>
                </a:cubicBezTo>
                <a:cubicBezTo>
                  <a:pt x="57" y="303"/>
                  <a:pt x="57" y="303"/>
                  <a:pt x="57" y="303"/>
                </a:cubicBezTo>
                <a:cubicBezTo>
                  <a:pt x="58" y="303"/>
                  <a:pt x="59" y="304"/>
                  <a:pt x="58" y="305"/>
                </a:cubicBezTo>
                <a:cubicBezTo>
                  <a:pt x="58" y="305"/>
                  <a:pt x="58" y="305"/>
                  <a:pt x="58" y="305"/>
                </a:cubicBezTo>
                <a:cubicBezTo>
                  <a:pt x="58" y="306"/>
                  <a:pt x="57" y="307"/>
                  <a:pt x="56" y="307"/>
                </a:cubicBezTo>
                <a:cubicBezTo>
                  <a:pt x="56" y="307"/>
                  <a:pt x="56" y="307"/>
                  <a:pt x="56" y="307"/>
                </a:cubicBezTo>
                <a:cubicBezTo>
                  <a:pt x="56" y="307"/>
                  <a:pt x="56" y="307"/>
                  <a:pt x="56" y="307"/>
                </a:cubicBezTo>
                <a:close/>
                <a:moveTo>
                  <a:pt x="559" y="300"/>
                </a:moveTo>
                <a:cubicBezTo>
                  <a:pt x="559" y="299"/>
                  <a:pt x="560" y="298"/>
                  <a:pt x="561" y="297"/>
                </a:cubicBezTo>
                <a:cubicBezTo>
                  <a:pt x="561" y="297"/>
                  <a:pt x="561" y="297"/>
                  <a:pt x="561" y="297"/>
                </a:cubicBezTo>
                <a:cubicBezTo>
                  <a:pt x="562" y="297"/>
                  <a:pt x="563" y="298"/>
                  <a:pt x="563" y="299"/>
                </a:cubicBezTo>
                <a:cubicBezTo>
                  <a:pt x="563" y="299"/>
                  <a:pt x="563" y="299"/>
                  <a:pt x="563" y="299"/>
                </a:cubicBezTo>
                <a:cubicBezTo>
                  <a:pt x="563" y="300"/>
                  <a:pt x="562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0" y="301"/>
                  <a:pt x="559" y="301"/>
                  <a:pt x="559" y="300"/>
                </a:cubicBezTo>
                <a:close/>
                <a:moveTo>
                  <a:pt x="58" y="295"/>
                </a:moveTo>
                <a:cubicBezTo>
                  <a:pt x="57" y="295"/>
                  <a:pt x="56" y="294"/>
                  <a:pt x="56" y="293"/>
                </a:cubicBezTo>
                <a:cubicBezTo>
                  <a:pt x="56" y="293"/>
                  <a:pt x="56" y="293"/>
                  <a:pt x="56" y="293"/>
                </a:cubicBezTo>
                <a:cubicBezTo>
                  <a:pt x="56" y="292"/>
                  <a:pt x="57" y="291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60" y="291"/>
                  <a:pt x="60" y="292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4"/>
                  <a:pt x="59" y="295"/>
                  <a:pt x="58" y="295"/>
                </a:cubicBezTo>
                <a:cubicBezTo>
                  <a:pt x="58" y="295"/>
                  <a:pt x="58" y="295"/>
                  <a:pt x="58" y="295"/>
                </a:cubicBezTo>
                <a:cubicBezTo>
                  <a:pt x="58" y="295"/>
                  <a:pt x="58" y="295"/>
                  <a:pt x="58" y="295"/>
                </a:cubicBezTo>
                <a:close/>
                <a:moveTo>
                  <a:pt x="557" y="288"/>
                </a:moveTo>
                <a:cubicBezTo>
                  <a:pt x="557" y="287"/>
                  <a:pt x="557" y="286"/>
                  <a:pt x="559" y="286"/>
                </a:cubicBezTo>
                <a:cubicBezTo>
                  <a:pt x="559" y="286"/>
                  <a:pt x="559" y="286"/>
                  <a:pt x="559" y="286"/>
                </a:cubicBezTo>
                <a:cubicBezTo>
                  <a:pt x="560" y="285"/>
                  <a:pt x="561" y="286"/>
                  <a:pt x="561" y="287"/>
                </a:cubicBezTo>
                <a:cubicBezTo>
                  <a:pt x="561" y="287"/>
                  <a:pt x="561" y="287"/>
                  <a:pt x="561" y="287"/>
                </a:cubicBezTo>
                <a:cubicBezTo>
                  <a:pt x="561" y="288"/>
                  <a:pt x="560" y="289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8" y="290"/>
                  <a:pt x="557" y="289"/>
                  <a:pt x="557" y="288"/>
                </a:cubicBezTo>
                <a:close/>
                <a:moveTo>
                  <a:pt x="60" y="283"/>
                </a:moveTo>
                <a:cubicBezTo>
                  <a:pt x="59" y="283"/>
                  <a:pt x="58" y="282"/>
                  <a:pt x="59" y="281"/>
                </a:cubicBezTo>
                <a:cubicBezTo>
                  <a:pt x="59" y="281"/>
                  <a:pt x="59" y="281"/>
                  <a:pt x="59" y="281"/>
                </a:cubicBezTo>
                <a:cubicBezTo>
                  <a:pt x="59" y="280"/>
                  <a:pt x="60" y="279"/>
                  <a:pt x="61" y="279"/>
                </a:cubicBezTo>
                <a:cubicBezTo>
                  <a:pt x="61" y="279"/>
                  <a:pt x="61" y="279"/>
                  <a:pt x="61" y="279"/>
                </a:cubicBezTo>
                <a:cubicBezTo>
                  <a:pt x="62" y="280"/>
                  <a:pt x="63" y="281"/>
                  <a:pt x="62" y="282"/>
                </a:cubicBezTo>
                <a:cubicBezTo>
                  <a:pt x="62" y="282"/>
                  <a:pt x="62" y="282"/>
                  <a:pt x="62" y="282"/>
                </a:cubicBezTo>
                <a:cubicBezTo>
                  <a:pt x="62" y="283"/>
                  <a:pt x="61" y="283"/>
                  <a:pt x="61" y="283"/>
                </a:cubicBezTo>
                <a:cubicBezTo>
                  <a:pt x="61" y="283"/>
                  <a:pt x="61" y="283"/>
                  <a:pt x="61" y="283"/>
                </a:cubicBezTo>
                <a:cubicBezTo>
                  <a:pt x="60" y="283"/>
                  <a:pt x="60" y="283"/>
                  <a:pt x="60" y="283"/>
                </a:cubicBezTo>
                <a:close/>
                <a:moveTo>
                  <a:pt x="554" y="276"/>
                </a:moveTo>
                <a:cubicBezTo>
                  <a:pt x="554" y="276"/>
                  <a:pt x="554" y="276"/>
                  <a:pt x="554" y="276"/>
                </a:cubicBezTo>
                <a:cubicBezTo>
                  <a:pt x="554" y="276"/>
                  <a:pt x="554" y="276"/>
                  <a:pt x="554" y="276"/>
                </a:cubicBezTo>
                <a:cubicBezTo>
                  <a:pt x="554" y="275"/>
                  <a:pt x="555" y="274"/>
                  <a:pt x="556" y="274"/>
                </a:cubicBezTo>
                <a:cubicBezTo>
                  <a:pt x="556" y="274"/>
                  <a:pt x="556" y="274"/>
                  <a:pt x="556" y="274"/>
                </a:cubicBezTo>
                <a:cubicBezTo>
                  <a:pt x="557" y="274"/>
                  <a:pt x="558" y="274"/>
                  <a:pt x="558" y="275"/>
                </a:cubicBezTo>
                <a:cubicBezTo>
                  <a:pt x="558" y="275"/>
                  <a:pt x="558" y="275"/>
                  <a:pt x="558" y="275"/>
                </a:cubicBezTo>
                <a:cubicBezTo>
                  <a:pt x="559" y="276"/>
                  <a:pt x="558" y="278"/>
                  <a:pt x="557" y="278"/>
                </a:cubicBezTo>
                <a:cubicBezTo>
                  <a:pt x="557" y="278"/>
                  <a:pt x="557" y="278"/>
                  <a:pt x="557" y="278"/>
                </a:cubicBezTo>
                <a:cubicBezTo>
                  <a:pt x="557" y="278"/>
                  <a:pt x="556" y="278"/>
                  <a:pt x="556" y="278"/>
                </a:cubicBezTo>
                <a:cubicBezTo>
                  <a:pt x="556" y="278"/>
                  <a:pt x="556" y="278"/>
                  <a:pt x="556" y="278"/>
                </a:cubicBezTo>
                <a:cubicBezTo>
                  <a:pt x="555" y="278"/>
                  <a:pt x="555" y="277"/>
                  <a:pt x="554" y="276"/>
                </a:cubicBezTo>
                <a:close/>
                <a:moveTo>
                  <a:pt x="63" y="272"/>
                </a:moveTo>
                <a:cubicBezTo>
                  <a:pt x="62" y="271"/>
                  <a:pt x="61" y="270"/>
                  <a:pt x="61" y="269"/>
                </a:cubicBezTo>
                <a:cubicBezTo>
                  <a:pt x="61" y="269"/>
                  <a:pt x="61" y="269"/>
                  <a:pt x="61" y="269"/>
                </a:cubicBezTo>
                <a:cubicBezTo>
                  <a:pt x="62" y="268"/>
                  <a:pt x="63" y="268"/>
                  <a:pt x="64" y="268"/>
                </a:cubicBezTo>
                <a:cubicBezTo>
                  <a:pt x="64" y="268"/>
                  <a:pt x="64" y="268"/>
                  <a:pt x="64" y="268"/>
                </a:cubicBezTo>
                <a:cubicBezTo>
                  <a:pt x="65" y="268"/>
                  <a:pt x="66" y="269"/>
                  <a:pt x="65" y="270"/>
                </a:cubicBezTo>
                <a:cubicBezTo>
                  <a:pt x="65" y="270"/>
                  <a:pt x="65" y="270"/>
                  <a:pt x="65" y="270"/>
                </a:cubicBezTo>
                <a:cubicBezTo>
                  <a:pt x="65" y="271"/>
                  <a:pt x="64" y="272"/>
                  <a:pt x="63" y="272"/>
                </a:cubicBezTo>
                <a:cubicBezTo>
                  <a:pt x="63" y="272"/>
                  <a:pt x="63" y="272"/>
                  <a:pt x="63" y="272"/>
                </a:cubicBezTo>
                <a:cubicBezTo>
                  <a:pt x="63" y="272"/>
                  <a:pt x="63" y="272"/>
                  <a:pt x="63" y="272"/>
                </a:cubicBezTo>
                <a:close/>
                <a:moveTo>
                  <a:pt x="551" y="265"/>
                </a:moveTo>
                <a:cubicBezTo>
                  <a:pt x="551" y="264"/>
                  <a:pt x="552" y="263"/>
                  <a:pt x="553" y="262"/>
                </a:cubicBezTo>
                <a:cubicBezTo>
                  <a:pt x="553" y="262"/>
                  <a:pt x="553" y="262"/>
                  <a:pt x="553" y="262"/>
                </a:cubicBezTo>
                <a:cubicBezTo>
                  <a:pt x="554" y="262"/>
                  <a:pt x="555" y="263"/>
                  <a:pt x="555" y="264"/>
                </a:cubicBezTo>
                <a:cubicBezTo>
                  <a:pt x="555" y="264"/>
                  <a:pt x="555" y="264"/>
                  <a:pt x="555" y="264"/>
                </a:cubicBezTo>
                <a:cubicBezTo>
                  <a:pt x="555" y="265"/>
                  <a:pt x="555" y="266"/>
                  <a:pt x="554" y="266"/>
                </a:cubicBezTo>
                <a:cubicBezTo>
                  <a:pt x="554" y="266"/>
                  <a:pt x="554" y="266"/>
                  <a:pt x="554" y="266"/>
                </a:cubicBezTo>
                <a:cubicBezTo>
                  <a:pt x="554" y="266"/>
                  <a:pt x="553" y="266"/>
                  <a:pt x="553" y="266"/>
                </a:cubicBezTo>
                <a:cubicBezTo>
                  <a:pt x="553" y="266"/>
                  <a:pt x="553" y="266"/>
                  <a:pt x="553" y="266"/>
                </a:cubicBezTo>
                <a:cubicBezTo>
                  <a:pt x="552" y="266"/>
                  <a:pt x="552" y="266"/>
                  <a:pt x="551" y="265"/>
                </a:cubicBezTo>
                <a:close/>
                <a:moveTo>
                  <a:pt x="66" y="260"/>
                </a:moveTo>
                <a:cubicBezTo>
                  <a:pt x="65" y="260"/>
                  <a:pt x="65" y="259"/>
                  <a:pt x="65" y="258"/>
                </a:cubicBezTo>
                <a:cubicBezTo>
                  <a:pt x="65" y="258"/>
                  <a:pt x="65" y="258"/>
                  <a:pt x="65" y="258"/>
                </a:cubicBezTo>
                <a:cubicBezTo>
                  <a:pt x="65" y="257"/>
                  <a:pt x="66" y="256"/>
                  <a:pt x="67" y="256"/>
                </a:cubicBezTo>
                <a:cubicBezTo>
                  <a:pt x="67" y="256"/>
                  <a:pt x="67" y="256"/>
                  <a:pt x="67" y="256"/>
                </a:cubicBezTo>
                <a:cubicBezTo>
                  <a:pt x="68" y="257"/>
                  <a:pt x="69" y="258"/>
                  <a:pt x="69" y="259"/>
                </a:cubicBezTo>
                <a:cubicBezTo>
                  <a:pt x="69" y="259"/>
                  <a:pt x="69" y="259"/>
                  <a:pt x="69" y="259"/>
                </a:cubicBezTo>
                <a:cubicBezTo>
                  <a:pt x="68" y="260"/>
                  <a:pt x="68" y="260"/>
                  <a:pt x="67" y="260"/>
                </a:cubicBezTo>
                <a:cubicBezTo>
                  <a:pt x="67" y="260"/>
                  <a:pt x="67" y="260"/>
                  <a:pt x="67" y="260"/>
                </a:cubicBezTo>
                <a:cubicBezTo>
                  <a:pt x="67" y="260"/>
                  <a:pt x="66" y="260"/>
                  <a:pt x="66" y="260"/>
                </a:cubicBezTo>
                <a:close/>
                <a:moveTo>
                  <a:pt x="548" y="253"/>
                </a:moveTo>
                <a:cubicBezTo>
                  <a:pt x="547" y="252"/>
                  <a:pt x="548" y="251"/>
                  <a:pt x="549" y="251"/>
                </a:cubicBezTo>
                <a:cubicBezTo>
                  <a:pt x="549" y="251"/>
                  <a:pt x="549" y="251"/>
                  <a:pt x="549" y="251"/>
                </a:cubicBezTo>
                <a:cubicBezTo>
                  <a:pt x="550" y="251"/>
                  <a:pt x="551" y="251"/>
                  <a:pt x="551" y="252"/>
                </a:cubicBezTo>
                <a:cubicBezTo>
                  <a:pt x="551" y="252"/>
                  <a:pt x="551" y="252"/>
                  <a:pt x="551" y="252"/>
                </a:cubicBezTo>
                <a:cubicBezTo>
                  <a:pt x="552" y="253"/>
                  <a:pt x="551" y="254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49" y="255"/>
                  <a:pt x="548" y="254"/>
                  <a:pt x="548" y="253"/>
                </a:cubicBezTo>
                <a:close/>
                <a:moveTo>
                  <a:pt x="70" y="249"/>
                </a:moveTo>
                <a:cubicBezTo>
                  <a:pt x="69" y="248"/>
                  <a:pt x="68" y="247"/>
                  <a:pt x="69" y="246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9" y="245"/>
                  <a:pt x="70" y="245"/>
                  <a:pt x="71" y="245"/>
                </a:cubicBezTo>
                <a:cubicBezTo>
                  <a:pt x="71" y="245"/>
                  <a:pt x="71" y="245"/>
                  <a:pt x="71" y="245"/>
                </a:cubicBezTo>
                <a:cubicBezTo>
                  <a:pt x="72" y="245"/>
                  <a:pt x="73" y="247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2" y="248"/>
                  <a:pt x="72" y="249"/>
                  <a:pt x="71" y="249"/>
                </a:cubicBezTo>
                <a:cubicBezTo>
                  <a:pt x="71" y="249"/>
                  <a:pt x="71" y="249"/>
                  <a:pt x="71" y="249"/>
                </a:cubicBezTo>
                <a:cubicBezTo>
                  <a:pt x="70" y="249"/>
                  <a:pt x="70" y="249"/>
                  <a:pt x="70" y="249"/>
                </a:cubicBezTo>
                <a:close/>
                <a:moveTo>
                  <a:pt x="543" y="242"/>
                </a:moveTo>
                <a:cubicBezTo>
                  <a:pt x="543" y="241"/>
                  <a:pt x="544" y="240"/>
                  <a:pt x="545" y="240"/>
                </a:cubicBezTo>
                <a:cubicBezTo>
                  <a:pt x="545" y="240"/>
                  <a:pt x="545" y="240"/>
                  <a:pt x="545" y="240"/>
                </a:cubicBezTo>
                <a:cubicBezTo>
                  <a:pt x="546" y="239"/>
                  <a:pt x="547" y="240"/>
                  <a:pt x="547" y="241"/>
                </a:cubicBezTo>
                <a:cubicBezTo>
                  <a:pt x="547" y="241"/>
                  <a:pt x="547" y="241"/>
                  <a:pt x="547" y="241"/>
                </a:cubicBezTo>
                <a:cubicBezTo>
                  <a:pt x="548" y="242"/>
                  <a:pt x="547" y="243"/>
                  <a:pt x="546" y="243"/>
                </a:cubicBezTo>
                <a:cubicBezTo>
                  <a:pt x="546" y="243"/>
                  <a:pt x="546" y="243"/>
                  <a:pt x="546" y="243"/>
                </a:cubicBezTo>
                <a:cubicBezTo>
                  <a:pt x="546" y="244"/>
                  <a:pt x="546" y="244"/>
                  <a:pt x="545" y="244"/>
                </a:cubicBezTo>
                <a:cubicBezTo>
                  <a:pt x="545" y="244"/>
                  <a:pt x="545" y="244"/>
                  <a:pt x="545" y="244"/>
                </a:cubicBezTo>
                <a:cubicBezTo>
                  <a:pt x="545" y="244"/>
                  <a:pt x="544" y="243"/>
                  <a:pt x="543" y="242"/>
                </a:cubicBezTo>
                <a:close/>
                <a:moveTo>
                  <a:pt x="74" y="238"/>
                </a:moveTo>
                <a:cubicBezTo>
                  <a:pt x="73" y="237"/>
                  <a:pt x="73" y="236"/>
                  <a:pt x="73" y="235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4" y="234"/>
                  <a:pt x="75" y="234"/>
                  <a:pt x="76" y="234"/>
                </a:cubicBezTo>
                <a:cubicBezTo>
                  <a:pt x="76" y="234"/>
                  <a:pt x="76" y="234"/>
                  <a:pt x="76" y="234"/>
                </a:cubicBezTo>
                <a:cubicBezTo>
                  <a:pt x="77" y="234"/>
                  <a:pt x="77" y="236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6" y="238"/>
                  <a:pt x="75" y="238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5" y="238"/>
                  <a:pt x="75" y="238"/>
                  <a:pt x="74" y="238"/>
                </a:cubicBezTo>
                <a:close/>
                <a:moveTo>
                  <a:pt x="539" y="231"/>
                </a:moveTo>
                <a:cubicBezTo>
                  <a:pt x="539" y="231"/>
                  <a:pt x="539" y="231"/>
                  <a:pt x="539" y="231"/>
                </a:cubicBezTo>
                <a:cubicBezTo>
                  <a:pt x="539" y="231"/>
                  <a:pt x="539" y="231"/>
                  <a:pt x="539" y="231"/>
                </a:cubicBezTo>
                <a:cubicBezTo>
                  <a:pt x="538" y="230"/>
                  <a:pt x="539" y="229"/>
                  <a:pt x="540" y="229"/>
                </a:cubicBezTo>
                <a:cubicBezTo>
                  <a:pt x="540" y="229"/>
                  <a:pt x="540" y="229"/>
                  <a:pt x="540" y="229"/>
                </a:cubicBezTo>
                <a:cubicBezTo>
                  <a:pt x="541" y="228"/>
                  <a:pt x="542" y="229"/>
                  <a:pt x="542" y="230"/>
                </a:cubicBezTo>
                <a:cubicBezTo>
                  <a:pt x="542" y="230"/>
                  <a:pt x="542" y="230"/>
                  <a:pt x="542" y="230"/>
                </a:cubicBezTo>
                <a:cubicBezTo>
                  <a:pt x="543" y="231"/>
                  <a:pt x="542" y="232"/>
                  <a:pt x="541" y="232"/>
                </a:cubicBezTo>
                <a:cubicBezTo>
                  <a:pt x="541" y="232"/>
                  <a:pt x="541" y="232"/>
                  <a:pt x="541" y="232"/>
                </a:cubicBezTo>
                <a:cubicBezTo>
                  <a:pt x="541" y="232"/>
                  <a:pt x="541" y="233"/>
                  <a:pt x="541" y="23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40" y="233"/>
                  <a:pt x="539" y="232"/>
                  <a:pt x="539" y="231"/>
                </a:cubicBezTo>
                <a:close/>
                <a:moveTo>
                  <a:pt x="79" y="227"/>
                </a:moveTo>
                <a:cubicBezTo>
                  <a:pt x="78" y="226"/>
                  <a:pt x="78" y="225"/>
                  <a:pt x="78" y="224"/>
                </a:cubicBezTo>
                <a:cubicBezTo>
                  <a:pt x="78" y="224"/>
                  <a:pt x="78" y="224"/>
                  <a:pt x="78" y="224"/>
                </a:cubicBezTo>
                <a:cubicBezTo>
                  <a:pt x="79" y="223"/>
                  <a:pt x="80" y="223"/>
                  <a:pt x="81" y="223"/>
                </a:cubicBezTo>
                <a:cubicBezTo>
                  <a:pt x="81" y="223"/>
                  <a:pt x="81" y="223"/>
                  <a:pt x="81" y="223"/>
                </a:cubicBezTo>
                <a:cubicBezTo>
                  <a:pt x="82" y="224"/>
                  <a:pt x="82" y="225"/>
                  <a:pt x="82" y="226"/>
                </a:cubicBezTo>
                <a:cubicBezTo>
                  <a:pt x="82" y="226"/>
                  <a:pt x="82" y="226"/>
                  <a:pt x="82" y="226"/>
                </a:cubicBezTo>
                <a:cubicBezTo>
                  <a:pt x="82" y="227"/>
                  <a:pt x="81" y="227"/>
                  <a:pt x="80" y="227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0" y="227"/>
                  <a:pt x="80" y="227"/>
                  <a:pt x="79" y="227"/>
                </a:cubicBezTo>
                <a:close/>
                <a:moveTo>
                  <a:pt x="534" y="221"/>
                </a:moveTo>
                <a:cubicBezTo>
                  <a:pt x="533" y="220"/>
                  <a:pt x="533" y="218"/>
                  <a:pt x="534" y="218"/>
                </a:cubicBezTo>
                <a:cubicBezTo>
                  <a:pt x="534" y="218"/>
                  <a:pt x="534" y="218"/>
                  <a:pt x="534" y="218"/>
                </a:cubicBezTo>
                <a:cubicBezTo>
                  <a:pt x="535" y="217"/>
                  <a:pt x="537" y="218"/>
                  <a:pt x="537" y="219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38" y="220"/>
                  <a:pt x="537" y="221"/>
                  <a:pt x="536" y="222"/>
                </a:cubicBezTo>
                <a:cubicBezTo>
                  <a:pt x="536" y="222"/>
                  <a:pt x="536" y="222"/>
                  <a:pt x="536" y="222"/>
                </a:cubicBezTo>
                <a:cubicBezTo>
                  <a:pt x="536" y="222"/>
                  <a:pt x="536" y="222"/>
                  <a:pt x="535" y="222"/>
                </a:cubicBezTo>
                <a:cubicBezTo>
                  <a:pt x="535" y="222"/>
                  <a:pt x="535" y="222"/>
                  <a:pt x="535" y="222"/>
                </a:cubicBezTo>
                <a:cubicBezTo>
                  <a:pt x="535" y="222"/>
                  <a:pt x="534" y="221"/>
                  <a:pt x="534" y="221"/>
                </a:cubicBezTo>
                <a:close/>
                <a:moveTo>
                  <a:pt x="85" y="216"/>
                </a:moveTo>
                <a:cubicBezTo>
                  <a:pt x="84" y="216"/>
                  <a:pt x="83" y="214"/>
                  <a:pt x="84" y="213"/>
                </a:cubicBezTo>
                <a:cubicBezTo>
                  <a:pt x="84" y="213"/>
                  <a:pt x="84" y="213"/>
                  <a:pt x="84" y="213"/>
                </a:cubicBezTo>
                <a:cubicBezTo>
                  <a:pt x="84" y="212"/>
                  <a:pt x="86" y="212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8" y="213"/>
                  <a:pt x="88" y="214"/>
                  <a:pt x="87" y="215"/>
                </a:cubicBezTo>
                <a:cubicBezTo>
                  <a:pt x="87" y="215"/>
                  <a:pt x="87" y="215"/>
                  <a:pt x="87" y="215"/>
                </a:cubicBezTo>
                <a:cubicBezTo>
                  <a:pt x="87" y="216"/>
                  <a:pt x="86" y="216"/>
                  <a:pt x="86" y="216"/>
                </a:cubicBezTo>
                <a:cubicBezTo>
                  <a:pt x="86" y="216"/>
                  <a:pt x="86" y="216"/>
                  <a:pt x="86" y="216"/>
                </a:cubicBezTo>
                <a:cubicBezTo>
                  <a:pt x="85" y="216"/>
                  <a:pt x="85" y="216"/>
                  <a:pt x="85" y="216"/>
                </a:cubicBezTo>
                <a:close/>
                <a:moveTo>
                  <a:pt x="528" y="210"/>
                </a:move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7" y="209"/>
                  <a:pt x="528" y="208"/>
                  <a:pt x="529" y="207"/>
                </a:cubicBezTo>
                <a:cubicBezTo>
                  <a:pt x="529" y="207"/>
                  <a:pt x="529" y="207"/>
                  <a:pt x="529" y="207"/>
                </a:cubicBezTo>
                <a:cubicBezTo>
                  <a:pt x="530" y="207"/>
                  <a:pt x="531" y="207"/>
                  <a:pt x="531" y="208"/>
                </a:cubicBezTo>
                <a:cubicBezTo>
                  <a:pt x="531" y="208"/>
                  <a:pt x="531" y="208"/>
                  <a:pt x="531" y="208"/>
                </a:cubicBezTo>
                <a:cubicBezTo>
                  <a:pt x="532" y="209"/>
                  <a:pt x="532" y="210"/>
                  <a:pt x="531" y="211"/>
                </a:cubicBezTo>
                <a:cubicBezTo>
                  <a:pt x="531" y="211"/>
                  <a:pt x="531" y="211"/>
                  <a:pt x="531" y="211"/>
                </a:cubicBezTo>
                <a:cubicBezTo>
                  <a:pt x="530" y="211"/>
                  <a:pt x="530" y="211"/>
                  <a:pt x="530" y="211"/>
                </a:cubicBezTo>
                <a:cubicBezTo>
                  <a:pt x="530" y="211"/>
                  <a:pt x="530" y="211"/>
                  <a:pt x="530" y="211"/>
                </a:cubicBezTo>
                <a:cubicBezTo>
                  <a:pt x="529" y="211"/>
                  <a:pt x="528" y="211"/>
                  <a:pt x="528" y="210"/>
                </a:cubicBezTo>
                <a:close/>
                <a:moveTo>
                  <a:pt x="91" y="206"/>
                </a:moveTo>
                <a:cubicBezTo>
                  <a:pt x="90" y="205"/>
                  <a:pt x="89" y="204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1" y="202"/>
                  <a:pt x="92" y="202"/>
                  <a:pt x="93" y="202"/>
                </a:cubicBezTo>
                <a:cubicBezTo>
                  <a:pt x="93" y="202"/>
                  <a:pt x="93" y="202"/>
                  <a:pt x="93" y="202"/>
                </a:cubicBezTo>
                <a:cubicBezTo>
                  <a:pt x="94" y="203"/>
                  <a:pt x="94" y="204"/>
                  <a:pt x="93" y="205"/>
                </a:cubicBezTo>
                <a:cubicBezTo>
                  <a:pt x="93" y="205"/>
                  <a:pt x="93" y="205"/>
                  <a:pt x="93" y="205"/>
                </a:cubicBezTo>
                <a:cubicBezTo>
                  <a:pt x="93" y="206"/>
                  <a:pt x="92" y="206"/>
                  <a:pt x="92" y="206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91" y="206"/>
                  <a:pt x="91" y="206"/>
                  <a:pt x="91" y="206"/>
                </a:cubicBezTo>
                <a:close/>
                <a:moveTo>
                  <a:pt x="522" y="200"/>
                </a:moveTo>
                <a:cubicBezTo>
                  <a:pt x="521" y="199"/>
                  <a:pt x="521" y="198"/>
                  <a:pt x="522" y="197"/>
                </a:cubicBezTo>
                <a:cubicBezTo>
                  <a:pt x="522" y="197"/>
                  <a:pt x="522" y="197"/>
                  <a:pt x="522" y="197"/>
                </a:cubicBezTo>
                <a:cubicBezTo>
                  <a:pt x="523" y="197"/>
                  <a:pt x="524" y="197"/>
                  <a:pt x="525" y="198"/>
                </a:cubicBezTo>
                <a:cubicBezTo>
                  <a:pt x="525" y="198"/>
                  <a:pt x="525" y="198"/>
                  <a:pt x="525" y="198"/>
                </a:cubicBezTo>
                <a:cubicBezTo>
                  <a:pt x="526" y="199"/>
                  <a:pt x="525" y="200"/>
                  <a:pt x="524" y="201"/>
                </a:cubicBezTo>
                <a:cubicBezTo>
                  <a:pt x="524" y="201"/>
                  <a:pt x="524" y="201"/>
                  <a:pt x="524" y="201"/>
                </a:cubicBezTo>
                <a:cubicBezTo>
                  <a:pt x="524" y="201"/>
                  <a:pt x="524" y="201"/>
                  <a:pt x="523" y="201"/>
                </a:cubicBezTo>
                <a:cubicBezTo>
                  <a:pt x="523" y="201"/>
                  <a:pt x="523" y="201"/>
                  <a:pt x="523" y="201"/>
                </a:cubicBezTo>
                <a:cubicBezTo>
                  <a:pt x="523" y="201"/>
                  <a:pt x="522" y="201"/>
                  <a:pt x="522" y="200"/>
                </a:cubicBezTo>
                <a:close/>
                <a:moveTo>
                  <a:pt x="97" y="195"/>
                </a:moveTo>
                <a:cubicBezTo>
                  <a:pt x="96" y="195"/>
                  <a:pt x="96" y="194"/>
                  <a:pt x="97" y="193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97" y="192"/>
                  <a:pt x="98" y="192"/>
                  <a:pt x="99" y="192"/>
                </a:cubicBezTo>
                <a:cubicBezTo>
                  <a:pt x="99" y="192"/>
                  <a:pt x="99" y="192"/>
                  <a:pt x="99" y="192"/>
                </a:cubicBezTo>
                <a:cubicBezTo>
                  <a:pt x="100" y="193"/>
                  <a:pt x="100" y="194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99" y="195"/>
                  <a:pt x="99" y="196"/>
                  <a:pt x="98" y="196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98" y="196"/>
                  <a:pt x="97" y="196"/>
                  <a:pt x="97" y="195"/>
                </a:cubicBezTo>
                <a:close/>
                <a:moveTo>
                  <a:pt x="515" y="190"/>
                </a:moveTo>
                <a:cubicBezTo>
                  <a:pt x="515" y="190"/>
                  <a:pt x="515" y="190"/>
                  <a:pt x="515" y="190"/>
                </a:cubicBezTo>
                <a:cubicBezTo>
                  <a:pt x="515" y="190"/>
                  <a:pt x="515" y="190"/>
                  <a:pt x="515" y="190"/>
                </a:cubicBezTo>
                <a:cubicBezTo>
                  <a:pt x="514" y="189"/>
                  <a:pt x="515" y="188"/>
                  <a:pt x="516" y="187"/>
                </a:cubicBezTo>
                <a:cubicBezTo>
                  <a:pt x="516" y="187"/>
                  <a:pt x="516" y="187"/>
                  <a:pt x="516" y="187"/>
                </a:cubicBezTo>
                <a:cubicBezTo>
                  <a:pt x="516" y="187"/>
                  <a:pt x="518" y="187"/>
                  <a:pt x="518" y="188"/>
                </a:cubicBezTo>
                <a:cubicBezTo>
                  <a:pt x="518" y="188"/>
                  <a:pt x="518" y="188"/>
                  <a:pt x="518" y="188"/>
                </a:cubicBezTo>
                <a:cubicBezTo>
                  <a:pt x="519" y="189"/>
                  <a:pt x="519" y="190"/>
                  <a:pt x="518" y="191"/>
                </a:cubicBezTo>
                <a:cubicBezTo>
                  <a:pt x="518" y="191"/>
                  <a:pt x="518" y="191"/>
                  <a:pt x="518" y="191"/>
                </a:cubicBezTo>
                <a:cubicBezTo>
                  <a:pt x="517" y="191"/>
                  <a:pt x="517" y="191"/>
                  <a:pt x="517" y="191"/>
                </a:cubicBezTo>
                <a:cubicBezTo>
                  <a:pt x="517" y="191"/>
                  <a:pt x="517" y="191"/>
                  <a:pt x="517" y="191"/>
                </a:cubicBezTo>
                <a:cubicBezTo>
                  <a:pt x="516" y="191"/>
                  <a:pt x="515" y="191"/>
                  <a:pt x="515" y="190"/>
                </a:cubicBezTo>
                <a:close/>
                <a:moveTo>
                  <a:pt x="104" y="186"/>
                </a:moveTo>
                <a:cubicBezTo>
                  <a:pt x="103" y="185"/>
                  <a:pt x="103" y="184"/>
                  <a:pt x="103" y="183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4" y="182"/>
                  <a:pt x="105" y="182"/>
                  <a:pt x="106" y="182"/>
                </a:cubicBezTo>
                <a:cubicBezTo>
                  <a:pt x="106" y="182"/>
                  <a:pt x="106" y="182"/>
                  <a:pt x="106" y="182"/>
                </a:cubicBezTo>
                <a:cubicBezTo>
                  <a:pt x="107" y="183"/>
                  <a:pt x="107" y="184"/>
                  <a:pt x="107" y="185"/>
                </a:cubicBezTo>
                <a:cubicBezTo>
                  <a:pt x="107" y="185"/>
                  <a:pt x="107" y="185"/>
                  <a:pt x="107" y="185"/>
                </a:cubicBezTo>
                <a:cubicBezTo>
                  <a:pt x="106" y="186"/>
                  <a:pt x="106" y="186"/>
                  <a:pt x="105" y="186"/>
                </a:cubicBezTo>
                <a:cubicBezTo>
                  <a:pt x="105" y="186"/>
                  <a:pt x="105" y="186"/>
                  <a:pt x="105" y="186"/>
                </a:cubicBezTo>
                <a:cubicBezTo>
                  <a:pt x="105" y="186"/>
                  <a:pt x="104" y="186"/>
                  <a:pt x="104" y="186"/>
                </a:cubicBezTo>
                <a:close/>
                <a:moveTo>
                  <a:pt x="508" y="181"/>
                </a:moveTo>
                <a:cubicBezTo>
                  <a:pt x="507" y="180"/>
                  <a:pt x="507" y="178"/>
                  <a:pt x="508" y="178"/>
                </a:cubicBezTo>
                <a:cubicBezTo>
                  <a:pt x="508" y="178"/>
                  <a:pt x="508" y="178"/>
                  <a:pt x="508" y="178"/>
                </a:cubicBezTo>
                <a:cubicBezTo>
                  <a:pt x="509" y="177"/>
                  <a:pt x="510" y="177"/>
                  <a:pt x="511" y="178"/>
                </a:cubicBezTo>
                <a:cubicBezTo>
                  <a:pt x="511" y="178"/>
                  <a:pt x="511" y="178"/>
                  <a:pt x="511" y="178"/>
                </a:cubicBezTo>
                <a:cubicBezTo>
                  <a:pt x="512" y="179"/>
                  <a:pt x="512" y="180"/>
                  <a:pt x="511" y="181"/>
                </a:cubicBezTo>
                <a:cubicBezTo>
                  <a:pt x="511" y="181"/>
                  <a:pt x="511" y="181"/>
                  <a:pt x="511" y="181"/>
                </a:cubicBezTo>
                <a:cubicBezTo>
                  <a:pt x="510" y="181"/>
                  <a:pt x="510" y="181"/>
                  <a:pt x="510" y="181"/>
                </a:cubicBezTo>
                <a:cubicBezTo>
                  <a:pt x="510" y="181"/>
                  <a:pt x="510" y="181"/>
                  <a:pt x="510" y="181"/>
                </a:cubicBezTo>
                <a:cubicBezTo>
                  <a:pt x="509" y="181"/>
                  <a:pt x="508" y="181"/>
                  <a:pt x="508" y="181"/>
                </a:cubicBezTo>
                <a:close/>
                <a:moveTo>
                  <a:pt x="111" y="176"/>
                </a:moveTo>
                <a:cubicBezTo>
                  <a:pt x="110" y="175"/>
                  <a:pt x="110" y="174"/>
                  <a:pt x="111" y="173"/>
                </a:cubicBezTo>
                <a:cubicBezTo>
                  <a:pt x="111" y="173"/>
                  <a:pt x="111" y="173"/>
                  <a:pt x="111" y="173"/>
                </a:cubicBezTo>
                <a:cubicBezTo>
                  <a:pt x="112" y="172"/>
                  <a:pt x="113" y="172"/>
                  <a:pt x="114" y="173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15" y="174"/>
                  <a:pt x="115" y="175"/>
                  <a:pt x="114" y="176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76"/>
                  <a:pt x="113" y="177"/>
                  <a:pt x="112" y="177"/>
                </a:cubicBezTo>
                <a:cubicBezTo>
                  <a:pt x="112" y="177"/>
                  <a:pt x="112" y="177"/>
                  <a:pt x="112" y="177"/>
                </a:cubicBezTo>
                <a:cubicBezTo>
                  <a:pt x="112" y="177"/>
                  <a:pt x="112" y="176"/>
                  <a:pt x="111" y="176"/>
                </a:cubicBezTo>
                <a:close/>
                <a:moveTo>
                  <a:pt x="500" y="171"/>
                </a:moveTo>
                <a:cubicBezTo>
                  <a:pt x="500" y="171"/>
                  <a:pt x="500" y="169"/>
                  <a:pt x="501" y="169"/>
                </a:cubicBezTo>
                <a:cubicBezTo>
                  <a:pt x="501" y="169"/>
                  <a:pt x="501" y="169"/>
                  <a:pt x="501" y="169"/>
                </a:cubicBezTo>
                <a:cubicBezTo>
                  <a:pt x="501" y="168"/>
                  <a:pt x="503" y="168"/>
                  <a:pt x="503" y="169"/>
                </a:cubicBezTo>
                <a:cubicBezTo>
                  <a:pt x="503" y="169"/>
                  <a:pt x="503" y="169"/>
                  <a:pt x="503" y="169"/>
                </a:cubicBezTo>
                <a:cubicBezTo>
                  <a:pt x="504" y="170"/>
                  <a:pt x="504" y="171"/>
                  <a:pt x="503" y="172"/>
                </a:cubicBezTo>
                <a:cubicBezTo>
                  <a:pt x="503" y="172"/>
                  <a:pt x="503" y="172"/>
                  <a:pt x="503" y="172"/>
                </a:cubicBezTo>
                <a:cubicBezTo>
                  <a:pt x="503" y="172"/>
                  <a:pt x="502" y="172"/>
                  <a:pt x="502" y="172"/>
                </a:cubicBezTo>
                <a:cubicBezTo>
                  <a:pt x="502" y="172"/>
                  <a:pt x="502" y="172"/>
                  <a:pt x="502" y="172"/>
                </a:cubicBezTo>
                <a:cubicBezTo>
                  <a:pt x="501" y="172"/>
                  <a:pt x="501" y="172"/>
                  <a:pt x="500" y="171"/>
                </a:cubicBezTo>
                <a:close/>
                <a:moveTo>
                  <a:pt x="119" y="167"/>
                </a:moveTo>
                <a:cubicBezTo>
                  <a:pt x="118" y="166"/>
                  <a:pt x="118" y="165"/>
                  <a:pt x="119" y="164"/>
                </a:cubicBezTo>
                <a:cubicBezTo>
                  <a:pt x="119" y="164"/>
                  <a:pt x="119" y="164"/>
                  <a:pt x="119" y="164"/>
                </a:cubicBezTo>
                <a:cubicBezTo>
                  <a:pt x="120" y="163"/>
                  <a:pt x="121" y="163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22" y="165"/>
                  <a:pt x="123" y="166"/>
                  <a:pt x="122" y="167"/>
                </a:cubicBezTo>
                <a:cubicBezTo>
                  <a:pt x="122" y="167"/>
                  <a:pt x="122" y="167"/>
                  <a:pt x="122" y="167"/>
                </a:cubicBezTo>
                <a:cubicBezTo>
                  <a:pt x="121" y="167"/>
                  <a:pt x="121" y="167"/>
                  <a:pt x="120" y="167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167"/>
                  <a:pt x="119" y="167"/>
                  <a:pt x="119" y="167"/>
                </a:cubicBezTo>
                <a:close/>
                <a:moveTo>
                  <a:pt x="492" y="163"/>
                </a:moveTo>
                <a:cubicBezTo>
                  <a:pt x="492" y="162"/>
                  <a:pt x="492" y="160"/>
                  <a:pt x="493" y="160"/>
                </a:cubicBezTo>
                <a:cubicBezTo>
                  <a:pt x="493" y="160"/>
                  <a:pt x="493" y="160"/>
                  <a:pt x="493" y="160"/>
                </a:cubicBezTo>
                <a:cubicBezTo>
                  <a:pt x="493" y="159"/>
                  <a:pt x="495" y="159"/>
                  <a:pt x="495" y="160"/>
                </a:cubicBezTo>
                <a:cubicBezTo>
                  <a:pt x="495" y="160"/>
                  <a:pt x="495" y="160"/>
                  <a:pt x="495" y="160"/>
                </a:cubicBezTo>
                <a:cubicBezTo>
                  <a:pt x="496" y="161"/>
                  <a:pt x="496" y="162"/>
                  <a:pt x="495" y="163"/>
                </a:cubicBezTo>
                <a:cubicBezTo>
                  <a:pt x="495" y="163"/>
                  <a:pt x="495" y="163"/>
                  <a:pt x="495" y="163"/>
                </a:cubicBezTo>
                <a:cubicBezTo>
                  <a:pt x="495" y="163"/>
                  <a:pt x="494" y="163"/>
                  <a:pt x="494" y="163"/>
                </a:cubicBezTo>
                <a:cubicBezTo>
                  <a:pt x="494" y="163"/>
                  <a:pt x="494" y="163"/>
                  <a:pt x="494" y="163"/>
                </a:cubicBezTo>
                <a:cubicBezTo>
                  <a:pt x="493" y="163"/>
                  <a:pt x="493" y="163"/>
                  <a:pt x="492" y="163"/>
                </a:cubicBezTo>
                <a:close/>
                <a:moveTo>
                  <a:pt x="127" y="158"/>
                </a:moveTo>
                <a:cubicBezTo>
                  <a:pt x="126" y="157"/>
                  <a:pt x="126" y="156"/>
                  <a:pt x="127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4"/>
                  <a:pt x="129" y="154"/>
                  <a:pt x="130" y="155"/>
                </a:cubicBezTo>
                <a:cubicBezTo>
                  <a:pt x="130" y="155"/>
                  <a:pt x="130" y="155"/>
                  <a:pt x="130" y="155"/>
                </a:cubicBezTo>
                <a:cubicBezTo>
                  <a:pt x="131" y="156"/>
                  <a:pt x="131" y="157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29" y="159"/>
                  <a:pt x="129" y="159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28" y="159"/>
                  <a:pt x="127" y="158"/>
                  <a:pt x="127" y="158"/>
                </a:cubicBezTo>
                <a:close/>
                <a:moveTo>
                  <a:pt x="130" y="158"/>
                </a:move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lose/>
                <a:moveTo>
                  <a:pt x="484" y="154"/>
                </a:moveTo>
                <a:cubicBezTo>
                  <a:pt x="484" y="154"/>
                  <a:pt x="484" y="154"/>
                  <a:pt x="484" y="154"/>
                </a:cubicBezTo>
                <a:cubicBezTo>
                  <a:pt x="484" y="154"/>
                  <a:pt x="484" y="154"/>
                  <a:pt x="484" y="154"/>
                </a:cubicBezTo>
                <a:cubicBezTo>
                  <a:pt x="483" y="153"/>
                  <a:pt x="483" y="152"/>
                  <a:pt x="484" y="151"/>
                </a:cubicBezTo>
                <a:cubicBezTo>
                  <a:pt x="484" y="151"/>
                  <a:pt x="484" y="151"/>
                  <a:pt x="484" y="151"/>
                </a:cubicBezTo>
                <a:cubicBezTo>
                  <a:pt x="485" y="150"/>
                  <a:pt x="486" y="150"/>
                  <a:pt x="487" y="151"/>
                </a:cubicBezTo>
                <a:cubicBezTo>
                  <a:pt x="487" y="151"/>
                  <a:pt x="487" y="151"/>
                  <a:pt x="487" y="151"/>
                </a:cubicBezTo>
                <a:cubicBezTo>
                  <a:pt x="488" y="152"/>
                  <a:pt x="488" y="153"/>
                  <a:pt x="487" y="154"/>
                </a:cubicBezTo>
                <a:cubicBezTo>
                  <a:pt x="487" y="154"/>
                  <a:pt x="487" y="154"/>
                  <a:pt x="487" y="154"/>
                </a:cubicBezTo>
                <a:cubicBezTo>
                  <a:pt x="487" y="154"/>
                  <a:pt x="486" y="155"/>
                  <a:pt x="486" y="155"/>
                </a:cubicBezTo>
                <a:cubicBezTo>
                  <a:pt x="486" y="155"/>
                  <a:pt x="486" y="155"/>
                  <a:pt x="486" y="155"/>
                </a:cubicBezTo>
                <a:cubicBezTo>
                  <a:pt x="485" y="155"/>
                  <a:pt x="485" y="154"/>
                  <a:pt x="484" y="154"/>
                </a:cubicBezTo>
                <a:close/>
                <a:moveTo>
                  <a:pt x="136" y="150"/>
                </a:moveTo>
                <a:cubicBezTo>
                  <a:pt x="135" y="149"/>
                  <a:pt x="135" y="148"/>
                  <a:pt x="136" y="147"/>
                </a:cubicBezTo>
                <a:cubicBezTo>
                  <a:pt x="136" y="147"/>
                  <a:pt x="136" y="147"/>
                  <a:pt x="136" y="147"/>
                </a:cubicBezTo>
                <a:cubicBezTo>
                  <a:pt x="137" y="146"/>
                  <a:pt x="138" y="146"/>
                  <a:pt x="139" y="147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8"/>
                  <a:pt x="139" y="149"/>
                  <a:pt x="138" y="150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38" y="150"/>
                  <a:pt x="138" y="150"/>
                  <a:pt x="139" y="150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38" y="150"/>
                  <a:pt x="138" y="150"/>
                  <a:pt x="137" y="150"/>
                </a:cubicBezTo>
                <a:cubicBezTo>
                  <a:pt x="137" y="150"/>
                  <a:pt x="137" y="150"/>
                  <a:pt x="137" y="150"/>
                </a:cubicBezTo>
                <a:cubicBezTo>
                  <a:pt x="137" y="150"/>
                  <a:pt x="136" y="150"/>
                  <a:pt x="136" y="150"/>
                </a:cubicBezTo>
                <a:close/>
                <a:moveTo>
                  <a:pt x="475" y="146"/>
                </a:moveTo>
                <a:cubicBezTo>
                  <a:pt x="475" y="145"/>
                  <a:pt x="474" y="144"/>
                  <a:pt x="475" y="143"/>
                </a:cubicBezTo>
                <a:cubicBezTo>
                  <a:pt x="475" y="143"/>
                  <a:pt x="475" y="143"/>
                  <a:pt x="475" y="143"/>
                </a:cubicBezTo>
                <a:cubicBezTo>
                  <a:pt x="476" y="142"/>
                  <a:pt x="477" y="142"/>
                  <a:pt x="478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479" y="144"/>
                  <a:pt x="479" y="145"/>
                  <a:pt x="478" y="146"/>
                </a:cubicBezTo>
                <a:cubicBezTo>
                  <a:pt x="478" y="146"/>
                  <a:pt x="478" y="146"/>
                  <a:pt x="478" y="146"/>
                </a:cubicBezTo>
                <a:cubicBezTo>
                  <a:pt x="478" y="146"/>
                  <a:pt x="477" y="146"/>
                  <a:pt x="477" y="146"/>
                </a:cubicBezTo>
                <a:cubicBezTo>
                  <a:pt x="477" y="146"/>
                  <a:pt x="477" y="146"/>
                  <a:pt x="477" y="146"/>
                </a:cubicBezTo>
                <a:cubicBezTo>
                  <a:pt x="476" y="146"/>
                  <a:pt x="476" y="146"/>
                  <a:pt x="475" y="146"/>
                </a:cubicBezTo>
                <a:close/>
                <a:moveTo>
                  <a:pt x="145" y="142"/>
                </a:moveTo>
                <a:cubicBezTo>
                  <a:pt x="144" y="141"/>
                  <a:pt x="144" y="140"/>
                  <a:pt x="145" y="139"/>
                </a:cubicBezTo>
                <a:cubicBezTo>
                  <a:pt x="145" y="139"/>
                  <a:pt x="145" y="139"/>
                  <a:pt x="145" y="139"/>
                </a:cubicBezTo>
                <a:cubicBezTo>
                  <a:pt x="146" y="138"/>
                  <a:pt x="147" y="138"/>
                  <a:pt x="148" y="139"/>
                </a:cubicBezTo>
                <a:cubicBezTo>
                  <a:pt x="148" y="139"/>
                  <a:pt x="148" y="139"/>
                  <a:pt x="148" y="139"/>
                </a:cubicBezTo>
                <a:cubicBezTo>
                  <a:pt x="148" y="140"/>
                  <a:pt x="148" y="141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6" y="142"/>
                </a:cubicBezTo>
                <a:cubicBezTo>
                  <a:pt x="146" y="142"/>
                  <a:pt x="146" y="142"/>
                  <a:pt x="146" y="142"/>
                </a:cubicBezTo>
                <a:cubicBezTo>
                  <a:pt x="146" y="142"/>
                  <a:pt x="145" y="142"/>
                  <a:pt x="145" y="142"/>
                </a:cubicBezTo>
                <a:close/>
                <a:moveTo>
                  <a:pt x="466" y="138"/>
                </a:moveTo>
                <a:cubicBezTo>
                  <a:pt x="466" y="138"/>
                  <a:pt x="466" y="138"/>
                  <a:pt x="466" y="138"/>
                </a:cubicBezTo>
                <a:cubicBezTo>
                  <a:pt x="466" y="138"/>
                  <a:pt x="466" y="138"/>
                  <a:pt x="466" y="138"/>
                </a:cubicBezTo>
                <a:cubicBezTo>
                  <a:pt x="465" y="138"/>
                  <a:pt x="465" y="136"/>
                  <a:pt x="466" y="136"/>
                </a:cubicBezTo>
                <a:cubicBezTo>
                  <a:pt x="466" y="136"/>
                  <a:pt x="466" y="136"/>
                  <a:pt x="466" y="136"/>
                </a:cubicBezTo>
                <a:cubicBezTo>
                  <a:pt x="467" y="135"/>
                  <a:pt x="468" y="135"/>
                  <a:pt x="469" y="135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0" y="136"/>
                  <a:pt x="470" y="137"/>
                  <a:pt x="469" y="138"/>
                </a:cubicBezTo>
                <a:cubicBezTo>
                  <a:pt x="469" y="138"/>
                  <a:pt x="469" y="138"/>
                  <a:pt x="469" y="138"/>
                </a:cubicBezTo>
                <a:cubicBezTo>
                  <a:pt x="469" y="139"/>
                  <a:pt x="468" y="139"/>
                  <a:pt x="468" y="139"/>
                </a:cubicBezTo>
                <a:cubicBezTo>
                  <a:pt x="468" y="139"/>
                  <a:pt x="468" y="139"/>
                  <a:pt x="468" y="139"/>
                </a:cubicBezTo>
                <a:cubicBezTo>
                  <a:pt x="467" y="139"/>
                  <a:pt x="467" y="139"/>
                  <a:pt x="466" y="138"/>
                </a:cubicBezTo>
                <a:close/>
                <a:moveTo>
                  <a:pt x="154" y="134"/>
                </a:moveTo>
                <a:cubicBezTo>
                  <a:pt x="153" y="133"/>
                  <a:pt x="153" y="132"/>
                  <a:pt x="154" y="131"/>
                </a:cubicBezTo>
                <a:cubicBezTo>
                  <a:pt x="154" y="131"/>
                  <a:pt x="154" y="131"/>
                  <a:pt x="154" y="131"/>
                </a:cubicBezTo>
                <a:cubicBezTo>
                  <a:pt x="155" y="131"/>
                  <a:pt x="156" y="131"/>
                  <a:pt x="157" y="132"/>
                </a:cubicBezTo>
                <a:cubicBezTo>
                  <a:pt x="157" y="132"/>
                  <a:pt x="157" y="132"/>
                  <a:pt x="157" y="132"/>
                </a:cubicBezTo>
                <a:cubicBezTo>
                  <a:pt x="158" y="133"/>
                  <a:pt x="158" y="134"/>
                  <a:pt x="157" y="134"/>
                </a:cubicBezTo>
                <a:cubicBezTo>
                  <a:pt x="157" y="134"/>
                  <a:pt x="157" y="134"/>
                  <a:pt x="157" y="134"/>
                </a:cubicBezTo>
                <a:cubicBezTo>
                  <a:pt x="157" y="134"/>
                  <a:pt x="157" y="134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56" y="135"/>
                  <a:pt x="156" y="135"/>
                  <a:pt x="156" y="135"/>
                </a:cubicBezTo>
                <a:cubicBezTo>
                  <a:pt x="156" y="135"/>
                  <a:pt x="156" y="135"/>
                  <a:pt x="156" y="135"/>
                </a:cubicBezTo>
                <a:cubicBezTo>
                  <a:pt x="155" y="135"/>
                  <a:pt x="154" y="135"/>
                  <a:pt x="154" y="134"/>
                </a:cubicBezTo>
                <a:close/>
                <a:moveTo>
                  <a:pt x="457" y="131"/>
                </a:moveTo>
                <a:cubicBezTo>
                  <a:pt x="456" y="130"/>
                  <a:pt x="456" y="129"/>
                  <a:pt x="456" y="128"/>
                </a:cubicBezTo>
                <a:cubicBezTo>
                  <a:pt x="456" y="128"/>
                  <a:pt x="456" y="128"/>
                  <a:pt x="456" y="128"/>
                </a:cubicBezTo>
                <a:cubicBezTo>
                  <a:pt x="457" y="127"/>
                  <a:pt x="458" y="127"/>
                  <a:pt x="459" y="128"/>
                </a:cubicBezTo>
                <a:cubicBezTo>
                  <a:pt x="459" y="128"/>
                  <a:pt x="459" y="128"/>
                  <a:pt x="459" y="128"/>
                </a:cubicBezTo>
                <a:cubicBezTo>
                  <a:pt x="460" y="129"/>
                  <a:pt x="460" y="130"/>
                  <a:pt x="460" y="131"/>
                </a:cubicBezTo>
                <a:cubicBezTo>
                  <a:pt x="460" y="131"/>
                  <a:pt x="460" y="131"/>
                  <a:pt x="460" y="131"/>
                </a:cubicBezTo>
                <a:cubicBezTo>
                  <a:pt x="459" y="131"/>
                  <a:pt x="459" y="132"/>
                  <a:pt x="458" y="132"/>
                </a:cubicBezTo>
                <a:cubicBezTo>
                  <a:pt x="458" y="132"/>
                  <a:pt x="458" y="132"/>
                  <a:pt x="458" y="132"/>
                </a:cubicBezTo>
                <a:cubicBezTo>
                  <a:pt x="458" y="132"/>
                  <a:pt x="457" y="131"/>
                  <a:pt x="457" y="131"/>
                </a:cubicBezTo>
                <a:close/>
                <a:moveTo>
                  <a:pt x="164" y="127"/>
                </a:moveTo>
                <a:cubicBezTo>
                  <a:pt x="163" y="126"/>
                  <a:pt x="163" y="125"/>
                  <a:pt x="164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4"/>
                  <a:pt x="166" y="124"/>
                  <a:pt x="167" y="125"/>
                </a:cubicBezTo>
                <a:cubicBezTo>
                  <a:pt x="167" y="125"/>
                  <a:pt x="167" y="125"/>
                  <a:pt x="167" y="125"/>
                </a:cubicBezTo>
                <a:cubicBezTo>
                  <a:pt x="168" y="126"/>
                  <a:pt x="167" y="127"/>
                  <a:pt x="166" y="128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166" y="128"/>
                  <a:pt x="166" y="128"/>
                  <a:pt x="165" y="128"/>
                </a:cubicBezTo>
                <a:cubicBezTo>
                  <a:pt x="165" y="128"/>
                  <a:pt x="165" y="128"/>
                  <a:pt x="165" y="128"/>
                </a:cubicBezTo>
                <a:cubicBezTo>
                  <a:pt x="165" y="128"/>
                  <a:pt x="164" y="128"/>
                  <a:pt x="164" y="127"/>
                </a:cubicBezTo>
                <a:close/>
                <a:moveTo>
                  <a:pt x="447" y="124"/>
                </a:moveTo>
                <a:cubicBezTo>
                  <a:pt x="446" y="124"/>
                  <a:pt x="446" y="123"/>
                  <a:pt x="446" y="122"/>
                </a:cubicBezTo>
                <a:cubicBezTo>
                  <a:pt x="446" y="122"/>
                  <a:pt x="446" y="122"/>
                  <a:pt x="446" y="122"/>
                </a:cubicBezTo>
                <a:cubicBezTo>
                  <a:pt x="447" y="121"/>
                  <a:pt x="448" y="120"/>
                  <a:pt x="449" y="121"/>
                </a:cubicBezTo>
                <a:cubicBezTo>
                  <a:pt x="449" y="121"/>
                  <a:pt x="449" y="121"/>
                  <a:pt x="449" y="121"/>
                </a:cubicBezTo>
                <a:cubicBezTo>
                  <a:pt x="450" y="122"/>
                  <a:pt x="450" y="123"/>
                  <a:pt x="450" y="124"/>
                </a:cubicBezTo>
                <a:cubicBezTo>
                  <a:pt x="450" y="124"/>
                  <a:pt x="450" y="124"/>
                  <a:pt x="450" y="124"/>
                </a:cubicBezTo>
                <a:cubicBezTo>
                  <a:pt x="449" y="124"/>
                  <a:pt x="449" y="125"/>
                  <a:pt x="448" y="125"/>
                </a:cubicBezTo>
                <a:cubicBezTo>
                  <a:pt x="448" y="125"/>
                  <a:pt x="448" y="125"/>
                  <a:pt x="448" y="125"/>
                </a:cubicBezTo>
                <a:cubicBezTo>
                  <a:pt x="448" y="125"/>
                  <a:pt x="447" y="125"/>
                  <a:pt x="447" y="124"/>
                </a:cubicBezTo>
                <a:close/>
                <a:moveTo>
                  <a:pt x="174" y="120"/>
                </a:moveTo>
                <a:cubicBezTo>
                  <a:pt x="173" y="119"/>
                  <a:pt x="173" y="118"/>
                  <a:pt x="174" y="118"/>
                </a:cubicBezTo>
                <a:cubicBezTo>
                  <a:pt x="174" y="118"/>
                  <a:pt x="174" y="118"/>
                  <a:pt x="174" y="118"/>
                </a:cubicBezTo>
                <a:cubicBezTo>
                  <a:pt x="175" y="117"/>
                  <a:pt x="176" y="117"/>
                  <a:pt x="177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8" y="119"/>
                  <a:pt x="177" y="120"/>
                  <a:pt x="176" y="121"/>
                </a:cubicBezTo>
                <a:cubicBezTo>
                  <a:pt x="176" y="121"/>
                  <a:pt x="176" y="121"/>
                  <a:pt x="176" y="121"/>
                </a:cubicBezTo>
                <a:cubicBezTo>
                  <a:pt x="176" y="121"/>
                  <a:pt x="176" y="121"/>
                  <a:pt x="175" y="121"/>
                </a:cubicBezTo>
                <a:cubicBezTo>
                  <a:pt x="175" y="121"/>
                  <a:pt x="175" y="121"/>
                  <a:pt x="175" y="121"/>
                </a:cubicBezTo>
                <a:cubicBezTo>
                  <a:pt x="175" y="121"/>
                  <a:pt x="174" y="121"/>
                  <a:pt x="174" y="120"/>
                </a:cubicBezTo>
                <a:close/>
                <a:moveTo>
                  <a:pt x="437" y="118"/>
                </a:moveTo>
                <a:cubicBezTo>
                  <a:pt x="436" y="118"/>
                  <a:pt x="436" y="116"/>
                  <a:pt x="436" y="115"/>
                </a:cubicBezTo>
                <a:cubicBezTo>
                  <a:pt x="436" y="115"/>
                  <a:pt x="436" y="115"/>
                  <a:pt x="436" y="115"/>
                </a:cubicBezTo>
                <a:cubicBezTo>
                  <a:pt x="437" y="114"/>
                  <a:pt x="438" y="114"/>
                  <a:pt x="439" y="115"/>
                </a:cubicBezTo>
                <a:cubicBezTo>
                  <a:pt x="439" y="115"/>
                  <a:pt x="439" y="115"/>
                  <a:pt x="439" y="115"/>
                </a:cubicBezTo>
                <a:cubicBezTo>
                  <a:pt x="440" y="115"/>
                  <a:pt x="440" y="116"/>
                  <a:pt x="440" y="117"/>
                </a:cubicBezTo>
                <a:cubicBezTo>
                  <a:pt x="440" y="117"/>
                  <a:pt x="440" y="117"/>
                  <a:pt x="440" y="117"/>
                </a:cubicBezTo>
                <a:cubicBezTo>
                  <a:pt x="439" y="118"/>
                  <a:pt x="439" y="118"/>
                  <a:pt x="438" y="118"/>
                </a:cubicBezTo>
                <a:cubicBezTo>
                  <a:pt x="438" y="118"/>
                  <a:pt x="438" y="118"/>
                  <a:pt x="438" y="118"/>
                </a:cubicBezTo>
                <a:cubicBezTo>
                  <a:pt x="438" y="118"/>
                  <a:pt x="437" y="118"/>
                  <a:pt x="437" y="118"/>
                </a:cubicBezTo>
                <a:close/>
                <a:moveTo>
                  <a:pt x="184" y="114"/>
                </a:moveTo>
                <a:cubicBezTo>
                  <a:pt x="183" y="113"/>
                  <a:pt x="184" y="112"/>
                  <a:pt x="185" y="111"/>
                </a:cubicBezTo>
                <a:cubicBezTo>
                  <a:pt x="185" y="111"/>
                  <a:pt x="185" y="111"/>
                  <a:pt x="185" y="111"/>
                </a:cubicBezTo>
                <a:cubicBezTo>
                  <a:pt x="186" y="111"/>
                  <a:pt x="187" y="111"/>
                  <a:pt x="187" y="112"/>
                </a:cubicBezTo>
                <a:cubicBezTo>
                  <a:pt x="187" y="112"/>
                  <a:pt x="187" y="112"/>
                  <a:pt x="187" y="112"/>
                </a:cubicBezTo>
                <a:cubicBezTo>
                  <a:pt x="188" y="113"/>
                  <a:pt x="188" y="114"/>
                  <a:pt x="187" y="115"/>
                </a:cubicBezTo>
                <a:cubicBezTo>
                  <a:pt x="187" y="115"/>
                  <a:pt x="187" y="115"/>
                  <a:pt x="187" y="115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5"/>
                  <a:pt x="184" y="115"/>
                  <a:pt x="184" y="114"/>
                </a:cubicBezTo>
                <a:close/>
                <a:moveTo>
                  <a:pt x="427" y="112"/>
                </a:moveTo>
                <a:cubicBezTo>
                  <a:pt x="427" y="112"/>
                  <a:pt x="427" y="112"/>
                  <a:pt x="427" y="112"/>
                </a:cubicBezTo>
                <a:cubicBezTo>
                  <a:pt x="427" y="112"/>
                  <a:pt x="427" y="112"/>
                  <a:pt x="427" y="112"/>
                </a:cubicBezTo>
                <a:cubicBezTo>
                  <a:pt x="426" y="112"/>
                  <a:pt x="425" y="111"/>
                  <a:pt x="426" y="110"/>
                </a:cubicBezTo>
                <a:cubicBezTo>
                  <a:pt x="426" y="110"/>
                  <a:pt x="426" y="110"/>
                  <a:pt x="426" y="110"/>
                </a:cubicBezTo>
                <a:cubicBezTo>
                  <a:pt x="426" y="109"/>
                  <a:pt x="427" y="108"/>
                  <a:pt x="428" y="109"/>
                </a:cubicBezTo>
                <a:cubicBezTo>
                  <a:pt x="428" y="109"/>
                  <a:pt x="428" y="109"/>
                  <a:pt x="428" y="109"/>
                </a:cubicBezTo>
                <a:cubicBezTo>
                  <a:pt x="429" y="109"/>
                  <a:pt x="430" y="110"/>
                  <a:pt x="429" y="111"/>
                </a:cubicBezTo>
                <a:cubicBezTo>
                  <a:pt x="429" y="111"/>
                  <a:pt x="429" y="111"/>
                  <a:pt x="429" y="111"/>
                </a:cubicBezTo>
                <a:cubicBezTo>
                  <a:pt x="429" y="112"/>
                  <a:pt x="428" y="113"/>
                  <a:pt x="428" y="113"/>
                </a:cubicBezTo>
                <a:cubicBezTo>
                  <a:pt x="428" y="113"/>
                  <a:pt x="428" y="113"/>
                  <a:pt x="428" y="113"/>
                </a:cubicBezTo>
                <a:cubicBezTo>
                  <a:pt x="427" y="113"/>
                  <a:pt x="427" y="112"/>
                  <a:pt x="427" y="112"/>
                </a:cubicBezTo>
                <a:close/>
                <a:moveTo>
                  <a:pt x="195" y="108"/>
                </a:moveTo>
                <a:cubicBezTo>
                  <a:pt x="194" y="108"/>
                  <a:pt x="194" y="106"/>
                  <a:pt x="195" y="106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196" y="105"/>
                  <a:pt x="198" y="106"/>
                  <a:pt x="198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9" y="108"/>
                  <a:pt x="198" y="109"/>
                  <a:pt x="197" y="109"/>
                </a:cubicBezTo>
                <a:cubicBezTo>
                  <a:pt x="197" y="109"/>
                  <a:pt x="197" y="109"/>
                  <a:pt x="197" y="109"/>
                </a:cubicBezTo>
                <a:cubicBezTo>
                  <a:pt x="197" y="110"/>
                  <a:pt x="197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5" y="109"/>
                  <a:pt x="195" y="108"/>
                </a:cubicBezTo>
                <a:close/>
                <a:moveTo>
                  <a:pt x="416" y="107"/>
                </a:moveTo>
                <a:cubicBezTo>
                  <a:pt x="415" y="107"/>
                  <a:pt x="415" y="105"/>
                  <a:pt x="415" y="104"/>
                </a:cubicBezTo>
                <a:cubicBezTo>
                  <a:pt x="415" y="104"/>
                  <a:pt x="415" y="104"/>
                  <a:pt x="415" y="104"/>
                </a:cubicBezTo>
                <a:cubicBezTo>
                  <a:pt x="415" y="103"/>
                  <a:pt x="417" y="103"/>
                  <a:pt x="418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9" y="104"/>
                  <a:pt x="419" y="105"/>
                  <a:pt x="419" y="106"/>
                </a:cubicBezTo>
                <a:cubicBezTo>
                  <a:pt x="419" y="106"/>
                  <a:pt x="419" y="106"/>
                  <a:pt x="419" y="106"/>
                </a:cubicBezTo>
                <a:cubicBezTo>
                  <a:pt x="418" y="107"/>
                  <a:pt x="418" y="107"/>
                  <a:pt x="417" y="107"/>
                </a:cubicBezTo>
                <a:cubicBezTo>
                  <a:pt x="417" y="107"/>
                  <a:pt x="417" y="107"/>
                  <a:pt x="417" y="107"/>
                </a:cubicBezTo>
                <a:cubicBezTo>
                  <a:pt x="416" y="107"/>
                  <a:pt x="416" y="107"/>
                  <a:pt x="416" y="107"/>
                </a:cubicBezTo>
                <a:close/>
                <a:moveTo>
                  <a:pt x="205" y="103"/>
                </a:moveTo>
                <a:cubicBezTo>
                  <a:pt x="205" y="102"/>
                  <a:pt x="205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7" y="100"/>
                  <a:pt x="209" y="101"/>
                  <a:pt x="209" y="102"/>
                </a:cubicBezTo>
                <a:cubicBezTo>
                  <a:pt x="209" y="102"/>
                  <a:pt x="209" y="102"/>
                  <a:pt x="209" y="102"/>
                </a:cubicBezTo>
                <a:cubicBezTo>
                  <a:pt x="209" y="103"/>
                  <a:pt x="209" y="104"/>
                  <a:pt x="208" y="104"/>
                </a:cubicBezTo>
                <a:cubicBezTo>
                  <a:pt x="208" y="104"/>
                  <a:pt x="208" y="104"/>
                  <a:pt x="208" y="104"/>
                </a:cubicBezTo>
                <a:cubicBezTo>
                  <a:pt x="208" y="104"/>
                  <a:pt x="207" y="105"/>
                  <a:pt x="207" y="105"/>
                </a:cubicBezTo>
                <a:cubicBezTo>
                  <a:pt x="207" y="105"/>
                  <a:pt x="207" y="105"/>
                  <a:pt x="207" y="105"/>
                </a:cubicBezTo>
                <a:cubicBezTo>
                  <a:pt x="206" y="105"/>
                  <a:pt x="206" y="104"/>
                  <a:pt x="205" y="103"/>
                </a:cubicBezTo>
                <a:close/>
                <a:moveTo>
                  <a:pt x="405" y="102"/>
                </a:moveTo>
                <a:cubicBezTo>
                  <a:pt x="404" y="102"/>
                  <a:pt x="404" y="101"/>
                  <a:pt x="404" y="100"/>
                </a:cubicBezTo>
                <a:cubicBezTo>
                  <a:pt x="404" y="100"/>
                  <a:pt x="404" y="100"/>
                  <a:pt x="404" y="100"/>
                </a:cubicBezTo>
                <a:cubicBezTo>
                  <a:pt x="404" y="99"/>
                  <a:pt x="406" y="98"/>
                  <a:pt x="407" y="99"/>
                </a:cubicBezTo>
                <a:cubicBezTo>
                  <a:pt x="407" y="99"/>
                  <a:pt x="407" y="99"/>
                  <a:pt x="407" y="99"/>
                </a:cubicBezTo>
                <a:cubicBezTo>
                  <a:pt x="408" y="99"/>
                  <a:pt x="408" y="100"/>
                  <a:pt x="408" y="101"/>
                </a:cubicBezTo>
                <a:cubicBezTo>
                  <a:pt x="408" y="101"/>
                  <a:pt x="408" y="101"/>
                  <a:pt x="408" y="101"/>
                </a:cubicBezTo>
                <a:cubicBezTo>
                  <a:pt x="407" y="102"/>
                  <a:pt x="407" y="102"/>
                  <a:pt x="406" y="102"/>
                </a:cubicBezTo>
                <a:cubicBezTo>
                  <a:pt x="406" y="102"/>
                  <a:pt x="406" y="102"/>
                  <a:pt x="406" y="102"/>
                </a:cubicBezTo>
                <a:cubicBezTo>
                  <a:pt x="406" y="102"/>
                  <a:pt x="405" y="102"/>
                  <a:pt x="405" y="102"/>
                </a:cubicBezTo>
                <a:close/>
                <a:moveTo>
                  <a:pt x="216" y="99"/>
                </a:moveTo>
                <a:cubicBezTo>
                  <a:pt x="216" y="98"/>
                  <a:pt x="217" y="97"/>
                  <a:pt x="218" y="96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9" y="96"/>
                  <a:pt x="220" y="96"/>
                  <a:pt x="220" y="97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21" y="98"/>
                  <a:pt x="220" y="99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8" y="100"/>
                </a:cubicBezTo>
                <a:cubicBezTo>
                  <a:pt x="218" y="100"/>
                  <a:pt x="218" y="100"/>
                  <a:pt x="218" y="100"/>
                </a:cubicBezTo>
                <a:cubicBezTo>
                  <a:pt x="218" y="100"/>
                  <a:pt x="217" y="100"/>
                  <a:pt x="216" y="99"/>
                </a:cubicBezTo>
                <a:close/>
                <a:moveTo>
                  <a:pt x="394" y="98"/>
                </a:moveTo>
                <a:cubicBezTo>
                  <a:pt x="394" y="98"/>
                  <a:pt x="394" y="98"/>
                  <a:pt x="394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93" y="98"/>
                  <a:pt x="392" y="96"/>
                  <a:pt x="393" y="95"/>
                </a:cubicBezTo>
                <a:cubicBezTo>
                  <a:pt x="393" y="95"/>
                  <a:pt x="393" y="95"/>
                  <a:pt x="393" y="95"/>
                </a:cubicBezTo>
                <a:cubicBezTo>
                  <a:pt x="393" y="94"/>
                  <a:pt x="394" y="94"/>
                  <a:pt x="395" y="94"/>
                </a:cubicBezTo>
                <a:cubicBezTo>
                  <a:pt x="395" y="94"/>
                  <a:pt x="395" y="94"/>
                  <a:pt x="395" y="94"/>
                </a:cubicBezTo>
                <a:cubicBezTo>
                  <a:pt x="396" y="95"/>
                  <a:pt x="397" y="96"/>
                  <a:pt x="396" y="97"/>
                </a:cubicBezTo>
                <a:cubicBezTo>
                  <a:pt x="396" y="97"/>
                  <a:pt x="396" y="97"/>
                  <a:pt x="396" y="97"/>
                </a:cubicBezTo>
                <a:cubicBezTo>
                  <a:pt x="396" y="98"/>
                  <a:pt x="395" y="98"/>
                  <a:pt x="395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4" y="98"/>
                  <a:pt x="394" y="98"/>
                  <a:pt x="394" y="98"/>
                </a:cubicBezTo>
                <a:close/>
                <a:moveTo>
                  <a:pt x="228" y="95"/>
                </a:moveTo>
                <a:cubicBezTo>
                  <a:pt x="227" y="94"/>
                  <a:pt x="228" y="92"/>
                  <a:pt x="229" y="92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0" y="92"/>
                  <a:pt x="231" y="92"/>
                  <a:pt x="232" y="93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2" y="94"/>
                  <a:pt x="231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29" y="96"/>
                  <a:pt x="228" y="95"/>
                  <a:pt x="228" y="95"/>
                </a:cubicBezTo>
                <a:close/>
                <a:moveTo>
                  <a:pt x="383" y="94"/>
                </a:moveTo>
                <a:cubicBezTo>
                  <a:pt x="382" y="94"/>
                  <a:pt x="381" y="93"/>
                  <a:pt x="381" y="92"/>
                </a:cubicBezTo>
                <a:cubicBezTo>
                  <a:pt x="381" y="92"/>
                  <a:pt x="381" y="92"/>
                  <a:pt x="381" y="92"/>
                </a:cubicBezTo>
                <a:cubicBezTo>
                  <a:pt x="382" y="91"/>
                  <a:pt x="383" y="90"/>
                  <a:pt x="384" y="90"/>
                </a:cubicBezTo>
                <a:cubicBezTo>
                  <a:pt x="384" y="90"/>
                  <a:pt x="384" y="90"/>
                  <a:pt x="384" y="90"/>
                </a:cubicBezTo>
                <a:cubicBezTo>
                  <a:pt x="385" y="91"/>
                  <a:pt x="385" y="92"/>
                  <a:pt x="385" y="93"/>
                </a:cubicBezTo>
                <a:cubicBezTo>
                  <a:pt x="385" y="93"/>
                  <a:pt x="385" y="93"/>
                  <a:pt x="385" y="93"/>
                </a:cubicBezTo>
                <a:cubicBezTo>
                  <a:pt x="385" y="94"/>
                  <a:pt x="384" y="94"/>
                  <a:pt x="383" y="94"/>
                </a:cubicBezTo>
                <a:cubicBezTo>
                  <a:pt x="383" y="94"/>
                  <a:pt x="383" y="94"/>
                  <a:pt x="383" y="94"/>
                </a:cubicBezTo>
                <a:cubicBezTo>
                  <a:pt x="383" y="94"/>
                  <a:pt x="383" y="94"/>
                  <a:pt x="383" y="94"/>
                </a:cubicBezTo>
                <a:close/>
                <a:moveTo>
                  <a:pt x="239" y="91"/>
                </a:moveTo>
                <a:cubicBezTo>
                  <a:pt x="239" y="90"/>
                  <a:pt x="240" y="89"/>
                  <a:pt x="241" y="89"/>
                </a:cubicBezTo>
                <a:cubicBezTo>
                  <a:pt x="241" y="89"/>
                  <a:pt x="241" y="89"/>
                  <a:pt x="241" y="89"/>
                </a:cubicBezTo>
                <a:cubicBezTo>
                  <a:pt x="242" y="88"/>
                  <a:pt x="243" y="89"/>
                  <a:pt x="243" y="90"/>
                </a:cubicBezTo>
                <a:cubicBezTo>
                  <a:pt x="243" y="90"/>
                  <a:pt x="243" y="90"/>
                  <a:pt x="243" y="90"/>
                </a:cubicBezTo>
                <a:cubicBezTo>
                  <a:pt x="243" y="91"/>
                  <a:pt x="243" y="92"/>
                  <a:pt x="242" y="93"/>
                </a:cubicBezTo>
                <a:cubicBezTo>
                  <a:pt x="242" y="93"/>
                  <a:pt x="242" y="93"/>
                  <a:pt x="242" y="93"/>
                </a:cubicBezTo>
                <a:cubicBezTo>
                  <a:pt x="241" y="93"/>
                  <a:pt x="241" y="93"/>
                  <a:pt x="241" y="93"/>
                </a:cubicBezTo>
                <a:cubicBezTo>
                  <a:pt x="241" y="93"/>
                  <a:pt x="241" y="93"/>
                  <a:pt x="241" y="93"/>
                </a:cubicBezTo>
                <a:cubicBezTo>
                  <a:pt x="240" y="93"/>
                  <a:pt x="239" y="92"/>
                  <a:pt x="239" y="91"/>
                </a:cubicBezTo>
                <a:close/>
                <a:moveTo>
                  <a:pt x="371" y="91"/>
                </a:moveTo>
                <a:cubicBezTo>
                  <a:pt x="370" y="91"/>
                  <a:pt x="369" y="90"/>
                  <a:pt x="370" y="89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8"/>
                  <a:pt x="371" y="87"/>
                  <a:pt x="372" y="87"/>
                </a:cubicBezTo>
                <a:cubicBezTo>
                  <a:pt x="372" y="87"/>
                  <a:pt x="372" y="87"/>
                  <a:pt x="372" y="87"/>
                </a:cubicBezTo>
                <a:cubicBezTo>
                  <a:pt x="373" y="87"/>
                  <a:pt x="374" y="89"/>
                  <a:pt x="374" y="90"/>
                </a:cubicBezTo>
                <a:cubicBezTo>
                  <a:pt x="374" y="90"/>
                  <a:pt x="374" y="90"/>
                  <a:pt x="374" y="90"/>
                </a:cubicBezTo>
                <a:cubicBezTo>
                  <a:pt x="373" y="91"/>
                  <a:pt x="373" y="91"/>
                  <a:pt x="372" y="91"/>
                </a:cubicBezTo>
                <a:cubicBezTo>
                  <a:pt x="372" y="91"/>
                  <a:pt x="372" y="91"/>
                  <a:pt x="372" y="91"/>
                </a:cubicBezTo>
                <a:cubicBezTo>
                  <a:pt x="371" y="91"/>
                  <a:pt x="371" y="91"/>
                  <a:pt x="371" y="91"/>
                </a:cubicBezTo>
                <a:close/>
                <a:moveTo>
                  <a:pt x="251" y="88"/>
                </a:moveTo>
                <a:cubicBezTo>
                  <a:pt x="251" y="87"/>
                  <a:pt x="251" y="86"/>
                  <a:pt x="252" y="86"/>
                </a:cubicBezTo>
                <a:cubicBezTo>
                  <a:pt x="252" y="86"/>
                  <a:pt x="252" y="86"/>
                  <a:pt x="252" y="86"/>
                </a:cubicBezTo>
                <a:cubicBezTo>
                  <a:pt x="253" y="85"/>
                  <a:pt x="254" y="86"/>
                  <a:pt x="255" y="87"/>
                </a:cubicBezTo>
                <a:cubicBezTo>
                  <a:pt x="255" y="87"/>
                  <a:pt x="255" y="87"/>
                  <a:pt x="255" y="87"/>
                </a:cubicBezTo>
                <a:cubicBezTo>
                  <a:pt x="255" y="88"/>
                  <a:pt x="254" y="89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2" y="90"/>
                  <a:pt x="251" y="89"/>
                  <a:pt x="251" y="88"/>
                </a:cubicBezTo>
                <a:close/>
                <a:moveTo>
                  <a:pt x="360" y="88"/>
                </a:moveTo>
                <a:cubicBezTo>
                  <a:pt x="358" y="88"/>
                  <a:pt x="358" y="87"/>
                  <a:pt x="358" y="86"/>
                </a:cubicBezTo>
                <a:cubicBezTo>
                  <a:pt x="358" y="86"/>
                  <a:pt x="358" y="86"/>
                  <a:pt x="358" y="86"/>
                </a:cubicBezTo>
                <a:cubicBezTo>
                  <a:pt x="358" y="85"/>
                  <a:pt x="359" y="84"/>
                  <a:pt x="360" y="85"/>
                </a:cubicBezTo>
                <a:cubicBezTo>
                  <a:pt x="360" y="85"/>
                  <a:pt x="360" y="85"/>
                  <a:pt x="360" y="85"/>
                </a:cubicBezTo>
                <a:cubicBezTo>
                  <a:pt x="361" y="85"/>
                  <a:pt x="362" y="86"/>
                  <a:pt x="362" y="87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2" y="88"/>
                  <a:pt x="361" y="89"/>
                  <a:pt x="360" y="89"/>
                </a:cubicBezTo>
                <a:cubicBezTo>
                  <a:pt x="360" y="89"/>
                  <a:pt x="360" y="89"/>
                  <a:pt x="360" y="89"/>
                </a:cubicBezTo>
                <a:cubicBezTo>
                  <a:pt x="360" y="89"/>
                  <a:pt x="360" y="89"/>
                  <a:pt x="360" y="88"/>
                </a:cubicBezTo>
                <a:close/>
                <a:moveTo>
                  <a:pt x="263" y="86"/>
                </a:moveTo>
                <a:cubicBezTo>
                  <a:pt x="262" y="85"/>
                  <a:pt x="263" y="84"/>
                  <a:pt x="264" y="83"/>
                </a:cubicBezTo>
                <a:cubicBezTo>
                  <a:pt x="264" y="83"/>
                  <a:pt x="264" y="83"/>
                  <a:pt x="264" y="83"/>
                </a:cubicBezTo>
                <a:cubicBezTo>
                  <a:pt x="265" y="83"/>
                  <a:pt x="266" y="84"/>
                  <a:pt x="266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7" y="86"/>
                  <a:pt x="266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4" y="87"/>
                  <a:pt x="263" y="87"/>
                  <a:pt x="263" y="86"/>
                </a:cubicBezTo>
                <a:close/>
                <a:moveTo>
                  <a:pt x="348" y="86"/>
                </a:moveTo>
                <a:cubicBezTo>
                  <a:pt x="347" y="86"/>
                  <a:pt x="346" y="85"/>
                  <a:pt x="346" y="84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46" y="83"/>
                  <a:pt x="347" y="82"/>
                  <a:pt x="348" y="82"/>
                </a:cubicBezTo>
                <a:cubicBezTo>
                  <a:pt x="348" y="82"/>
                  <a:pt x="348" y="82"/>
                  <a:pt x="348" y="82"/>
                </a:cubicBezTo>
                <a:cubicBezTo>
                  <a:pt x="350" y="83"/>
                  <a:pt x="350" y="84"/>
                  <a:pt x="350" y="85"/>
                </a:cubicBezTo>
                <a:cubicBezTo>
                  <a:pt x="350" y="85"/>
                  <a:pt x="350" y="85"/>
                  <a:pt x="350" y="85"/>
                </a:cubicBezTo>
                <a:cubicBezTo>
                  <a:pt x="350" y="86"/>
                  <a:pt x="349" y="86"/>
                  <a:pt x="348" y="86"/>
                </a:cubicBezTo>
                <a:cubicBezTo>
                  <a:pt x="348" y="86"/>
                  <a:pt x="348" y="86"/>
                  <a:pt x="348" y="86"/>
                </a:cubicBezTo>
                <a:cubicBezTo>
                  <a:pt x="348" y="86"/>
                  <a:pt x="348" y="86"/>
                  <a:pt x="348" y="86"/>
                </a:cubicBezTo>
                <a:close/>
                <a:moveTo>
                  <a:pt x="274" y="84"/>
                </a:moveTo>
                <a:cubicBezTo>
                  <a:pt x="274" y="83"/>
                  <a:pt x="275" y="82"/>
                  <a:pt x="276" y="82"/>
                </a:cubicBezTo>
                <a:cubicBezTo>
                  <a:pt x="276" y="82"/>
                  <a:pt x="276" y="82"/>
                  <a:pt x="276" y="82"/>
                </a:cubicBezTo>
                <a:cubicBezTo>
                  <a:pt x="277" y="81"/>
                  <a:pt x="278" y="82"/>
                  <a:pt x="278" y="83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79" y="84"/>
                  <a:pt x="278" y="85"/>
                  <a:pt x="277" y="86"/>
                </a:cubicBezTo>
                <a:cubicBezTo>
                  <a:pt x="277" y="86"/>
                  <a:pt x="277" y="86"/>
                  <a:pt x="277" y="86"/>
                </a:cubicBezTo>
                <a:cubicBezTo>
                  <a:pt x="277" y="86"/>
                  <a:pt x="276" y="86"/>
                  <a:pt x="276" y="86"/>
                </a:cubicBezTo>
                <a:cubicBezTo>
                  <a:pt x="276" y="86"/>
                  <a:pt x="276" y="86"/>
                  <a:pt x="276" y="86"/>
                </a:cubicBezTo>
                <a:cubicBezTo>
                  <a:pt x="275" y="86"/>
                  <a:pt x="275" y="85"/>
                  <a:pt x="274" y="84"/>
                </a:cubicBezTo>
                <a:close/>
                <a:moveTo>
                  <a:pt x="336" y="85"/>
                </a:moveTo>
                <a:cubicBezTo>
                  <a:pt x="336" y="85"/>
                  <a:pt x="336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ubicBezTo>
                  <a:pt x="335" y="85"/>
                  <a:pt x="334" y="84"/>
                  <a:pt x="334" y="83"/>
                </a:cubicBezTo>
                <a:cubicBezTo>
                  <a:pt x="334" y="83"/>
                  <a:pt x="334" y="83"/>
                  <a:pt x="334" y="83"/>
                </a:cubicBezTo>
                <a:cubicBezTo>
                  <a:pt x="334" y="82"/>
                  <a:pt x="335" y="81"/>
                  <a:pt x="336" y="81"/>
                </a:cubicBezTo>
                <a:cubicBezTo>
                  <a:pt x="336" y="81"/>
                  <a:pt x="336" y="81"/>
                  <a:pt x="336" y="81"/>
                </a:cubicBezTo>
                <a:cubicBezTo>
                  <a:pt x="338" y="81"/>
                  <a:pt x="338" y="82"/>
                  <a:pt x="338" y="83"/>
                </a:cubicBezTo>
                <a:cubicBezTo>
                  <a:pt x="338" y="83"/>
                  <a:pt x="338" y="83"/>
                  <a:pt x="338" y="83"/>
                </a:cubicBezTo>
                <a:cubicBezTo>
                  <a:pt x="338" y="84"/>
                  <a:pt x="337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lose/>
                <a:moveTo>
                  <a:pt x="288" y="84"/>
                </a:moveTo>
                <a:cubicBezTo>
                  <a:pt x="287" y="84"/>
                  <a:pt x="286" y="84"/>
                  <a:pt x="286" y="83"/>
                </a:cubicBezTo>
                <a:cubicBezTo>
                  <a:pt x="286" y="83"/>
                  <a:pt x="286" y="83"/>
                  <a:pt x="286" y="83"/>
                </a:cubicBezTo>
                <a:cubicBezTo>
                  <a:pt x="286" y="81"/>
                  <a:pt x="287" y="80"/>
                  <a:pt x="288" y="80"/>
                </a:cubicBezTo>
                <a:cubicBezTo>
                  <a:pt x="288" y="80"/>
                  <a:pt x="288" y="80"/>
                  <a:pt x="288" y="80"/>
                </a:cubicBezTo>
                <a:cubicBezTo>
                  <a:pt x="289" y="80"/>
                  <a:pt x="290" y="81"/>
                  <a:pt x="290" y="82"/>
                </a:cubicBezTo>
                <a:cubicBezTo>
                  <a:pt x="290" y="82"/>
                  <a:pt x="290" y="82"/>
                  <a:pt x="290" y="82"/>
                </a:cubicBezTo>
                <a:cubicBezTo>
                  <a:pt x="290" y="83"/>
                  <a:pt x="290" y="84"/>
                  <a:pt x="288" y="84"/>
                </a:cubicBezTo>
                <a:cubicBezTo>
                  <a:pt x="288" y="84"/>
                  <a:pt x="288" y="84"/>
                  <a:pt x="288" y="84"/>
                </a:cubicBezTo>
                <a:cubicBezTo>
                  <a:pt x="288" y="84"/>
                  <a:pt x="288" y="84"/>
                  <a:pt x="288" y="84"/>
                </a:cubicBezTo>
                <a:close/>
                <a:moveTo>
                  <a:pt x="324" y="84"/>
                </a:moveTo>
                <a:cubicBezTo>
                  <a:pt x="324" y="84"/>
                  <a:pt x="324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ubicBezTo>
                  <a:pt x="323" y="84"/>
                  <a:pt x="322" y="83"/>
                  <a:pt x="322" y="82"/>
                </a:cubicBezTo>
                <a:cubicBezTo>
                  <a:pt x="322" y="82"/>
                  <a:pt x="322" y="82"/>
                  <a:pt x="322" y="82"/>
                </a:cubicBezTo>
                <a:cubicBezTo>
                  <a:pt x="322" y="81"/>
                  <a:pt x="323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325" y="80"/>
                  <a:pt x="326" y="81"/>
                  <a:pt x="326" y="82"/>
                </a:cubicBezTo>
                <a:cubicBezTo>
                  <a:pt x="326" y="82"/>
                  <a:pt x="326" y="82"/>
                  <a:pt x="326" y="82"/>
                </a:cubicBezTo>
                <a:cubicBezTo>
                  <a:pt x="326" y="83"/>
                  <a:pt x="325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lose/>
                <a:moveTo>
                  <a:pt x="298" y="82"/>
                </a:moveTo>
                <a:cubicBezTo>
                  <a:pt x="298" y="81"/>
                  <a:pt x="299" y="80"/>
                  <a:pt x="300" y="80"/>
                </a:cubicBezTo>
                <a:cubicBezTo>
                  <a:pt x="300" y="80"/>
                  <a:pt x="300" y="80"/>
                  <a:pt x="300" y="80"/>
                </a:cubicBezTo>
                <a:cubicBezTo>
                  <a:pt x="301" y="80"/>
                  <a:pt x="302" y="81"/>
                  <a:pt x="302" y="82"/>
                </a:cubicBezTo>
                <a:cubicBezTo>
                  <a:pt x="302" y="82"/>
                  <a:pt x="302" y="82"/>
                  <a:pt x="302" y="82"/>
                </a:cubicBezTo>
                <a:cubicBezTo>
                  <a:pt x="302" y="83"/>
                  <a:pt x="301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299" y="84"/>
                  <a:pt x="298" y="83"/>
                  <a:pt x="298" y="82"/>
                </a:cubicBezTo>
                <a:close/>
                <a:moveTo>
                  <a:pt x="312" y="84"/>
                </a:moveTo>
                <a:cubicBezTo>
                  <a:pt x="311" y="84"/>
                  <a:pt x="310" y="83"/>
                  <a:pt x="310" y="82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0" y="80"/>
                  <a:pt x="311" y="80"/>
                  <a:pt x="312" y="80"/>
                </a:cubicBezTo>
                <a:cubicBezTo>
                  <a:pt x="312" y="80"/>
                  <a:pt x="312" y="80"/>
                  <a:pt x="312" y="80"/>
                </a:cubicBezTo>
                <a:cubicBezTo>
                  <a:pt x="313" y="80"/>
                  <a:pt x="314" y="80"/>
                  <a:pt x="314" y="82"/>
                </a:cubicBezTo>
                <a:cubicBezTo>
                  <a:pt x="314" y="82"/>
                  <a:pt x="314" y="82"/>
                  <a:pt x="314" y="82"/>
                </a:cubicBezTo>
                <a:cubicBezTo>
                  <a:pt x="314" y="83"/>
                  <a:pt x="313" y="84"/>
                  <a:pt x="312" y="84"/>
                </a:cubicBezTo>
                <a:cubicBezTo>
                  <a:pt x="312" y="84"/>
                  <a:pt x="312" y="84"/>
                  <a:pt x="312" y="84"/>
                </a:cubicBezTo>
                <a:close/>
                <a:moveTo>
                  <a:pt x="325" y="1002"/>
                </a:moveTo>
                <a:cubicBezTo>
                  <a:pt x="324" y="1002"/>
                  <a:pt x="323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8" y="994"/>
                </a:moveTo>
                <a:cubicBezTo>
                  <a:pt x="287" y="993"/>
                  <a:pt x="288" y="992"/>
                  <a:pt x="289" y="992"/>
                </a:cubicBezTo>
                <a:cubicBezTo>
                  <a:pt x="289" y="992"/>
                  <a:pt x="289" y="992"/>
                  <a:pt x="289" y="992"/>
                </a:cubicBezTo>
                <a:cubicBezTo>
                  <a:pt x="290" y="991"/>
                  <a:pt x="291" y="992"/>
                  <a:pt x="291" y="993"/>
                </a:cubicBezTo>
                <a:cubicBezTo>
                  <a:pt x="291" y="993"/>
                  <a:pt x="291" y="993"/>
                  <a:pt x="291" y="993"/>
                </a:cubicBezTo>
                <a:cubicBezTo>
                  <a:pt x="292" y="994"/>
                  <a:pt x="291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89" y="995"/>
                  <a:pt x="288" y="995"/>
                  <a:pt x="288" y="994"/>
                </a:cubicBezTo>
                <a:close/>
                <a:moveTo>
                  <a:pt x="330" y="991"/>
                </a:moveTo>
                <a:cubicBezTo>
                  <a:pt x="329" y="990"/>
                  <a:pt x="328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9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2" y="988"/>
                  <a:pt x="333" y="989"/>
                  <a:pt x="332" y="990"/>
                </a:cubicBezTo>
                <a:cubicBezTo>
                  <a:pt x="332" y="990"/>
                  <a:pt x="332" y="990"/>
                  <a:pt x="332" y="990"/>
                </a:cubicBezTo>
                <a:cubicBezTo>
                  <a:pt x="332" y="991"/>
                  <a:pt x="331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lose/>
                <a:moveTo>
                  <a:pt x="283" y="983"/>
                </a:moveTo>
                <a:cubicBezTo>
                  <a:pt x="283" y="982"/>
                  <a:pt x="283" y="981"/>
                  <a:pt x="284" y="980"/>
                </a:cubicBezTo>
                <a:cubicBezTo>
                  <a:pt x="284" y="980"/>
                  <a:pt x="284" y="980"/>
                  <a:pt x="284" y="980"/>
                </a:cubicBezTo>
                <a:cubicBezTo>
                  <a:pt x="285" y="980"/>
                  <a:pt x="286" y="981"/>
                  <a:pt x="287" y="982"/>
                </a:cubicBezTo>
                <a:cubicBezTo>
                  <a:pt x="287" y="982"/>
                  <a:pt x="287" y="982"/>
                  <a:pt x="287" y="982"/>
                </a:cubicBezTo>
                <a:cubicBezTo>
                  <a:pt x="287" y="983"/>
                  <a:pt x="287" y="984"/>
                  <a:pt x="286" y="984"/>
                </a:cubicBezTo>
                <a:cubicBezTo>
                  <a:pt x="286" y="984"/>
                  <a:pt x="286" y="984"/>
                  <a:pt x="286" y="984"/>
                </a:cubicBezTo>
                <a:cubicBezTo>
                  <a:pt x="286" y="984"/>
                  <a:pt x="285" y="984"/>
                  <a:pt x="285" y="984"/>
                </a:cubicBezTo>
                <a:cubicBezTo>
                  <a:pt x="285" y="984"/>
                  <a:pt x="285" y="984"/>
                  <a:pt x="285" y="984"/>
                </a:cubicBezTo>
                <a:cubicBezTo>
                  <a:pt x="284" y="984"/>
                  <a:pt x="284" y="984"/>
                  <a:pt x="283" y="983"/>
                </a:cubicBezTo>
                <a:close/>
                <a:moveTo>
                  <a:pt x="334" y="980"/>
                </a:moveTo>
                <a:cubicBezTo>
                  <a:pt x="333" y="979"/>
                  <a:pt x="333" y="978"/>
                  <a:pt x="333" y="977"/>
                </a:cubicBezTo>
                <a:cubicBezTo>
                  <a:pt x="333" y="977"/>
                  <a:pt x="333" y="977"/>
                  <a:pt x="333" y="977"/>
                </a:cubicBezTo>
                <a:cubicBezTo>
                  <a:pt x="333" y="976"/>
                  <a:pt x="335" y="976"/>
                  <a:pt x="336" y="976"/>
                </a:cubicBezTo>
                <a:cubicBezTo>
                  <a:pt x="336" y="976"/>
                  <a:pt x="336" y="976"/>
                  <a:pt x="336" y="976"/>
                </a:cubicBezTo>
                <a:cubicBezTo>
                  <a:pt x="337" y="977"/>
                  <a:pt x="337" y="978"/>
                  <a:pt x="337" y="979"/>
                </a:cubicBezTo>
                <a:cubicBezTo>
                  <a:pt x="337" y="979"/>
                  <a:pt x="337" y="979"/>
                  <a:pt x="337" y="979"/>
                </a:cubicBezTo>
                <a:cubicBezTo>
                  <a:pt x="336" y="980"/>
                  <a:pt x="336" y="980"/>
                  <a:pt x="335" y="980"/>
                </a:cubicBezTo>
                <a:cubicBezTo>
                  <a:pt x="335" y="980"/>
                  <a:pt x="335" y="980"/>
                  <a:pt x="335" y="980"/>
                </a:cubicBezTo>
                <a:cubicBezTo>
                  <a:pt x="335" y="980"/>
                  <a:pt x="334" y="980"/>
                  <a:pt x="334" y="980"/>
                </a:cubicBezTo>
                <a:close/>
                <a:moveTo>
                  <a:pt x="279" y="972"/>
                </a:moveTo>
                <a:cubicBezTo>
                  <a:pt x="278" y="971"/>
                  <a:pt x="279" y="970"/>
                  <a:pt x="280" y="969"/>
                </a:cubicBezTo>
                <a:cubicBezTo>
                  <a:pt x="280" y="969"/>
                  <a:pt x="280" y="969"/>
                  <a:pt x="280" y="969"/>
                </a:cubicBezTo>
                <a:cubicBezTo>
                  <a:pt x="281" y="969"/>
                  <a:pt x="282" y="969"/>
                  <a:pt x="282" y="970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3" y="971"/>
                  <a:pt x="282" y="973"/>
                  <a:pt x="281" y="973"/>
                </a:cubicBezTo>
                <a:cubicBezTo>
                  <a:pt x="281" y="973"/>
                  <a:pt x="281" y="973"/>
                  <a:pt x="281" y="973"/>
                </a:cubicBezTo>
                <a:cubicBezTo>
                  <a:pt x="281" y="973"/>
                  <a:pt x="281" y="973"/>
                  <a:pt x="280" y="973"/>
                </a:cubicBezTo>
                <a:cubicBezTo>
                  <a:pt x="280" y="973"/>
                  <a:pt x="280" y="973"/>
                  <a:pt x="280" y="973"/>
                </a:cubicBezTo>
                <a:cubicBezTo>
                  <a:pt x="280" y="973"/>
                  <a:pt x="279" y="973"/>
                  <a:pt x="279" y="972"/>
                </a:cubicBezTo>
                <a:close/>
                <a:moveTo>
                  <a:pt x="339" y="969"/>
                </a:moveTo>
                <a:cubicBezTo>
                  <a:pt x="338" y="968"/>
                  <a:pt x="337" y="967"/>
                  <a:pt x="338" y="966"/>
                </a:cubicBezTo>
                <a:cubicBezTo>
                  <a:pt x="338" y="966"/>
                  <a:pt x="338" y="966"/>
                  <a:pt x="338" y="966"/>
                </a:cubicBezTo>
                <a:cubicBezTo>
                  <a:pt x="338" y="965"/>
                  <a:pt x="339" y="965"/>
                  <a:pt x="340" y="965"/>
                </a:cubicBezTo>
                <a:cubicBezTo>
                  <a:pt x="340" y="965"/>
                  <a:pt x="340" y="965"/>
                  <a:pt x="340" y="965"/>
                </a:cubicBezTo>
                <a:cubicBezTo>
                  <a:pt x="341" y="965"/>
                  <a:pt x="342" y="967"/>
                  <a:pt x="341" y="968"/>
                </a:cubicBezTo>
                <a:cubicBezTo>
                  <a:pt x="341" y="968"/>
                  <a:pt x="341" y="968"/>
                  <a:pt x="341" y="968"/>
                </a:cubicBezTo>
                <a:cubicBezTo>
                  <a:pt x="341" y="968"/>
                  <a:pt x="340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lose/>
                <a:moveTo>
                  <a:pt x="274" y="961"/>
                </a:moveTo>
                <a:cubicBezTo>
                  <a:pt x="274" y="960"/>
                  <a:pt x="274" y="959"/>
                  <a:pt x="275" y="958"/>
                </a:cubicBezTo>
                <a:cubicBezTo>
                  <a:pt x="275" y="958"/>
                  <a:pt x="275" y="958"/>
                  <a:pt x="275" y="958"/>
                </a:cubicBezTo>
                <a:cubicBezTo>
                  <a:pt x="276" y="958"/>
                  <a:pt x="277" y="958"/>
                  <a:pt x="278" y="959"/>
                </a:cubicBezTo>
                <a:cubicBezTo>
                  <a:pt x="278" y="959"/>
                  <a:pt x="278" y="959"/>
                  <a:pt x="278" y="959"/>
                </a:cubicBezTo>
                <a:cubicBezTo>
                  <a:pt x="278" y="960"/>
                  <a:pt x="278" y="962"/>
                  <a:pt x="277" y="962"/>
                </a:cubicBezTo>
                <a:cubicBezTo>
                  <a:pt x="277" y="962"/>
                  <a:pt x="277" y="962"/>
                  <a:pt x="277" y="962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275" y="962"/>
                  <a:pt x="274" y="962"/>
                  <a:pt x="274" y="961"/>
                </a:cubicBezTo>
                <a:close/>
                <a:moveTo>
                  <a:pt x="343" y="958"/>
                </a:moveTo>
                <a:cubicBezTo>
                  <a:pt x="342" y="957"/>
                  <a:pt x="342" y="956"/>
                  <a:pt x="342" y="955"/>
                </a:cubicBezTo>
                <a:cubicBezTo>
                  <a:pt x="342" y="955"/>
                  <a:pt x="342" y="955"/>
                  <a:pt x="342" y="955"/>
                </a:cubicBezTo>
                <a:cubicBezTo>
                  <a:pt x="343" y="954"/>
                  <a:pt x="344" y="953"/>
                  <a:pt x="345" y="954"/>
                </a:cubicBezTo>
                <a:cubicBezTo>
                  <a:pt x="345" y="954"/>
                  <a:pt x="345" y="954"/>
                  <a:pt x="345" y="954"/>
                </a:cubicBezTo>
                <a:cubicBezTo>
                  <a:pt x="346" y="954"/>
                  <a:pt x="346" y="956"/>
                  <a:pt x="346" y="957"/>
                </a:cubicBezTo>
                <a:cubicBezTo>
                  <a:pt x="346" y="957"/>
                  <a:pt x="346" y="957"/>
                  <a:pt x="346" y="957"/>
                </a:cubicBezTo>
                <a:cubicBezTo>
                  <a:pt x="346" y="957"/>
                  <a:pt x="345" y="958"/>
                  <a:pt x="344" y="958"/>
                </a:cubicBezTo>
                <a:cubicBezTo>
                  <a:pt x="344" y="958"/>
                  <a:pt x="344" y="958"/>
                  <a:pt x="344" y="958"/>
                </a:cubicBezTo>
                <a:cubicBezTo>
                  <a:pt x="344" y="958"/>
                  <a:pt x="344" y="958"/>
                  <a:pt x="343" y="958"/>
                </a:cubicBezTo>
                <a:close/>
                <a:moveTo>
                  <a:pt x="269" y="950"/>
                </a:moveTo>
                <a:cubicBezTo>
                  <a:pt x="269" y="949"/>
                  <a:pt x="270" y="948"/>
                  <a:pt x="271" y="947"/>
                </a:cubicBezTo>
                <a:cubicBezTo>
                  <a:pt x="271" y="947"/>
                  <a:pt x="271" y="947"/>
                  <a:pt x="271" y="947"/>
                </a:cubicBezTo>
                <a:cubicBezTo>
                  <a:pt x="272" y="947"/>
                  <a:pt x="273" y="947"/>
                  <a:pt x="273" y="948"/>
                </a:cubicBezTo>
                <a:cubicBezTo>
                  <a:pt x="273" y="948"/>
                  <a:pt x="273" y="948"/>
                  <a:pt x="273" y="948"/>
                </a:cubicBezTo>
                <a:cubicBezTo>
                  <a:pt x="274" y="949"/>
                  <a:pt x="273" y="950"/>
                  <a:pt x="272" y="951"/>
                </a:cubicBezTo>
                <a:cubicBezTo>
                  <a:pt x="272" y="951"/>
                  <a:pt x="272" y="951"/>
                  <a:pt x="272" y="951"/>
                </a:cubicBezTo>
                <a:cubicBezTo>
                  <a:pt x="272" y="951"/>
                  <a:pt x="272" y="951"/>
                  <a:pt x="271" y="951"/>
                </a:cubicBezTo>
                <a:cubicBezTo>
                  <a:pt x="271" y="951"/>
                  <a:pt x="271" y="951"/>
                  <a:pt x="271" y="951"/>
                </a:cubicBezTo>
                <a:cubicBezTo>
                  <a:pt x="271" y="951"/>
                  <a:pt x="270" y="951"/>
                  <a:pt x="269" y="950"/>
                </a:cubicBezTo>
                <a:close/>
                <a:moveTo>
                  <a:pt x="348" y="947"/>
                </a:moveTo>
                <a:cubicBezTo>
                  <a:pt x="347" y="946"/>
                  <a:pt x="346" y="945"/>
                  <a:pt x="347" y="944"/>
                </a:cubicBezTo>
                <a:cubicBezTo>
                  <a:pt x="347" y="944"/>
                  <a:pt x="347" y="944"/>
                  <a:pt x="347" y="944"/>
                </a:cubicBezTo>
                <a:cubicBezTo>
                  <a:pt x="347" y="943"/>
                  <a:pt x="348" y="942"/>
                  <a:pt x="349" y="943"/>
                </a:cubicBezTo>
                <a:cubicBezTo>
                  <a:pt x="349" y="943"/>
                  <a:pt x="349" y="943"/>
                  <a:pt x="349" y="943"/>
                </a:cubicBezTo>
                <a:cubicBezTo>
                  <a:pt x="350" y="943"/>
                  <a:pt x="351" y="944"/>
                  <a:pt x="350" y="945"/>
                </a:cubicBezTo>
                <a:cubicBezTo>
                  <a:pt x="350" y="945"/>
                  <a:pt x="350" y="945"/>
                  <a:pt x="350" y="945"/>
                </a:cubicBezTo>
                <a:cubicBezTo>
                  <a:pt x="350" y="946"/>
                  <a:pt x="349" y="947"/>
                  <a:pt x="349" y="947"/>
                </a:cubicBezTo>
                <a:cubicBezTo>
                  <a:pt x="349" y="947"/>
                  <a:pt x="349" y="947"/>
                  <a:pt x="349" y="947"/>
                </a:cubicBezTo>
                <a:cubicBezTo>
                  <a:pt x="348" y="947"/>
                  <a:pt x="348" y="947"/>
                  <a:pt x="348" y="947"/>
                </a:cubicBezTo>
                <a:close/>
                <a:moveTo>
                  <a:pt x="265" y="939"/>
                </a:moveTo>
                <a:cubicBezTo>
                  <a:pt x="265" y="938"/>
                  <a:pt x="265" y="937"/>
                  <a:pt x="266" y="936"/>
                </a:cubicBezTo>
                <a:cubicBezTo>
                  <a:pt x="266" y="936"/>
                  <a:pt x="266" y="936"/>
                  <a:pt x="266" y="936"/>
                </a:cubicBezTo>
                <a:cubicBezTo>
                  <a:pt x="267" y="936"/>
                  <a:pt x="268" y="936"/>
                  <a:pt x="269" y="937"/>
                </a:cubicBezTo>
                <a:cubicBezTo>
                  <a:pt x="269" y="937"/>
                  <a:pt x="269" y="937"/>
                  <a:pt x="269" y="937"/>
                </a:cubicBezTo>
                <a:cubicBezTo>
                  <a:pt x="269" y="938"/>
                  <a:pt x="269" y="939"/>
                  <a:pt x="268" y="940"/>
                </a:cubicBezTo>
                <a:cubicBezTo>
                  <a:pt x="268" y="940"/>
                  <a:pt x="268" y="940"/>
                  <a:pt x="268" y="940"/>
                </a:cubicBezTo>
                <a:cubicBezTo>
                  <a:pt x="267" y="940"/>
                  <a:pt x="267" y="940"/>
                  <a:pt x="267" y="940"/>
                </a:cubicBezTo>
                <a:cubicBezTo>
                  <a:pt x="267" y="940"/>
                  <a:pt x="267" y="940"/>
                  <a:pt x="267" y="940"/>
                </a:cubicBezTo>
                <a:cubicBezTo>
                  <a:pt x="266" y="940"/>
                  <a:pt x="265" y="939"/>
                  <a:pt x="265" y="939"/>
                </a:cubicBezTo>
                <a:close/>
                <a:moveTo>
                  <a:pt x="352" y="935"/>
                </a:moveTo>
                <a:cubicBezTo>
                  <a:pt x="351" y="935"/>
                  <a:pt x="351" y="934"/>
                  <a:pt x="351" y="933"/>
                </a:cubicBezTo>
                <a:cubicBezTo>
                  <a:pt x="351" y="933"/>
                  <a:pt x="351" y="933"/>
                  <a:pt x="351" y="933"/>
                </a:cubicBezTo>
                <a:cubicBezTo>
                  <a:pt x="352" y="932"/>
                  <a:pt x="353" y="931"/>
                  <a:pt x="354" y="932"/>
                </a:cubicBezTo>
                <a:cubicBezTo>
                  <a:pt x="354" y="932"/>
                  <a:pt x="354" y="932"/>
                  <a:pt x="354" y="932"/>
                </a:cubicBezTo>
                <a:cubicBezTo>
                  <a:pt x="355" y="932"/>
                  <a:pt x="355" y="933"/>
                  <a:pt x="355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5" y="935"/>
                  <a:pt x="354" y="936"/>
                  <a:pt x="353" y="936"/>
                </a:cubicBezTo>
                <a:cubicBezTo>
                  <a:pt x="353" y="936"/>
                  <a:pt x="353" y="936"/>
                  <a:pt x="353" y="936"/>
                </a:cubicBezTo>
                <a:cubicBezTo>
                  <a:pt x="353" y="936"/>
                  <a:pt x="353" y="936"/>
                  <a:pt x="352" y="935"/>
                </a:cubicBezTo>
                <a:close/>
                <a:moveTo>
                  <a:pt x="260" y="928"/>
                </a:moveTo>
                <a:cubicBezTo>
                  <a:pt x="260" y="927"/>
                  <a:pt x="260" y="925"/>
                  <a:pt x="261" y="925"/>
                </a:cubicBezTo>
                <a:cubicBezTo>
                  <a:pt x="261" y="925"/>
                  <a:pt x="261" y="925"/>
                  <a:pt x="261" y="925"/>
                </a:cubicBezTo>
                <a:cubicBezTo>
                  <a:pt x="262" y="925"/>
                  <a:pt x="264" y="925"/>
                  <a:pt x="264" y="926"/>
                </a:cubicBezTo>
                <a:cubicBezTo>
                  <a:pt x="264" y="926"/>
                  <a:pt x="264" y="926"/>
                  <a:pt x="264" y="926"/>
                </a:cubicBezTo>
                <a:cubicBezTo>
                  <a:pt x="264" y="927"/>
                  <a:pt x="264" y="928"/>
                  <a:pt x="263" y="929"/>
                </a:cubicBezTo>
                <a:cubicBezTo>
                  <a:pt x="263" y="929"/>
                  <a:pt x="263" y="929"/>
                  <a:pt x="263" y="929"/>
                </a:cubicBezTo>
                <a:cubicBezTo>
                  <a:pt x="263" y="929"/>
                  <a:pt x="262" y="929"/>
                  <a:pt x="262" y="929"/>
                </a:cubicBezTo>
                <a:cubicBezTo>
                  <a:pt x="262" y="929"/>
                  <a:pt x="262" y="929"/>
                  <a:pt x="262" y="929"/>
                </a:cubicBezTo>
                <a:cubicBezTo>
                  <a:pt x="261" y="929"/>
                  <a:pt x="261" y="928"/>
                  <a:pt x="260" y="928"/>
                </a:cubicBezTo>
                <a:close/>
                <a:moveTo>
                  <a:pt x="357" y="924"/>
                </a:moveTo>
                <a:cubicBezTo>
                  <a:pt x="356" y="924"/>
                  <a:pt x="355" y="923"/>
                  <a:pt x="356" y="922"/>
                </a:cubicBezTo>
                <a:cubicBezTo>
                  <a:pt x="356" y="922"/>
                  <a:pt x="356" y="922"/>
                  <a:pt x="356" y="922"/>
                </a:cubicBezTo>
                <a:cubicBezTo>
                  <a:pt x="356" y="921"/>
                  <a:pt x="357" y="920"/>
                  <a:pt x="358" y="921"/>
                </a:cubicBezTo>
                <a:cubicBezTo>
                  <a:pt x="358" y="921"/>
                  <a:pt x="358" y="921"/>
                  <a:pt x="358" y="921"/>
                </a:cubicBezTo>
                <a:cubicBezTo>
                  <a:pt x="360" y="921"/>
                  <a:pt x="360" y="922"/>
                  <a:pt x="360" y="923"/>
                </a:cubicBezTo>
                <a:cubicBezTo>
                  <a:pt x="360" y="923"/>
                  <a:pt x="360" y="923"/>
                  <a:pt x="360" y="923"/>
                </a:cubicBezTo>
                <a:cubicBezTo>
                  <a:pt x="359" y="924"/>
                  <a:pt x="359" y="924"/>
                  <a:pt x="358" y="924"/>
                </a:cubicBezTo>
                <a:cubicBezTo>
                  <a:pt x="358" y="924"/>
                  <a:pt x="358" y="924"/>
                  <a:pt x="358" y="924"/>
                </a:cubicBezTo>
                <a:cubicBezTo>
                  <a:pt x="357" y="924"/>
                  <a:pt x="357" y="924"/>
                  <a:pt x="357" y="924"/>
                </a:cubicBezTo>
                <a:close/>
                <a:moveTo>
                  <a:pt x="256" y="917"/>
                </a:moveTo>
                <a:cubicBezTo>
                  <a:pt x="255" y="915"/>
                  <a:pt x="256" y="914"/>
                  <a:pt x="257" y="914"/>
                </a:cubicBezTo>
                <a:cubicBezTo>
                  <a:pt x="257" y="914"/>
                  <a:pt x="257" y="914"/>
                  <a:pt x="257" y="914"/>
                </a:cubicBezTo>
                <a:cubicBezTo>
                  <a:pt x="258" y="913"/>
                  <a:pt x="259" y="914"/>
                  <a:pt x="259" y="915"/>
                </a:cubicBezTo>
                <a:cubicBezTo>
                  <a:pt x="259" y="915"/>
                  <a:pt x="259" y="915"/>
                  <a:pt x="259" y="915"/>
                </a:cubicBezTo>
                <a:cubicBezTo>
                  <a:pt x="260" y="916"/>
                  <a:pt x="259" y="917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7" y="918"/>
                  <a:pt x="256" y="917"/>
                  <a:pt x="256" y="917"/>
                </a:cubicBezTo>
                <a:close/>
                <a:moveTo>
                  <a:pt x="362" y="913"/>
                </a:moveTo>
                <a:cubicBezTo>
                  <a:pt x="361" y="913"/>
                  <a:pt x="360" y="912"/>
                  <a:pt x="360" y="911"/>
                </a:cubicBezTo>
                <a:cubicBezTo>
                  <a:pt x="360" y="911"/>
                  <a:pt x="360" y="911"/>
                  <a:pt x="360" y="911"/>
                </a:cubicBezTo>
                <a:cubicBezTo>
                  <a:pt x="361" y="910"/>
                  <a:pt x="362" y="909"/>
                  <a:pt x="363" y="910"/>
                </a:cubicBezTo>
                <a:cubicBezTo>
                  <a:pt x="363" y="910"/>
                  <a:pt x="363" y="910"/>
                  <a:pt x="363" y="910"/>
                </a:cubicBezTo>
                <a:cubicBezTo>
                  <a:pt x="364" y="910"/>
                  <a:pt x="365" y="911"/>
                  <a:pt x="364" y="912"/>
                </a:cubicBezTo>
                <a:cubicBezTo>
                  <a:pt x="364" y="912"/>
                  <a:pt x="364" y="912"/>
                  <a:pt x="364" y="912"/>
                </a:cubicBezTo>
                <a:cubicBezTo>
                  <a:pt x="364" y="913"/>
                  <a:pt x="363" y="913"/>
                  <a:pt x="362" y="913"/>
                </a:cubicBezTo>
                <a:cubicBezTo>
                  <a:pt x="362" y="913"/>
                  <a:pt x="362" y="913"/>
                  <a:pt x="362" y="913"/>
                </a:cubicBezTo>
                <a:cubicBezTo>
                  <a:pt x="362" y="913"/>
                  <a:pt x="362" y="913"/>
                  <a:pt x="362" y="913"/>
                </a:cubicBezTo>
                <a:close/>
                <a:moveTo>
                  <a:pt x="251" y="905"/>
                </a:moveTo>
                <a:cubicBezTo>
                  <a:pt x="251" y="904"/>
                  <a:pt x="251" y="903"/>
                  <a:pt x="252" y="903"/>
                </a:cubicBezTo>
                <a:cubicBezTo>
                  <a:pt x="252" y="903"/>
                  <a:pt x="252" y="903"/>
                  <a:pt x="252" y="903"/>
                </a:cubicBezTo>
                <a:cubicBezTo>
                  <a:pt x="253" y="902"/>
                  <a:pt x="254" y="903"/>
                  <a:pt x="255" y="904"/>
                </a:cubicBezTo>
                <a:cubicBezTo>
                  <a:pt x="255" y="904"/>
                  <a:pt x="255" y="904"/>
                  <a:pt x="255" y="904"/>
                </a:cubicBezTo>
                <a:cubicBezTo>
                  <a:pt x="255" y="905"/>
                  <a:pt x="255" y="906"/>
                  <a:pt x="254" y="906"/>
                </a:cubicBezTo>
                <a:cubicBezTo>
                  <a:pt x="254" y="906"/>
                  <a:pt x="254" y="906"/>
                  <a:pt x="254" y="906"/>
                </a:cubicBezTo>
                <a:cubicBezTo>
                  <a:pt x="254" y="907"/>
                  <a:pt x="253" y="907"/>
                  <a:pt x="253" y="907"/>
                </a:cubicBezTo>
                <a:cubicBezTo>
                  <a:pt x="253" y="907"/>
                  <a:pt x="253" y="907"/>
                  <a:pt x="253" y="907"/>
                </a:cubicBezTo>
                <a:cubicBezTo>
                  <a:pt x="252" y="907"/>
                  <a:pt x="252" y="906"/>
                  <a:pt x="251" y="905"/>
                </a:cubicBezTo>
                <a:close/>
                <a:moveTo>
                  <a:pt x="366" y="902"/>
                </a:moveTo>
                <a:cubicBezTo>
                  <a:pt x="365" y="902"/>
                  <a:pt x="365" y="901"/>
                  <a:pt x="365" y="900"/>
                </a:cubicBezTo>
                <a:cubicBezTo>
                  <a:pt x="365" y="900"/>
                  <a:pt x="365" y="900"/>
                  <a:pt x="365" y="900"/>
                </a:cubicBezTo>
                <a:cubicBezTo>
                  <a:pt x="365" y="899"/>
                  <a:pt x="367" y="898"/>
                  <a:pt x="368" y="898"/>
                </a:cubicBezTo>
                <a:cubicBezTo>
                  <a:pt x="368" y="898"/>
                  <a:pt x="368" y="898"/>
                  <a:pt x="368" y="898"/>
                </a:cubicBezTo>
                <a:cubicBezTo>
                  <a:pt x="369" y="899"/>
                  <a:pt x="369" y="900"/>
                  <a:pt x="369" y="901"/>
                </a:cubicBezTo>
                <a:cubicBezTo>
                  <a:pt x="369" y="901"/>
                  <a:pt x="369" y="901"/>
                  <a:pt x="369" y="901"/>
                </a:cubicBezTo>
                <a:cubicBezTo>
                  <a:pt x="368" y="902"/>
                  <a:pt x="368" y="902"/>
                  <a:pt x="367" y="902"/>
                </a:cubicBezTo>
                <a:cubicBezTo>
                  <a:pt x="367" y="902"/>
                  <a:pt x="367" y="902"/>
                  <a:pt x="367" y="902"/>
                </a:cubicBezTo>
                <a:cubicBezTo>
                  <a:pt x="367" y="902"/>
                  <a:pt x="366" y="902"/>
                  <a:pt x="366" y="902"/>
                </a:cubicBezTo>
                <a:close/>
                <a:moveTo>
                  <a:pt x="247" y="894"/>
                </a:moveTo>
                <a:cubicBezTo>
                  <a:pt x="246" y="893"/>
                  <a:pt x="247" y="892"/>
                  <a:pt x="248" y="892"/>
                </a:cubicBezTo>
                <a:cubicBezTo>
                  <a:pt x="248" y="892"/>
                  <a:pt x="248" y="892"/>
                  <a:pt x="248" y="892"/>
                </a:cubicBezTo>
                <a:cubicBezTo>
                  <a:pt x="249" y="891"/>
                  <a:pt x="250" y="892"/>
                  <a:pt x="250" y="893"/>
                </a:cubicBezTo>
                <a:cubicBezTo>
                  <a:pt x="250" y="893"/>
                  <a:pt x="250" y="893"/>
                  <a:pt x="250" y="893"/>
                </a:cubicBezTo>
                <a:cubicBezTo>
                  <a:pt x="251" y="894"/>
                  <a:pt x="250" y="895"/>
                  <a:pt x="249" y="895"/>
                </a:cubicBezTo>
                <a:cubicBezTo>
                  <a:pt x="249" y="895"/>
                  <a:pt x="249" y="895"/>
                  <a:pt x="249" y="895"/>
                </a:cubicBezTo>
                <a:cubicBezTo>
                  <a:pt x="249" y="895"/>
                  <a:pt x="249" y="896"/>
                  <a:pt x="248" y="896"/>
                </a:cubicBezTo>
                <a:cubicBezTo>
                  <a:pt x="248" y="896"/>
                  <a:pt x="248" y="896"/>
                  <a:pt x="248" y="896"/>
                </a:cubicBezTo>
                <a:cubicBezTo>
                  <a:pt x="248" y="896"/>
                  <a:pt x="247" y="895"/>
                  <a:pt x="247" y="894"/>
                </a:cubicBezTo>
                <a:close/>
                <a:moveTo>
                  <a:pt x="371" y="891"/>
                </a:moveTo>
                <a:cubicBezTo>
                  <a:pt x="370" y="891"/>
                  <a:pt x="369" y="889"/>
                  <a:pt x="370" y="888"/>
                </a:cubicBezTo>
                <a:cubicBezTo>
                  <a:pt x="370" y="888"/>
                  <a:pt x="370" y="888"/>
                  <a:pt x="370" y="888"/>
                </a:cubicBezTo>
                <a:cubicBezTo>
                  <a:pt x="370" y="887"/>
                  <a:pt x="371" y="887"/>
                  <a:pt x="372" y="887"/>
                </a:cubicBezTo>
                <a:cubicBezTo>
                  <a:pt x="372" y="887"/>
                  <a:pt x="372" y="887"/>
                  <a:pt x="372" y="887"/>
                </a:cubicBezTo>
                <a:cubicBezTo>
                  <a:pt x="373" y="888"/>
                  <a:pt x="374" y="889"/>
                  <a:pt x="373" y="890"/>
                </a:cubicBezTo>
                <a:cubicBezTo>
                  <a:pt x="373" y="890"/>
                  <a:pt x="373" y="890"/>
                  <a:pt x="373" y="890"/>
                </a:cubicBezTo>
                <a:cubicBezTo>
                  <a:pt x="373" y="891"/>
                  <a:pt x="372" y="891"/>
                  <a:pt x="371" y="891"/>
                </a:cubicBezTo>
                <a:cubicBezTo>
                  <a:pt x="371" y="891"/>
                  <a:pt x="371" y="891"/>
                  <a:pt x="371" y="891"/>
                </a:cubicBezTo>
                <a:cubicBezTo>
                  <a:pt x="371" y="891"/>
                  <a:pt x="371" y="891"/>
                  <a:pt x="371" y="891"/>
                </a:cubicBezTo>
                <a:close/>
                <a:moveTo>
                  <a:pt x="242" y="883"/>
                </a:moveTo>
                <a:cubicBezTo>
                  <a:pt x="242" y="882"/>
                  <a:pt x="242" y="881"/>
                  <a:pt x="243" y="881"/>
                </a:cubicBezTo>
                <a:cubicBezTo>
                  <a:pt x="243" y="881"/>
                  <a:pt x="243" y="881"/>
                  <a:pt x="243" y="881"/>
                </a:cubicBezTo>
                <a:cubicBezTo>
                  <a:pt x="244" y="880"/>
                  <a:pt x="245" y="881"/>
                  <a:pt x="246" y="882"/>
                </a:cubicBezTo>
                <a:cubicBezTo>
                  <a:pt x="246" y="882"/>
                  <a:pt x="246" y="882"/>
                  <a:pt x="246" y="882"/>
                </a:cubicBezTo>
                <a:cubicBezTo>
                  <a:pt x="246" y="883"/>
                  <a:pt x="246" y="884"/>
                  <a:pt x="245" y="884"/>
                </a:cubicBezTo>
                <a:cubicBezTo>
                  <a:pt x="245" y="884"/>
                  <a:pt x="245" y="884"/>
                  <a:pt x="245" y="884"/>
                </a:cubicBezTo>
                <a:cubicBezTo>
                  <a:pt x="244" y="884"/>
                  <a:pt x="244" y="884"/>
                  <a:pt x="244" y="884"/>
                </a:cubicBezTo>
                <a:cubicBezTo>
                  <a:pt x="244" y="884"/>
                  <a:pt x="244" y="884"/>
                  <a:pt x="244" y="884"/>
                </a:cubicBezTo>
                <a:cubicBezTo>
                  <a:pt x="243" y="884"/>
                  <a:pt x="242" y="884"/>
                  <a:pt x="242" y="883"/>
                </a:cubicBezTo>
                <a:close/>
                <a:moveTo>
                  <a:pt x="375" y="880"/>
                </a:moveTo>
                <a:cubicBezTo>
                  <a:pt x="374" y="880"/>
                  <a:pt x="374" y="878"/>
                  <a:pt x="374" y="877"/>
                </a:cubicBezTo>
                <a:cubicBezTo>
                  <a:pt x="374" y="877"/>
                  <a:pt x="374" y="877"/>
                  <a:pt x="374" y="877"/>
                </a:cubicBezTo>
                <a:cubicBezTo>
                  <a:pt x="375" y="876"/>
                  <a:pt x="376" y="876"/>
                  <a:pt x="377" y="876"/>
                </a:cubicBezTo>
                <a:cubicBezTo>
                  <a:pt x="377" y="876"/>
                  <a:pt x="377" y="876"/>
                  <a:pt x="377" y="876"/>
                </a:cubicBezTo>
                <a:cubicBezTo>
                  <a:pt x="378" y="877"/>
                  <a:pt x="378" y="878"/>
                  <a:pt x="378" y="879"/>
                </a:cubicBezTo>
                <a:cubicBezTo>
                  <a:pt x="378" y="879"/>
                  <a:pt x="378" y="879"/>
                  <a:pt x="378" y="879"/>
                </a:cubicBezTo>
                <a:cubicBezTo>
                  <a:pt x="378" y="880"/>
                  <a:pt x="377" y="880"/>
                  <a:pt x="376" y="880"/>
                </a:cubicBezTo>
                <a:cubicBezTo>
                  <a:pt x="376" y="880"/>
                  <a:pt x="376" y="880"/>
                  <a:pt x="376" y="880"/>
                </a:cubicBezTo>
                <a:cubicBezTo>
                  <a:pt x="376" y="880"/>
                  <a:pt x="375" y="880"/>
                  <a:pt x="375" y="880"/>
                </a:cubicBezTo>
                <a:close/>
                <a:moveTo>
                  <a:pt x="238" y="872"/>
                </a:moveTo>
                <a:cubicBezTo>
                  <a:pt x="237" y="871"/>
                  <a:pt x="238" y="870"/>
                  <a:pt x="239" y="870"/>
                </a:cubicBezTo>
                <a:cubicBezTo>
                  <a:pt x="239" y="870"/>
                  <a:pt x="239" y="870"/>
                  <a:pt x="239" y="870"/>
                </a:cubicBezTo>
                <a:cubicBezTo>
                  <a:pt x="240" y="869"/>
                  <a:pt x="241" y="870"/>
                  <a:pt x="241" y="871"/>
                </a:cubicBezTo>
                <a:cubicBezTo>
                  <a:pt x="241" y="871"/>
                  <a:pt x="241" y="871"/>
                  <a:pt x="241" y="871"/>
                </a:cubicBezTo>
                <a:cubicBezTo>
                  <a:pt x="242" y="872"/>
                  <a:pt x="241" y="873"/>
                  <a:pt x="240" y="873"/>
                </a:cubicBezTo>
                <a:cubicBezTo>
                  <a:pt x="240" y="873"/>
                  <a:pt x="240" y="873"/>
                  <a:pt x="240" y="873"/>
                </a:cubicBezTo>
                <a:cubicBezTo>
                  <a:pt x="240" y="873"/>
                  <a:pt x="240" y="873"/>
                  <a:pt x="239" y="873"/>
                </a:cubicBezTo>
                <a:cubicBezTo>
                  <a:pt x="239" y="873"/>
                  <a:pt x="239" y="873"/>
                  <a:pt x="239" y="873"/>
                </a:cubicBezTo>
                <a:cubicBezTo>
                  <a:pt x="239" y="873"/>
                  <a:pt x="238" y="873"/>
                  <a:pt x="238" y="872"/>
                </a:cubicBezTo>
                <a:close/>
                <a:moveTo>
                  <a:pt x="380" y="869"/>
                </a:moveTo>
                <a:cubicBezTo>
                  <a:pt x="379" y="868"/>
                  <a:pt x="378" y="867"/>
                  <a:pt x="379" y="866"/>
                </a:cubicBezTo>
                <a:cubicBezTo>
                  <a:pt x="379" y="866"/>
                  <a:pt x="379" y="866"/>
                  <a:pt x="379" y="866"/>
                </a:cubicBezTo>
                <a:cubicBezTo>
                  <a:pt x="379" y="865"/>
                  <a:pt x="380" y="865"/>
                  <a:pt x="381" y="865"/>
                </a:cubicBezTo>
                <a:cubicBezTo>
                  <a:pt x="381" y="865"/>
                  <a:pt x="381" y="865"/>
                  <a:pt x="381" y="865"/>
                </a:cubicBezTo>
                <a:cubicBezTo>
                  <a:pt x="382" y="866"/>
                  <a:pt x="383" y="867"/>
                  <a:pt x="382" y="868"/>
                </a:cubicBezTo>
                <a:cubicBezTo>
                  <a:pt x="382" y="868"/>
                  <a:pt x="382" y="868"/>
                  <a:pt x="382" y="868"/>
                </a:cubicBezTo>
                <a:cubicBezTo>
                  <a:pt x="382" y="869"/>
                  <a:pt x="381" y="869"/>
                  <a:pt x="381" y="869"/>
                </a:cubicBezTo>
                <a:cubicBezTo>
                  <a:pt x="381" y="869"/>
                  <a:pt x="381" y="869"/>
                  <a:pt x="381" y="869"/>
                </a:cubicBezTo>
                <a:cubicBezTo>
                  <a:pt x="380" y="869"/>
                  <a:pt x="380" y="869"/>
                  <a:pt x="380" y="869"/>
                </a:cubicBezTo>
                <a:close/>
                <a:moveTo>
                  <a:pt x="233" y="861"/>
                </a:moveTo>
                <a:cubicBezTo>
                  <a:pt x="233" y="860"/>
                  <a:pt x="233" y="859"/>
                  <a:pt x="234" y="858"/>
                </a:cubicBezTo>
                <a:cubicBezTo>
                  <a:pt x="234" y="858"/>
                  <a:pt x="234" y="858"/>
                  <a:pt x="234" y="858"/>
                </a:cubicBezTo>
                <a:cubicBezTo>
                  <a:pt x="235" y="858"/>
                  <a:pt x="236" y="858"/>
                  <a:pt x="237" y="859"/>
                </a:cubicBezTo>
                <a:cubicBezTo>
                  <a:pt x="237" y="859"/>
                  <a:pt x="237" y="859"/>
                  <a:pt x="237" y="859"/>
                </a:cubicBezTo>
                <a:cubicBezTo>
                  <a:pt x="237" y="861"/>
                  <a:pt x="237" y="862"/>
                  <a:pt x="236" y="862"/>
                </a:cubicBezTo>
                <a:cubicBezTo>
                  <a:pt x="236" y="862"/>
                  <a:pt x="236" y="862"/>
                  <a:pt x="236" y="862"/>
                </a:cubicBezTo>
                <a:cubicBezTo>
                  <a:pt x="235" y="862"/>
                  <a:pt x="235" y="862"/>
                  <a:pt x="235" y="862"/>
                </a:cubicBezTo>
                <a:cubicBezTo>
                  <a:pt x="235" y="862"/>
                  <a:pt x="235" y="862"/>
                  <a:pt x="235" y="862"/>
                </a:cubicBezTo>
                <a:cubicBezTo>
                  <a:pt x="234" y="862"/>
                  <a:pt x="233" y="862"/>
                  <a:pt x="233" y="861"/>
                </a:cubicBezTo>
                <a:close/>
                <a:moveTo>
                  <a:pt x="384" y="858"/>
                </a:moveTo>
                <a:cubicBezTo>
                  <a:pt x="383" y="857"/>
                  <a:pt x="383" y="856"/>
                  <a:pt x="383" y="855"/>
                </a:cubicBezTo>
                <a:cubicBezTo>
                  <a:pt x="383" y="855"/>
                  <a:pt x="383" y="855"/>
                  <a:pt x="383" y="855"/>
                </a:cubicBezTo>
                <a:cubicBezTo>
                  <a:pt x="384" y="854"/>
                  <a:pt x="385" y="854"/>
                  <a:pt x="386" y="854"/>
                </a:cubicBezTo>
                <a:cubicBezTo>
                  <a:pt x="386" y="854"/>
                  <a:pt x="386" y="854"/>
                  <a:pt x="386" y="854"/>
                </a:cubicBezTo>
                <a:cubicBezTo>
                  <a:pt x="387" y="854"/>
                  <a:pt x="387" y="856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7"/>
                  <a:pt x="386" y="858"/>
                  <a:pt x="385" y="858"/>
                </a:cubicBezTo>
                <a:cubicBezTo>
                  <a:pt x="385" y="858"/>
                  <a:pt x="385" y="858"/>
                  <a:pt x="385" y="858"/>
                </a:cubicBezTo>
                <a:cubicBezTo>
                  <a:pt x="385" y="858"/>
                  <a:pt x="385" y="858"/>
                  <a:pt x="384" y="858"/>
                </a:cubicBezTo>
                <a:close/>
                <a:moveTo>
                  <a:pt x="228" y="850"/>
                </a:moveTo>
                <a:cubicBezTo>
                  <a:pt x="228" y="849"/>
                  <a:pt x="228" y="848"/>
                  <a:pt x="229" y="847"/>
                </a:cubicBezTo>
                <a:cubicBezTo>
                  <a:pt x="229" y="847"/>
                  <a:pt x="229" y="847"/>
                  <a:pt x="229" y="847"/>
                </a:cubicBezTo>
                <a:cubicBezTo>
                  <a:pt x="230" y="847"/>
                  <a:pt x="232" y="847"/>
                  <a:pt x="232" y="848"/>
                </a:cubicBezTo>
                <a:cubicBezTo>
                  <a:pt x="232" y="848"/>
                  <a:pt x="232" y="848"/>
                  <a:pt x="232" y="848"/>
                </a:cubicBezTo>
                <a:cubicBezTo>
                  <a:pt x="232" y="849"/>
                  <a:pt x="232" y="851"/>
                  <a:pt x="231" y="851"/>
                </a:cubicBezTo>
                <a:cubicBezTo>
                  <a:pt x="231" y="851"/>
                  <a:pt x="231" y="851"/>
                  <a:pt x="231" y="851"/>
                </a:cubicBezTo>
                <a:cubicBezTo>
                  <a:pt x="231" y="851"/>
                  <a:pt x="230" y="851"/>
                  <a:pt x="230" y="851"/>
                </a:cubicBezTo>
                <a:cubicBezTo>
                  <a:pt x="230" y="851"/>
                  <a:pt x="230" y="851"/>
                  <a:pt x="230" y="851"/>
                </a:cubicBezTo>
                <a:cubicBezTo>
                  <a:pt x="229" y="851"/>
                  <a:pt x="229" y="851"/>
                  <a:pt x="228" y="850"/>
                </a:cubicBezTo>
                <a:close/>
                <a:moveTo>
                  <a:pt x="389" y="847"/>
                </a:moveTo>
                <a:cubicBezTo>
                  <a:pt x="388" y="846"/>
                  <a:pt x="387" y="845"/>
                  <a:pt x="388" y="844"/>
                </a:cubicBezTo>
                <a:cubicBezTo>
                  <a:pt x="388" y="844"/>
                  <a:pt x="388" y="844"/>
                  <a:pt x="388" y="844"/>
                </a:cubicBezTo>
                <a:cubicBezTo>
                  <a:pt x="388" y="843"/>
                  <a:pt x="389" y="843"/>
                  <a:pt x="390" y="843"/>
                </a:cubicBezTo>
                <a:cubicBezTo>
                  <a:pt x="390" y="843"/>
                  <a:pt x="390" y="843"/>
                  <a:pt x="390" y="843"/>
                </a:cubicBezTo>
                <a:cubicBezTo>
                  <a:pt x="391" y="843"/>
                  <a:pt x="392" y="845"/>
                  <a:pt x="392" y="846"/>
                </a:cubicBezTo>
                <a:cubicBezTo>
                  <a:pt x="392" y="846"/>
                  <a:pt x="392" y="846"/>
                  <a:pt x="392" y="846"/>
                </a:cubicBezTo>
                <a:cubicBezTo>
                  <a:pt x="391" y="846"/>
                  <a:pt x="390" y="847"/>
                  <a:pt x="390" y="847"/>
                </a:cubicBezTo>
                <a:cubicBezTo>
                  <a:pt x="390" y="847"/>
                  <a:pt x="390" y="847"/>
                  <a:pt x="390" y="847"/>
                </a:cubicBezTo>
                <a:cubicBezTo>
                  <a:pt x="389" y="847"/>
                  <a:pt x="389" y="847"/>
                  <a:pt x="389" y="847"/>
                </a:cubicBezTo>
                <a:close/>
                <a:moveTo>
                  <a:pt x="224" y="839"/>
                </a:moveTo>
                <a:cubicBezTo>
                  <a:pt x="223" y="838"/>
                  <a:pt x="224" y="837"/>
                  <a:pt x="225" y="836"/>
                </a:cubicBezTo>
                <a:cubicBezTo>
                  <a:pt x="225" y="836"/>
                  <a:pt x="225" y="836"/>
                  <a:pt x="225" y="836"/>
                </a:cubicBezTo>
                <a:cubicBezTo>
                  <a:pt x="226" y="836"/>
                  <a:pt x="227" y="836"/>
                  <a:pt x="228" y="837"/>
                </a:cubicBezTo>
                <a:cubicBezTo>
                  <a:pt x="228" y="837"/>
                  <a:pt x="228" y="837"/>
                  <a:pt x="228" y="837"/>
                </a:cubicBezTo>
                <a:cubicBezTo>
                  <a:pt x="228" y="838"/>
                  <a:pt x="227" y="839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5" y="840"/>
                  <a:pt x="224" y="840"/>
                  <a:pt x="224" y="839"/>
                </a:cubicBezTo>
                <a:close/>
                <a:moveTo>
                  <a:pt x="394" y="836"/>
                </a:moveTo>
                <a:cubicBezTo>
                  <a:pt x="392" y="835"/>
                  <a:pt x="392" y="834"/>
                  <a:pt x="392" y="833"/>
                </a:cubicBezTo>
                <a:cubicBezTo>
                  <a:pt x="392" y="833"/>
                  <a:pt x="392" y="833"/>
                  <a:pt x="392" y="833"/>
                </a:cubicBezTo>
                <a:cubicBezTo>
                  <a:pt x="393" y="832"/>
                  <a:pt x="394" y="831"/>
                  <a:pt x="395" y="832"/>
                </a:cubicBezTo>
                <a:cubicBezTo>
                  <a:pt x="395" y="832"/>
                  <a:pt x="395" y="832"/>
                  <a:pt x="395" y="832"/>
                </a:cubicBezTo>
                <a:cubicBezTo>
                  <a:pt x="396" y="832"/>
                  <a:pt x="397" y="833"/>
                  <a:pt x="396" y="834"/>
                </a:cubicBezTo>
                <a:cubicBezTo>
                  <a:pt x="396" y="834"/>
                  <a:pt x="396" y="834"/>
                  <a:pt x="396" y="834"/>
                </a:cubicBezTo>
                <a:cubicBezTo>
                  <a:pt x="396" y="835"/>
                  <a:pt x="395" y="836"/>
                  <a:pt x="394" y="836"/>
                </a:cubicBezTo>
                <a:cubicBezTo>
                  <a:pt x="394" y="836"/>
                  <a:pt x="394" y="836"/>
                  <a:pt x="394" y="836"/>
                </a:cubicBezTo>
                <a:cubicBezTo>
                  <a:pt x="394" y="836"/>
                  <a:pt x="394" y="836"/>
                  <a:pt x="394" y="836"/>
                </a:cubicBezTo>
                <a:close/>
                <a:moveTo>
                  <a:pt x="219" y="828"/>
                </a:moveTo>
                <a:cubicBezTo>
                  <a:pt x="219" y="827"/>
                  <a:pt x="219" y="826"/>
                  <a:pt x="220" y="825"/>
                </a:cubicBezTo>
                <a:cubicBezTo>
                  <a:pt x="220" y="825"/>
                  <a:pt x="220" y="825"/>
                  <a:pt x="220" y="825"/>
                </a:cubicBezTo>
                <a:cubicBezTo>
                  <a:pt x="221" y="825"/>
                  <a:pt x="223" y="825"/>
                  <a:pt x="223" y="826"/>
                </a:cubicBezTo>
                <a:cubicBezTo>
                  <a:pt x="223" y="826"/>
                  <a:pt x="223" y="826"/>
                  <a:pt x="223" y="826"/>
                </a:cubicBezTo>
                <a:cubicBezTo>
                  <a:pt x="223" y="827"/>
                  <a:pt x="223" y="828"/>
                  <a:pt x="222" y="829"/>
                </a:cubicBezTo>
                <a:cubicBezTo>
                  <a:pt x="222" y="829"/>
                  <a:pt x="222" y="829"/>
                  <a:pt x="222" y="829"/>
                </a:cubicBezTo>
                <a:cubicBezTo>
                  <a:pt x="222" y="829"/>
                  <a:pt x="221" y="829"/>
                  <a:pt x="221" y="829"/>
                </a:cubicBezTo>
                <a:cubicBezTo>
                  <a:pt x="221" y="829"/>
                  <a:pt x="221" y="829"/>
                  <a:pt x="221" y="829"/>
                </a:cubicBezTo>
                <a:cubicBezTo>
                  <a:pt x="220" y="829"/>
                  <a:pt x="220" y="828"/>
                  <a:pt x="219" y="828"/>
                </a:cubicBezTo>
                <a:close/>
                <a:moveTo>
                  <a:pt x="398" y="824"/>
                </a:moveTo>
                <a:cubicBezTo>
                  <a:pt x="397" y="824"/>
                  <a:pt x="397" y="823"/>
                  <a:pt x="397" y="822"/>
                </a:cubicBezTo>
                <a:cubicBezTo>
                  <a:pt x="397" y="822"/>
                  <a:pt x="397" y="822"/>
                  <a:pt x="397" y="822"/>
                </a:cubicBezTo>
                <a:cubicBezTo>
                  <a:pt x="397" y="821"/>
                  <a:pt x="399" y="820"/>
                  <a:pt x="400" y="821"/>
                </a:cubicBezTo>
                <a:cubicBezTo>
                  <a:pt x="400" y="821"/>
                  <a:pt x="400" y="821"/>
                  <a:pt x="400" y="821"/>
                </a:cubicBezTo>
                <a:cubicBezTo>
                  <a:pt x="401" y="821"/>
                  <a:pt x="401" y="822"/>
                  <a:pt x="401" y="823"/>
                </a:cubicBezTo>
                <a:cubicBezTo>
                  <a:pt x="401" y="823"/>
                  <a:pt x="401" y="823"/>
                  <a:pt x="401" y="823"/>
                </a:cubicBezTo>
                <a:cubicBezTo>
                  <a:pt x="400" y="824"/>
                  <a:pt x="400" y="825"/>
                  <a:pt x="399" y="825"/>
                </a:cubicBezTo>
                <a:cubicBezTo>
                  <a:pt x="399" y="825"/>
                  <a:pt x="399" y="825"/>
                  <a:pt x="399" y="825"/>
                </a:cubicBezTo>
                <a:cubicBezTo>
                  <a:pt x="399" y="825"/>
                  <a:pt x="398" y="825"/>
                  <a:pt x="398" y="824"/>
                </a:cubicBezTo>
                <a:close/>
                <a:moveTo>
                  <a:pt x="215" y="817"/>
                </a:moveTo>
                <a:cubicBezTo>
                  <a:pt x="214" y="816"/>
                  <a:pt x="215" y="814"/>
                  <a:pt x="216" y="814"/>
                </a:cubicBezTo>
                <a:cubicBezTo>
                  <a:pt x="216" y="814"/>
                  <a:pt x="216" y="814"/>
                  <a:pt x="216" y="814"/>
                </a:cubicBezTo>
                <a:cubicBezTo>
                  <a:pt x="217" y="814"/>
                  <a:pt x="218" y="814"/>
                  <a:pt x="218" y="815"/>
                </a:cubicBezTo>
                <a:cubicBezTo>
                  <a:pt x="218" y="815"/>
                  <a:pt x="218" y="815"/>
                  <a:pt x="218" y="815"/>
                </a:cubicBezTo>
                <a:cubicBezTo>
                  <a:pt x="219" y="816"/>
                  <a:pt x="218" y="817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6" y="818"/>
                  <a:pt x="215" y="817"/>
                  <a:pt x="215" y="817"/>
                </a:cubicBezTo>
                <a:close/>
                <a:moveTo>
                  <a:pt x="403" y="813"/>
                </a:moveTo>
                <a:cubicBezTo>
                  <a:pt x="402" y="813"/>
                  <a:pt x="401" y="812"/>
                  <a:pt x="402" y="811"/>
                </a:cubicBezTo>
                <a:cubicBezTo>
                  <a:pt x="402" y="811"/>
                  <a:pt x="402" y="811"/>
                  <a:pt x="402" y="811"/>
                </a:cubicBezTo>
                <a:cubicBezTo>
                  <a:pt x="402" y="810"/>
                  <a:pt x="403" y="809"/>
                  <a:pt x="404" y="810"/>
                </a:cubicBezTo>
                <a:cubicBezTo>
                  <a:pt x="404" y="810"/>
                  <a:pt x="404" y="810"/>
                  <a:pt x="404" y="810"/>
                </a:cubicBezTo>
                <a:cubicBezTo>
                  <a:pt x="405" y="810"/>
                  <a:pt x="406" y="811"/>
                  <a:pt x="405" y="812"/>
                </a:cubicBezTo>
                <a:cubicBezTo>
                  <a:pt x="405" y="812"/>
                  <a:pt x="405" y="812"/>
                  <a:pt x="405" y="812"/>
                </a:cubicBezTo>
                <a:cubicBezTo>
                  <a:pt x="405" y="813"/>
                  <a:pt x="404" y="814"/>
                  <a:pt x="403" y="814"/>
                </a:cubicBezTo>
                <a:cubicBezTo>
                  <a:pt x="403" y="814"/>
                  <a:pt x="403" y="814"/>
                  <a:pt x="403" y="814"/>
                </a:cubicBezTo>
                <a:cubicBezTo>
                  <a:pt x="403" y="814"/>
                  <a:pt x="403" y="813"/>
                  <a:pt x="403" y="813"/>
                </a:cubicBezTo>
                <a:close/>
                <a:moveTo>
                  <a:pt x="210" y="806"/>
                </a:moveTo>
                <a:cubicBezTo>
                  <a:pt x="210" y="805"/>
                  <a:pt x="210" y="803"/>
                  <a:pt x="211" y="803"/>
                </a:cubicBezTo>
                <a:cubicBezTo>
                  <a:pt x="211" y="803"/>
                  <a:pt x="211" y="803"/>
                  <a:pt x="211" y="803"/>
                </a:cubicBezTo>
                <a:cubicBezTo>
                  <a:pt x="212" y="802"/>
                  <a:pt x="213" y="803"/>
                  <a:pt x="214" y="804"/>
                </a:cubicBezTo>
                <a:cubicBezTo>
                  <a:pt x="214" y="804"/>
                  <a:pt x="214" y="804"/>
                  <a:pt x="214" y="804"/>
                </a:cubicBezTo>
                <a:cubicBezTo>
                  <a:pt x="214" y="805"/>
                  <a:pt x="214" y="806"/>
                  <a:pt x="213" y="807"/>
                </a:cubicBezTo>
                <a:cubicBezTo>
                  <a:pt x="213" y="807"/>
                  <a:pt x="213" y="807"/>
                  <a:pt x="213" y="807"/>
                </a:cubicBezTo>
                <a:cubicBezTo>
                  <a:pt x="212" y="807"/>
                  <a:pt x="212" y="807"/>
                  <a:pt x="212" y="807"/>
                </a:cubicBezTo>
                <a:cubicBezTo>
                  <a:pt x="212" y="807"/>
                  <a:pt x="212" y="807"/>
                  <a:pt x="212" y="807"/>
                </a:cubicBezTo>
                <a:cubicBezTo>
                  <a:pt x="211" y="807"/>
                  <a:pt x="210" y="806"/>
                  <a:pt x="210" y="806"/>
                </a:cubicBezTo>
                <a:close/>
                <a:moveTo>
                  <a:pt x="407" y="802"/>
                </a:moveTo>
                <a:cubicBezTo>
                  <a:pt x="406" y="802"/>
                  <a:pt x="406" y="801"/>
                  <a:pt x="406" y="800"/>
                </a:cubicBezTo>
                <a:cubicBezTo>
                  <a:pt x="406" y="800"/>
                  <a:pt x="406" y="800"/>
                  <a:pt x="406" y="800"/>
                </a:cubicBezTo>
                <a:cubicBezTo>
                  <a:pt x="407" y="799"/>
                  <a:pt x="408" y="798"/>
                  <a:pt x="409" y="799"/>
                </a:cubicBezTo>
                <a:cubicBezTo>
                  <a:pt x="409" y="799"/>
                  <a:pt x="409" y="799"/>
                  <a:pt x="409" y="799"/>
                </a:cubicBezTo>
                <a:cubicBezTo>
                  <a:pt x="410" y="799"/>
                  <a:pt x="410" y="800"/>
                  <a:pt x="410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10" y="802"/>
                  <a:pt x="409" y="802"/>
                  <a:pt x="408" y="802"/>
                </a:cubicBezTo>
                <a:cubicBezTo>
                  <a:pt x="408" y="802"/>
                  <a:pt x="408" y="802"/>
                  <a:pt x="408" y="802"/>
                </a:cubicBezTo>
                <a:cubicBezTo>
                  <a:pt x="408" y="802"/>
                  <a:pt x="407" y="802"/>
                  <a:pt x="407" y="802"/>
                </a:cubicBezTo>
                <a:close/>
                <a:moveTo>
                  <a:pt x="206" y="794"/>
                </a:moveTo>
                <a:cubicBezTo>
                  <a:pt x="205" y="793"/>
                  <a:pt x="206" y="792"/>
                  <a:pt x="207" y="792"/>
                </a:cubicBezTo>
                <a:cubicBezTo>
                  <a:pt x="207" y="792"/>
                  <a:pt x="207" y="792"/>
                  <a:pt x="207" y="792"/>
                </a:cubicBezTo>
                <a:cubicBezTo>
                  <a:pt x="208" y="791"/>
                  <a:pt x="209" y="792"/>
                  <a:pt x="209" y="793"/>
                </a:cubicBezTo>
                <a:cubicBezTo>
                  <a:pt x="209" y="793"/>
                  <a:pt x="209" y="793"/>
                  <a:pt x="209" y="793"/>
                </a:cubicBezTo>
                <a:cubicBezTo>
                  <a:pt x="210" y="794"/>
                  <a:pt x="209" y="795"/>
                  <a:pt x="208" y="796"/>
                </a:cubicBezTo>
                <a:cubicBezTo>
                  <a:pt x="208" y="796"/>
                  <a:pt x="208" y="796"/>
                  <a:pt x="208" y="796"/>
                </a:cubicBezTo>
                <a:cubicBezTo>
                  <a:pt x="208" y="796"/>
                  <a:pt x="208" y="796"/>
                  <a:pt x="207" y="796"/>
                </a:cubicBezTo>
                <a:cubicBezTo>
                  <a:pt x="207" y="796"/>
                  <a:pt x="207" y="796"/>
                  <a:pt x="207" y="796"/>
                </a:cubicBezTo>
                <a:cubicBezTo>
                  <a:pt x="207" y="796"/>
                  <a:pt x="206" y="795"/>
                  <a:pt x="206" y="794"/>
                </a:cubicBezTo>
                <a:close/>
                <a:moveTo>
                  <a:pt x="412" y="791"/>
                </a:moveTo>
                <a:cubicBezTo>
                  <a:pt x="411" y="791"/>
                  <a:pt x="410" y="790"/>
                  <a:pt x="411" y="789"/>
                </a:cubicBezTo>
                <a:cubicBezTo>
                  <a:pt x="411" y="789"/>
                  <a:pt x="411" y="789"/>
                  <a:pt x="411" y="789"/>
                </a:cubicBezTo>
                <a:cubicBezTo>
                  <a:pt x="411" y="788"/>
                  <a:pt x="412" y="787"/>
                  <a:pt x="413" y="787"/>
                </a:cubicBezTo>
                <a:cubicBezTo>
                  <a:pt x="413" y="787"/>
                  <a:pt x="413" y="787"/>
                  <a:pt x="413" y="787"/>
                </a:cubicBezTo>
                <a:cubicBezTo>
                  <a:pt x="414" y="788"/>
                  <a:pt x="415" y="789"/>
                  <a:pt x="414" y="790"/>
                </a:cubicBezTo>
                <a:cubicBezTo>
                  <a:pt x="414" y="790"/>
                  <a:pt x="414" y="790"/>
                  <a:pt x="414" y="790"/>
                </a:cubicBezTo>
                <a:cubicBezTo>
                  <a:pt x="414" y="791"/>
                  <a:pt x="413" y="791"/>
                  <a:pt x="413" y="791"/>
                </a:cubicBezTo>
                <a:cubicBezTo>
                  <a:pt x="413" y="791"/>
                  <a:pt x="413" y="791"/>
                  <a:pt x="413" y="791"/>
                </a:cubicBezTo>
                <a:cubicBezTo>
                  <a:pt x="412" y="791"/>
                  <a:pt x="412" y="791"/>
                  <a:pt x="412" y="791"/>
                </a:cubicBezTo>
                <a:close/>
                <a:moveTo>
                  <a:pt x="201" y="783"/>
                </a:moveTo>
                <a:cubicBezTo>
                  <a:pt x="201" y="782"/>
                  <a:pt x="201" y="781"/>
                  <a:pt x="202" y="781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03" y="780"/>
                  <a:pt x="204" y="781"/>
                  <a:pt x="205" y="782"/>
                </a:cubicBezTo>
                <a:cubicBezTo>
                  <a:pt x="205" y="782"/>
                  <a:pt x="205" y="782"/>
                  <a:pt x="205" y="782"/>
                </a:cubicBezTo>
                <a:cubicBezTo>
                  <a:pt x="205" y="783"/>
                  <a:pt x="205" y="784"/>
                  <a:pt x="204" y="784"/>
                </a:cubicBezTo>
                <a:cubicBezTo>
                  <a:pt x="204" y="784"/>
                  <a:pt x="204" y="784"/>
                  <a:pt x="204" y="784"/>
                </a:cubicBezTo>
                <a:cubicBezTo>
                  <a:pt x="203" y="785"/>
                  <a:pt x="203" y="785"/>
                  <a:pt x="203" y="785"/>
                </a:cubicBezTo>
                <a:cubicBezTo>
                  <a:pt x="203" y="785"/>
                  <a:pt x="203" y="785"/>
                  <a:pt x="203" y="785"/>
                </a:cubicBezTo>
                <a:cubicBezTo>
                  <a:pt x="202" y="785"/>
                  <a:pt x="201" y="784"/>
                  <a:pt x="201" y="783"/>
                </a:cubicBezTo>
                <a:close/>
                <a:moveTo>
                  <a:pt x="416" y="780"/>
                </a:moveTo>
                <a:cubicBezTo>
                  <a:pt x="415" y="780"/>
                  <a:pt x="415" y="778"/>
                  <a:pt x="415" y="777"/>
                </a:cubicBezTo>
                <a:cubicBezTo>
                  <a:pt x="415" y="777"/>
                  <a:pt x="415" y="777"/>
                  <a:pt x="415" y="777"/>
                </a:cubicBezTo>
                <a:cubicBezTo>
                  <a:pt x="416" y="776"/>
                  <a:pt x="417" y="776"/>
                  <a:pt x="418" y="776"/>
                </a:cubicBezTo>
                <a:cubicBezTo>
                  <a:pt x="418" y="776"/>
                  <a:pt x="418" y="776"/>
                  <a:pt x="418" y="776"/>
                </a:cubicBezTo>
                <a:cubicBezTo>
                  <a:pt x="419" y="777"/>
                  <a:pt x="419" y="778"/>
                  <a:pt x="419" y="779"/>
                </a:cubicBezTo>
                <a:cubicBezTo>
                  <a:pt x="419" y="779"/>
                  <a:pt x="419" y="779"/>
                  <a:pt x="419" y="779"/>
                </a:cubicBezTo>
                <a:cubicBezTo>
                  <a:pt x="419" y="780"/>
                  <a:pt x="418" y="780"/>
                  <a:pt x="417" y="780"/>
                </a:cubicBezTo>
                <a:cubicBezTo>
                  <a:pt x="417" y="780"/>
                  <a:pt x="417" y="780"/>
                  <a:pt x="417" y="780"/>
                </a:cubicBezTo>
                <a:cubicBezTo>
                  <a:pt x="417" y="780"/>
                  <a:pt x="417" y="780"/>
                  <a:pt x="416" y="780"/>
                </a:cubicBezTo>
                <a:close/>
                <a:moveTo>
                  <a:pt x="196" y="772"/>
                </a:moveTo>
                <a:cubicBezTo>
                  <a:pt x="196" y="771"/>
                  <a:pt x="196" y="770"/>
                  <a:pt x="197" y="770"/>
                </a:cubicBezTo>
                <a:cubicBezTo>
                  <a:pt x="197" y="770"/>
                  <a:pt x="197" y="770"/>
                  <a:pt x="197" y="770"/>
                </a:cubicBezTo>
                <a:cubicBezTo>
                  <a:pt x="199" y="769"/>
                  <a:pt x="200" y="770"/>
                  <a:pt x="200" y="771"/>
                </a:cubicBezTo>
                <a:cubicBezTo>
                  <a:pt x="200" y="771"/>
                  <a:pt x="200" y="771"/>
                  <a:pt x="200" y="771"/>
                </a:cubicBezTo>
                <a:cubicBezTo>
                  <a:pt x="201" y="772"/>
                  <a:pt x="200" y="773"/>
                  <a:pt x="199" y="773"/>
                </a:cubicBezTo>
                <a:cubicBezTo>
                  <a:pt x="199" y="773"/>
                  <a:pt x="199" y="773"/>
                  <a:pt x="199" y="773"/>
                </a:cubicBezTo>
                <a:cubicBezTo>
                  <a:pt x="199" y="773"/>
                  <a:pt x="199" y="773"/>
                  <a:pt x="198" y="773"/>
                </a:cubicBezTo>
                <a:cubicBezTo>
                  <a:pt x="198" y="773"/>
                  <a:pt x="198" y="773"/>
                  <a:pt x="198" y="773"/>
                </a:cubicBezTo>
                <a:cubicBezTo>
                  <a:pt x="197" y="773"/>
                  <a:pt x="197" y="773"/>
                  <a:pt x="196" y="772"/>
                </a:cubicBezTo>
                <a:close/>
                <a:moveTo>
                  <a:pt x="421" y="769"/>
                </a:moveTo>
                <a:cubicBezTo>
                  <a:pt x="420" y="769"/>
                  <a:pt x="419" y="767"/>
                  <a:pt x="420" y="766"/>
                </a:cubicBezTo>
                <a:cubicBezTo>
                  <a:pt x="420" y="766"/>
                  <a:pt x="420" y="766"/>
                  <a:pt x="420" y="766"/>
                </a:cubicBezTo>
                <a:cubicBezTo>
                  <a:pt x="420" y="765"/>
                  <a:pt x="421" y="765"/>
                  <a:pt x="422" y="765"/>
                </a:cubicBezTo>
                <a:cubicBezTo>
                  <a:pt x="422" y="765"/>
                  <a:pt x="422" y="765"/>
                  <a:pt x="422" y="765"/>
                </a:cubicBezTo>
                <a:cubicBezTo>
                  <a:pt x="423" y="766"/>
                  <a:pt x="424" y="767"/>
                  <a:pt x="424" y="768"/>
                </a:cubicBezTo>
                <a:cubicBezTo>
                  <a:pt x="424" y="768"/>
                  <a:pt x="424" y="768"/>
                  <a:pt x="424" y="768"/>
                </a:cubicBezTo>
                <a:cubicBezTo>
                  <a:pt x="423" y="769"/>
                  <a:pt x="422" y="769"/>
                  <a:pt x="422" y="769"/>
                </a:cubicBezTo>
                <a:cubicBezTo>
                  <a:pt x="422" y="769"/>
                  <a:pt x="422" y="769"/>
                  <a:pt x="422" y="769"/>
                </a:cubicBezTo>
                <a:cubicBezTo>
                  <a:pt x="421" y="769"/>
                  <a:pt x="421" y="769"/>
                  <a:pt x="421" y="769"/>
                </a:cubicBezTo>
                <a:close/>
                <a:moveTo>
                  <a:pt x="192" y="761"/>
                </a:moveTo>
                <a:cubicBezTo>
                  <a:pt x="191" y="760"/>
                  <a:pt x="192" y="759"/>
                  <a:pt x="193" y="759"/>
                </a:cubicBezTo>
                <a:cubicBezTo>
                  <a:pt x="193" y="759"/>
                  <a:pt x="193" y="759"/>
                  <a:pt x="193" y="759"/>
                </a:cubicBezTo>
                <a:cubicBezTo>
                  <a:pt x="194" y="758"/>
                  <a:pt x="195" y="759"/>
                  <a:pt x="196" y="760"/>
                </a:cubicBezTo>
                <a:cubicBezTo>
                  <a:pt x="196" y="760"/>
                  <a:pt x="196" y="760"/>
                  <a:pt x="196" y="760"/>
                </a:cubicBezTo>
                <a:cubicBezTo>
                  <a:pt x="196" y="761"/>
                  <a:pt x="195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3" y="762"/>
                  <a:pt x="192" y="762"/>
                  <a:pt x="192" y="761"/>
                </a:cubicBezTo>
                <a:close/>
                <a:moveTo>
                  <a:pt x="425" y="758"/>
                </a:moveTo>
                <a:cubicBezTo>
                  <a:pt x="424" y="757"/>
                  <a:pt x="424" y="756"/>
                  <a:pt x="424" y="755"/>
                </a:cubicBezTo>
                <a:cubicBezTo>
                  <a:pt x="424" y="755"/>
                  <a:pt x="424" y="755"/>
                  <a:pt x="424" y="755"/>
                </a:cubicBezTo>
                <a:cubicBezTo>
                  <a:pt x="425" y="754"/>
                  <a:pt x="426" y="754"/>
                  <a:pt x="427" y="754"/>
                </a:cubicBezTo>
                <a:cubicBezTo>
                  <a:pt x="427" y="754"/>
                  <a:pt x="427" y="754"/>
                  <a:pt x="427" y="754"/>
                </a:cubicBezTo>
                <a:cubicBezTo>
                  <a:pt x="428" y="755"/>
                  <a:pt x="429" y="756"/>
                  <a:pt x="428" y="757"/>
                </a:cubicBezTo>
                <a:cubicBezTo>
                  <a:pt x="428" y="757"/>
                  <a:pt x="428" y="757"/>
                  <a:pt x="428" y="757"/>
                </a:cubicBezTo>
                <a:cubicBezTo>
                  <a:pt x="428" y="758"/>
                  <a:pt x="427" y="758"/>
                  <a:pt x="426" y="758"/>
                </a:cubicBezTo>
                <a:cubicBezTo>
                  <a:pt x="426" y="758"/>
                  <a:pt x="426" y="758"/>
                  <a:pt x="426" y="758"/>
                </a:cubicBezTo>
                <a:cubicBezTo>
                  <a:pt x="426" y="758"/>
                  <a:pt x="426" y="758"/>
                  <a:pt x="425" y="758"/>
                </a:cubicBezTo>
                <a:close/>
                <a:moveTo>
                  <a:pt x="187" y="750"/>
                </a:moveTo>
                <a:cubicBezTo>
                  <a:pt x="187" y="749"/>
                  <a:pt x="187" y="748"/>
                  <a:pt x="188" y="747"/>
                </a:cubicBezTo>
                <a:cubicBezTo>
                  <a:pt x="188" y="747"/>
                  <a:pt x="188" y="747"/>
                  <a:pt x="188" y="747"/>
                </a:cubicBezTo>
                <a:cubicBezTo>
                  <a:pt x="189" y="747"/>
                  <a:pt x="191" y="748"/>
                  <a:pt x="191" y="749"/>
                </a:cubicBezTo>
                <a:cubicBezTo>
                  <a:pt x="191" y="749"/>
                  <a:pt x="191" y="749"/>
                  <a:pt x="191" y="749"/>
                </a:cubicBezTo>
                <a:cubicBezTo>
                  <a:pt x="191" y="750"/>
                  <a:pt x="191" y="751"/>
                  <a:pt x="190" y="751"/>
                </a:cubicBezTo>
                <a:cubicBezTo>
                  <a:pt x="190" y="751"/>
                  <a:pt x="190" y="751"/>
                  <a:pt x="190" y="751"/>
                </a:cubicBezTo>
                <a:cubicBezTo>
                  <a:pt x="190" y="751"/>
                  <a:pt x="189" y="751"/>
                  <a:pt x="189" y="751"/>
                </a:cubicBezTo>
                <a:cubicBezTo>
                  <a:pt x="189" y="751"/>
                  <a:pt x="189" y="751"/>
                  <a:pt x="189" y="751"/>
                </a:cubicBezTo>
                <a:cubicBezTo>
                  <a:pt x="188" y="751"/>
                  <a:pt x="188" y="751"/>
                  <a:pt x="187" y="750"/>
                </a:cubicBezTo>
                <a:close/>
                <a:moveTo>
                  <a:pt x="430" y="747"/>
                </a:moveTo>
                <a:cubicBezTo>
                  <a:pt x="429" y="746"/>
                  <a:pt x="429" y="745"/>
                  <a:pt x="429" y="744"/>
                </a:cubicBezTo>
                <a:cubicBezTo>
                  <a:pt x="429" y="744"/>
                  <a:pt x="429" y="744"/>
                  <a:pt x="429" y="744"/>
                </a:cubicBezTo>
                <a:cubicBezTo>
                  <a:pt x="429" y="743"/>
                  <a:pt x="431" y="743"/>
                  <a:pt x="432" y="743"/>
                </a:cubicBezTo>
                <a:cubicBezTo>
                  <a:pt x="432" y="743"/>
                  <a:pt x="432" y="743"/>
                  <a:pt x="432" y="743"/>
                </a:cubicBezTo>
                <a:cubicBezTo>
                  <a:pt x="433" y="744"/>
                  <a:pt x="433" y="745"/>
                  <a:pt x="433" y="746"/>
                </a:cubicBezTo>
                <a:cubicBezTo>
                  <a:pt x="433" y="746"/>
                  <a:pt x="433" y="746"/>
                  <a:pt x="433" y="746"/>
                </a:cubicBezTo>
                <a:cubicBezTo>
                  <a:pt x="432" y="746"/>
                  <a:pt x="432" y="747"/>
                  <a:pt x="431" y="747"/>
                </a:cubicBezTo>
                <a:cubicBezTo>
                  <a:pt x="431" y="747"/>
                  <a:pt x="431" y="747"/>
                  <a:pt x="431" y="747"/>
                </a:cubicBezTo>
                <a:cubicBezTo>
                  <a:pt x="431" y="747"/>
                  <a:pt x="430" y="747"/>
                  <a:pt x="430" y="747"/>
                </a:cubicBezTo>
                <a:close/>
                <a:moveTo>
                  <a:pt x="183" y="739"/>
                </a:moveTo>
                <a:cubicBezTo>
                  <a:pt x="182" y="738"/>
                  <a:pt x="183" y="737"/>
                  <a:pt x="184" y="736"/>
                </a:cubicBezTo>
                <a:cubicBezTo>
                  <a:pt x="184" y="736"/>
                  <a:pt x="184" y="736"/>
                  <a:pt x="184" y="736"/>
                </a:cubicBezTo>
                <a:cubicBezTo>
                  <a:pt x="185" y="736"/>
                  <a:pt x="186" y="736"/>
                  <a:pt x="186" y="737"/>
                </a:cubicBezTo>
                <a:cubicBezTo>
                  <a:pt x="186" y="737"/>
                  <a:pt x="186" y="737"/>
                  <a:pt x="186" y="737"/>
                </a:cubicBezTo>
                <a:cubicBezTo>
                  <a:pt x="187" y="738"/>
                  <a:pt x="186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4" y="740"/>
                  <a:pt x="183" y="740"/>
                  <a:pt x="183" y="739"/>
                </a:cubicBezTo>
                <a:close/>
                <a:moveTo>
                  <a:pt x="435" y="736"/>
                </a:moveTo>
                <a:cubicBezTo>
                  <a:pt x="434" y="735"/>
                  <a:pt x="433" y="734"/>
                  <a:pt x="434" y="733"/>
                </a:cubicBezTo>
                <a:cubicBezTo>
                  <a:pt x="434" y="733"/>
                  <a:pt x="434" y="733"/>
                  <a:pt x="434" y="733"/>
                </a:cubicBezTo>
                <a:cubicBezTo>
                  <a:pt x="434" y="732"/>
                  <a:pt x="435" y="732"/>
                  <a:pt x="436" y="732"/>
                </a:cubicBezTo>
                <a:cubicBezTo>
                  <a:pt x="436" y="732"/>
                  <a:pt x="436" y="732"/>
                  <a:pt x="436" y="732"/>
                </a:cubicBezTo>
                <a:cubicBezTo>
                  <a:pt x="437" y="732"/>
                  <a:pt x="438" y="734"/>
                  <a:pt x="437" y="735"/>
                </a:cubicBezTo>
                <a:cubicBezTo>
                  <a:pt x="437" y="735"/>
                  <a:pt x="437" y="735"/>
                  <a:pt x="437" y="735"/>
                </a:cubicBezTo>
                <a:cubicBezTo>
                  <a:pt x="437" y="735"/>
                  <a:pt x="436" y="736"/>
                  <a:pt x="435" y="736"/>
                </a:cubicBezTo>
                <a:cubicBezTo>
                  <a:pt x="435" y="736"/>
                  <a:pt x="435" y="736"/>
                  <a:pt x="435" y="736"/>
                </a:cubicBezTo>
                <a:cubicBezTo>
                  <a:pt x="435" y="736"/>
                  <a:pt x="435" y="736"/>
                  <a:pt x="435" y="736"/>
                </a:cubicBezTo>
                <a:close/>
                <a:moveTo>
                  <a:pt x="178" y="728"/>
                </a:moveTo>
                <a:cubicBezTo>
                  <a:pt x="178" y="727"/>
                  <a:pt x="178" y="726"/>
                  <a:pt x="179" y="725"/>
                </a:cubicBezTo>
                <a:cubicBezTo>
                  <a:pt x="179" y="725"/>
                  <a:pt x="179" y="725"/>
                  <a:pt x="179" y="725"/>
                </a:cubicBezTo>
                <a:cubicBezTo>
                  <a:pt x="180" y="725"/>
                  <a:pt x="181" y="725"/>
                  <a:pt x="182" y="726"/>
                </a:cubicBezTo>
                <a:cubicBezTo>
                  <a:pt x="182" y="726"/>
                  <a:pt x="182" y="726"/>
                  <a:pt x="182" y="726"/>
                </a:cubicBezTo>
                <a:cubicBezTo>
                  <a:pt x="182" y="727"/>
                  <a:pt x="182" y="729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0" y="729"/>
                  <a:pt x="180" y="729"/>
                  <a:pt x="180" y="729"/>
                </a:cubicBezTo>
                <a:cubicBezTo>
                  <a:pt x="180" y="729"/>
                  <a:pt x="180" y="729"/>
                  <a:pt x="180" y="729"/>
                </a:cubicBezTo>
                <a:cubicBezTo>
                  <a:pt x="179" y="729"/>
                  <a:pt x="178" y="729"/>
                  <a:pt x="178" y="728"/>
                </a:cubicBezTo>
                <a:close/>
                <a:moveTo>
                  <a:pt x="439" y="725"/>
                </a:moveTo>
                <a:cubicBezTo>
                  <a:pt x="438" y="724"/>
                  <a:pt x="438" y="723"/>
                  <a:pt x="438" y="722"/>
                </a:cubicBezTo>
                <a:cubicBezTo>
                  <a:pt x="438" y="722"/>
                  <a:pt x="438" y="722"/>
                  <a:pt x="438" y="722"/>
                </a:cubicBezTo>
                <a:cubicBezTo>
                  <a:pt x="439" y="721"/>
                  <a:pt x="440" y="720"/>
                  <a:pt x="441" y="721"/>
                </a:cubicBezTo>
                <a:cubicBezTo>
                  <a:pt x="441" y="721"/>
                  <a:pt x="441" y="721"/>
                  <a:pt x="441" y="721"/>
                </a:cubicBezTo>
                <a:cubicBezTo>
                  <a:pt x="442" y="721"/>
                  <a:pt x="442" y="722"/>
                  <a:pt x="442" y="724"/>
                </a:cubicBezTo>
                <a:cubicBezTo>
                  <a:pt x="442" y="724"/>
                  <a:pt x="442" y="724"/>
                  <a:pt x="442" y="724"/>
                </a:cubicBezTo>
                <a:cubicBezTo>
                  <a:pt x="441" y="724"/>
                  <a:pt x="441" y="725"/>
                  <a:pt x="440" y="725"/>
                </a:cubicBezTo>
                <a:cubicBezTo>
                  <a:pt x="440" y="725"/>
                  <a:pt x="440" y="725"/>
                  <a:pt x="440" y="725"/>
                </a:cubicBezTo>
                <a:cubicBezTo>
                  <a:pt x="440" y="725"/>
                  <a:pt x="439" y="725"/>
                  <a:pt x="439" y="725"/>
                </a:cubicBezTo>
                <a:close/>
                <a:moveTo>
                  <a:pt x="174" y="717"/>
                </a:moveTo>
                <a:cubicBezTo>
                  <a:pt x="173" y="716"/>
                  <a:pt x="174" y="715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6" y="714"/>
                  <a:pt x="177" y="714"/>
                  <a:pt x="177" y="715"/>
                </a:cubicBezTo>
                <a:cubicBezTo>
                  <a:pt x="177" y="715"/>
                  <a:pt x="177" y="715"/>
                  <a:pt x="177" y="715"/>
                </a:cubicBezTo>
                <a:cubicBezTo>
                  <a:pt x="178" y="716"/>
                  <a:pt x="177" y="717"/>
                  <a:pt x="176" y="718"/>
                </a:cubicBezTo>
                <a:cubicBezTo>
                  <a:pt x="176" y="718"/>
                  <a:pt x="176" y="718"/>
                  <a:pt x="176" y="718"/>
                </a:cubicBezTo>
                <a:cubicBezTo>
                  <a:pt x="176" y="718"/>
                  <a:pt x="176" y="718"/>
                  <a:pt x="175" y="718"/>
                </a:cubicBezTo>
                <a:cubicBezTo>
                  <a:pt x="175" y="718"/>
                  <a:pt x="175" y="718"/>
                  <a:pt x="175" y="718"/>
                </a:cubicBezTo>
                <a:cubicBezTo>
                  <a:pt x="175" y="718"/>
                  <a:pt x="174" y="718"/>
                  <a:pt x="174" y="717"/>
                </a:cubicBezTo>
                <a:close/>
                <a:moveTo>
                  <a:pt x="444" y="714"/>
                </a:moveTo>
                <a:cubicBezTo>
                  <a:pt x="443" y="713"/>
                  <a:pt x="442" y="712"/>
                  <a:pt x="443" y="711"/>
                </a:cubicBezTo>
                <a:cubicBezTo>
                  <a:pt x="443" y="711"/>
                  <a:pt x="443" y="711"/>
                  <a:pt x="443" y="711"/>
                </a:cubicBezTo>
                <a:cubicBezTo>
                  <a:pt x="443" y="710"/>
                  <a:pt x="444" y="709"/>
                  <a:pt x="445" y="710"/>
                </a:cubicBezTo>
                <a:cubicBezTo>
                  <a:pt x="445" y="710"/>
                  <a:pt x="445" y="710"/>
                  <a:pt x="445" y="710"/>
                </a:cubicBezTo>
                <a:cubicBezTo>
                  <a:pt x="446" y="710"/>
                  <a:pt x="447" y="711"/>
                  <a:pt x="446" y="712"/>
                </a:cubicBezTo>
                <a:cubicBezTo>
                  <a:pt x="446" y="712"/>
                  <a:pt x="446" y="712"/>
                  <a:pt x="446" y="712"/>
                </a:cubicBezTo>
                <a:cubicBezTo>
                  <a:pt x="446" y="713"/>
                  <a:pt x="445" y="714"/>
                  <a:pt x="445" y="714"/>
                </a:cubicBezTo>
                <a:cubicBezTo>
                  <a:pt x="445" y="714"/>
                  <a:pt x="445" y="714"/>
                  <a:pt x="445" y="714"/>
                </a:cubicBezTo>
                <a:cubicBezTo>
                  <a:pt x="444" y="714"/>
                  <a:pt x="444" y="714"/>
                  <a:pt x="444" y="714"/>
                </a:cubicBezTo>
                <a:close/>
                <a:moveTo>
                  <a:pt x="169" y="706"/>
                </a:moveTo>
                <a:cubicBezTo>
                  <a:pt x="169" y="705"/>
                  <a:pt x="169" y="703"/>
                  <a:pt x="170" y="703"/>
                </a:cubicBezTo>
                <a:cubicBezTo>
                  <a:pt x="170" y="703"/>
                  <a:pt x="170" y="703"/>
                  <a:pt x="170" y="703"/>
                </a:cubicBezTo>
                <a:cubicBezTo>
                  <a:pt x="171" y="703"/>
                  <a:pt x="172" y="703"/>
                  <a:pt x="173" y="704"/>
                </a:cubicBezTo>
                <a:cubicBezTo>
                  <a:pt x="173" y="704"/>
                  <a:pt x="173" y="704"/>
                  <a:pt x="173" y="704"/>
                </a:cubicBezTo>
                <a:cubicBezTo>
                  <a:pt x="173" y="705"/>
                  <a:pt x="173" y="706"/>
                  <a:pt x="172" y="707"/>
                </a:cubicBezTo>
                <a:cubicBezTo>
                  <a:pt x="172" y="707"/>
                  <a:pt x="172" y="707"/>
                  <a:pt x="172" y="707"/>
                </a:cubicBezTo>
                <a:cubicBezTo>
                  <a:pt x="171" y="707"/>
                  <a:pt x="171" y="707"/>
                  <a:pt x="171" y="707"/>
                </a:cubicBezTo>
                <a:cubicBezTo>
                  <a:pt x="171" y="707"/>
                  <a:pt x="171" y="707"/>
                  <a:pt x="171" y="707"/>
                </a:cubicBezTo>
                <a:cubicBezTo>
                  <a:pt x="170" y="707"/>
                  <a:pt x="169" y="706"/>
                  <a:pt x="169" y="706"/>
                </a:cubicBezTo>
                <a:close/>
                <a:moveTo>
                  <a:pt x="448" y="702"/>
                </a:moveTo>
                <a:cubicBezTo>
                  <a:pt x="447" y="702"/>
                  <a:pt x="447" y="701"/>
                  <a:pt x="447" y="700"/>
                </a:cubicBezTo>
                <a:cubicBezTo>
                  <a:pt x="447" y="700"/>
                  <a:pt x="447" y="700"/>
                  <a:pt x="447" y="700"/>
                </a:cubicBezTo>
                <a:cubicBezTo>
                  <a:pt x="448" y="699"/>
                  <a:pt x="449" y="698"/>
                  <a:pt x="450" y="699"/>
                </a:cubicBezTo>
                <a:cubicBezTo>
                  <a:pt x="450" y="699"/>
                  <a:pt x="450" y="699"/>
                  <a:pt x="450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1"/>
                  <a:pt x="451" y="701"/>
                  <a:pt x="451" y="701"/>
                </a:cubicBezTo>
                <a:cubicBezTo>
                  <a:pt x="451" y="702"/>
                  <a:pt x="450" y="703"/>
                  <a:pt x="449" y="703"/>
                </a:cubicBezTo>
                <a:cubicBezTo>
                  <a:pt x="449" y="703"/>
                  <a:pt x="449" y="703"/>
                  <a:pt x="449" y="703"/>
                </a:cubicBezTo>
                <a:cubicBezTo>
                  <a:pt x="449" y="703"/>
                  <a:pt x="449" y="703"/>
                  <a:pt x="448" y="702"/>
                </a:cubicBezTo>
                <a:close/>
                <a:moveTo>
                  <a:pt x="164" y="695"/>
                </a:moveTo>
                <a:cubicBezTo>
                  <a:pt x="164" y="694"/>
                  <a:pt x="164" y="692"/>
                  <a:pt x="166" y="692"/>
                </a:cubicBezTo>
                <a:cubicBezTo>
                  <a:pt x="166" y="692"/>
                  <a:pt x="166" y="692"/>
                  <a:pt x="166" y="692"/>
                </a:cubicBezTo>
                <a:cubicBezTo>
                  <a:pt x="167" y="692"/>
                  <a:pt x="168" y="692"/>
                  <a:pt x="168" y="693"/>
                </a:cubicBezTo>
                <a:cubicBezTo>
                  <a:pt x="168" y="693"/>
                  <a:pt x="168" y="693"/>
                  <a:pt x="168" y="693"/>
                </a:cubicBezTo>
                <a:cubicBezTo>
                  <a:pt x="169" y="694"/>
                  <a:pt x="168" y="695"/>
                  <a:pt x="167" y="696"/>
                </a:cubicBezTo>
                <a:cubicBezTo>
                  <a:pt x="167" y="696"/>
                  <a:pt x="167" y="696"/>
                  <a:pt x="167" y="696"/>
                </a:cubicBezTo>
                <a:cubicBezTo>
                  <a:pt x="167" y="696"/>
                  <a:pt x="167" y="696"/>
                  <a:pt x="166" y="696"/>
                </a:cubicBezTo>
                <a:cubicBezTo>
                  <a:pt x="166" y="696"/>
                  <a:pt x="166" y="696"/>
                  <a:pt x="166" y="696"/>
                </a:cubicBezTo>
                <a:cubicBezTo>
                  <a:pt x="165" y="696"/>
                  <a:pt x="165" y="695"/>
                  <a:pt x="164" y="695"/>
                </a:cubicBezTo>
                <a:close/>
                <a:moveTo>
                  <a:pt x="453" y="691"/>
                </a:moveTo>
                <a:cubicBezTo>
                  <a:pt x="452" y="691"/>
                  <a:pt x="451" y="690"/>
                  <a:pt x="452" y="689"/>
                </a:cubicBezTo>
                <a:cubicBezTo>
                  <a:pt x="452" y="689"/>
                  <a:pt x="452" y="689"/>
                  <a:pt x="452" y="689"/>
                </a:cubicBezTo>
                <a:cubicBezTo>
                  <a:pt x="452" y="688"/>
                  <a:pt x="453" y="687"/>
                  <a:pt x="454" y="688"/>
                </a:cubicBezTo>
                <a:cubicBezTo>
                  <a:pt x="454" y="688"/>
                  <a:pt x="454" y="688"/>
                  <a:pt x="454" y="688"/>
                </a:cubicBezTo>
                <a:cubicBezTo>
                  <a:pt x="455" y="688"/>
                  <a:pt x="456" y="689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lose/>
                <a:moveTo>
                  <a:pt x="160" y="683"/>
                </a:moveTo>
                <a:cubicBezTo>
                  <a:pt x="159" y="682"/>
                  <a:pt x="160" y="681"/>
                  <a:pt x="161" y="681"/>
                </a:cubicBezTo>
                <a:cubicBezTo>
                  <a:pt x="161" y="681"/>
                  <a:pt x="161" y="681"/>
                  <a:pt x="161" y="681"/>
                </a:cubicBezTo>
                <a:cubicBezTo>
                  <a:pt x="162" y="680"/>
                  <a:pt x="163" y="681"/>
                  <a:pt x="164" y="682"/>
                </a:cubicBezTo>
                <a:cubicBezTo>
                  <a:pt x="164" y="682"/>
                  <a:pt x="164" y="682"/>
                  <a:pt x="164" y="682"/>
                </a:cubicBezTo>
                <a:cubicBezTo>
                  <a:pt x="164" y="683"/>
                  <a:pt x="163" y="684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1" y="685"/>
                  <a:pt x="160" y="684"/>
                  <a:pt x="160" y="683"/>
                </a:cubicBezTo>
                <a:close/>
                <a:moveTo>
                  <a:pt x="457" y="680"/>
                </a:moveTo>
                <a:cubicBezTo>
                  <a:pt x="456" y="680"/>
                  <a:pt x="456" y="679"/>
                  <a:pt x="456" y="678"/>
                </a:cubicBezTo>
                <a:cubicBezTo>
                  <a:pt x="456" y="678"/>
                  <a:pt x="456" y="678"/>
                  <a:pt x="456" y="678"/>
                </a:cubicBezTo>
                <a:cubicBezTo>
                  <a:pt x="457" y="677"/>
                  <a:pt x="458" y="676"/>
                  <a:pt x="459" y="677"/>
                </a:cubicBezTo>
                <a:cubicBezTo>
                  <a:pt x="459" y="677"/>
                  <a:pt x="459" y="677"/>
                  <a:pt x="459" y="677"/>
                </a:cubicBezTo>
                <a:cubicBezTo>
                  <a:pt x="460" y="677"/>
                  <a:pt x="460" y="678"/>
                  <a:pt x="460" y="679"/>
                </a:cubicBezTo>
                <a:cubicBezTo>
                  <a:pt x="460" y="679"/>
                  <a:pt x="460" y="679"/>
                  <a:pt x="460" y="679"/>
                </a:cubicBezTo>
                <a:cubicBezTo>
                  <a:pt x="460" y="680"/>
                  <a:pt x="459" y="680"/>
                  <a:pt x="458" y="680"/>
                </a:cubicBezTo>
                <a:cubicBezTo>
                  <a:pt x="458" y="680"/>
                  <a:pt x="458" y="680"/>
                  <a:pt x="458" y="680"/>
                </a:cubicBezTo>
                <a:cubicBezTo>
                  <a:pt x="458" y="680"/>
                  <a:pt x="458" y="680"/>
                  <a:pt x="457" y="680"/>
                </a:cubicBezTo>
                <a:close/>
                <a:moveTo>
                  <a:pt x="155" y="672"/>
                </a:moveTo>
                <a:cubicBezTo>
                  <a:pt x="155" y="671"/>
                  <a:pt x="155" y="670"/>
                  <a:pt x="156" y="670"/>
                </a:cubicBezTo>
                <a:cubicBezTo>
                  <a:pt x="156" y="670"/>
                  <a:pt x="156" y="670"/>
                  <a:pt x="156" y="670"/>
                </a:cubicBezTo>
                <a:cubicBezTo>
                  <a:pt x="157" y="669"/>
                  <a:pt x="159" y="670"/>
                  <a:pt x="159" y="671"/>
                </a:cubicBezTo>
                <a:cubicBezTo>
                  <a:pt x="159" y="671"/>
                  <a:pt x="159" y="671"/>
                  <a:pt x="159" y="671"/>
                </a:cubicBezTo>
                <a:cubicBezTo>
                  <a:pt x="159" y="672"/>
                  <a:pt x="159" y="673"/>
                  <a:pt x="158" y="673"/>
                </a:cubicBezTo>
                <a:cubicBezTo>
                  <a:pt x="158" y="673"/>
                  <a:pt x="158" y="673"/>
                  <a:pt x="158" y="673"/>
                </a:cubicBezTo>
                <a:cubicBezTo>
                  <a:pt x="158" y="674"/>
                  <a:pt x="157" y="674"/>
                  <a:pt x="157" y="674"/>
                </a:cubicBezTo>
                <a:cubicBezTo>
                  <a:pt x="157" y="674"/>
                  <a:pt x="157" y="674"/>
                  <a:pt x="157" y="674"/>
                </a:cubicBezTo>
                <a:cubicBezTo>
                  <a:pt x="156" y="674"/>
                  <a:pt x="156" y="673"/>
                  <a:pt x="155" y="672"/>
                </a:cubicBezTo>
                <a:close/>
                <a:moveTo>
                  <a:pt x="462" y="669"/>
                </a:moveTo>
                <a:cubicBezTo>
                  <a:pt x="461" y="669"/>
                  <a:pt x="461" y="668"/>
                  <a:pt x="461" y="667"/>
                </a:cubicBezTo>
                <a:cubicBezTo>
                  <a:pt x="461" y="667"/>
                  <a:pt x="461" y="667"/>
                  <a:pt x="461" y="667"/>
                </a:cubicBezTo>
                <a:cubicBezTo>
                  <a:pt x="461" y="665"/>
                  <a:pt x="463" y="665"/>
                  <a:pt x="464" y="665"/>
                </a:cubicBezTo>
                <a:cubicBezTo>
                  <a:pt x="464" y="665"/>
                  <a:pt x="464" y="665"/>
                  <a:pt x="464" y="665"/>
                </a:cubicBezTo>
                <a:cubicBezTo>
                  <a:pt x="465" y="666"/>
                  <a:pt x="465" y="667"/>
                  <a:pt x="465" y="668"/>
                </a:cubicBezTo>
                <a:cubicBezTo>
                  <a:pt x="465" y="668"/>
                  <a:pt x="465" y="668"/>
                  <a:pt x="465" y="668"/>
                </a:cubicBezTo>
                <a:cubicBezTo>
                  <a:pt x="464" y="669"/>
                  <a:pt x="464" y="669"/>
                  <a:pt x="463" y="669"/>
                </a:cubicBezTo>
                <a:cubicBezTo>
                  <a:pt x="463" y="669"/>
                  <a:pt x="463" y="669"/>
                  <a:pt x="463" y="669"/>
                </a:cubicBezTo>
                <a:cubicBezTo>
                  <a:pt x="463" y="669"/>
                  <a:pt x="462" y="669"/>
                  <a:pt x="462" y="669"/>
                </a:cubicBezTo>
                <a:close/>
                <a:moveTo>
                  <a:pt x="151" y="661"/>
                </a:moveTo>
                <a:cubicBezTo>
                  <a:pt x="150" y="660"/>
                  <a:pt x="151" y="659"/>
                  <a:pt x="152" y="659"/>
                </a:cubicBezTo>
                <a:cubicBezTo>
                  <a:pt x="152" y="659"/>
                  <a:pt x="152" y="659"/>
                  <a:pt x="152" y="659"/>
                </a:cubicBezTo>
                <a:cubicBezTo>
                  <a:pt x="153" y="658"/>
                  <a:pt x="154" y="659"/>
                  <a:pt x="154" y="660"/>
                </a:cubicBezTo>
                <a:cubicBezTo>
                  <a:pt x="154" y="660"/>
                  <a:pt x="154" y="660"/>
                  <a:pt x="154" y="660"/>
                </a:cubicBezTo>
                <a:cubicBezTo>
                  <a:pt x="155" y="661"/>
                  <a:pt x="154" y="662"/>
                  <a:pt x="153" y="662"/>
                </a:cubicBezTo>
                <a:cubicBezTo>
                  <a:pt x="153" y="662"/>
                  <a:pt x="153" y="662"/>
                  <a:pt x="153" y="662"/>
                </a:cubicBezTo>
                <a:cubicBezTo>
                  <a:pt x="153" y="662"/>
                  <a:pt x="153" y="663"/>
                  <a:pt x="153" y="663"/>
                </a:cubicBezTo>
                <a:cubicBezTo>
                  <a:pt x="153" y="663"/>
                  <a:pt x="153" y="663"/>
                  <a:pt x="153" y="663"/>
                </a:cubicBezTo>
                <a:cubicBezTo>
                  <a:pt x="152" y="663"/>
                  <a:pt x="151" y="662"/>
                  <a:pt x="151" y="661"/>
                </a:cubicBezTo>
                <a:close/>
                <a:moveTo>
                  <a:pt x="467" y="658"/>
                </a:moveTo>
                <a:cubicBezTo>
                  <a:pt x="466" y="658"/>
                  <a:pt x="465" y="656"/>
                  <a:pt x="466" y="655"/>
                </a:cubicBezTo>
                <a:cubicBezTo>
                  <a:pt x="466" y="655"/>
                  <a:pt x="466" y="655"/>
                  <a:pt x="466" y="655"/>
                </a:cubicBezTo>
                <a:cubicBezTo>
                  <a:pt x="466" y="654"/>
                  <a:pt x="467" y="654"/>
                  <a:pt x="468" y="654"/>
                </a:cubicBezTo>
                <a:cubicBezTo>
                  <a:pt x="468" y="654"/>
                  <a:pt x="468" y="654"/>
                  <a:pt x="468" y="654"/>
                </a:cubicBezTo>
                <a:cubicBezTo>
                  <a:pt x="469" y="655"/>
                  <a:pt x="470" y="656"/>
                  <a:pt x="469" y="657"/>
                </a:cubicBezTo>
                <a:cubicBezTo>
                  <a:pt x="469" y="657"/>
                  <a:pt x="469" y="657"/>
                  <a:pt x="469" y="657"/>
                </a:cubicBezTo>
                <a:cubicBezTo>
                  <a:pt x="469" y="658"/>
                  <a:pt x="468" y="658"/>
                  <a:pt x="467" y="658"/>
                </a:cubicBezTo>
                <a:cubicBezTo>
                  <a:pt x="467" y="658"/>
                  <a:pt x="467" y="658"/>
                  <a:pt x="467" y="658"/>
                </a:cubicBezTo>
                <a:cubicBezTo>
                  <a:pt x="467" y="658"/>
                  <a:pt x="467" y="658"/>
                  <a:pt x="467" y="658"/>
                </a:cubicBezTo>
                <a:close/>
                <a:moveTo>
                  <a:pt x="146" y="650"/>
                </a:moveTo>
                <a:cubicBezTo>
                  <a:pt x="146" y="649"/>
                  <a:pt x="146" y="648"/>
                  <a:pt x="147" y="648"/>
                </a:cubicBezTo>
                <a:cubicBezTo>
                  <a:pt x="147" y="648"/>
                  <a:pt x="147" y="648"/>
                  <a:pt x="147" y="648"/>
                </a:cubicBezTo>
                <a:cubicBezTo>
                  <a:pt x="148" y="647"/>
                  <a:pt x="149" y="648"/>
                  <a:pt x="150" y="649"/>
                </a:cubicBezTo>
                <a:cubicBezTo>
                  <a:pt x="150" y="649"/>
                  <a:pt x="150" y="649"/>
                  <a:pt x="150" y="649"/>
                </a:cubicBezTo>
                <a:cubicBezTo>
                  <a:pt x="150" y="650"/>
                  <a:pt x="150" y="651"/>
                  <a:pt x="149" y="651"/>
                </a:cubicBezTo>
                <a:cubicBezTo>
                  <a:pt x="149" y="651"/>
                  <a:pt x="149" y="651"/>
                  <a:pt x="149" y="651"/>
                </a:cubicBezTo>
                <a:cubicBezTo>
                  <a:pt x="149" y="651"/>
                  <a:pt x="148" y="651"/>
                  <a:pt x="148" y="651"/>
                </a:cubicBezTo>
                <a:cubicBezTo>
                  <a:pt x="148" y="651"/>
                  <a:pt x="148" y="651"/>
                  <a:pt x="148" y="651"/>
                </a:cubicBezTo>
                <a:cubicBezTo>
                  <a:pt x="147" y="651"/>
                  <a:pt x="146" y="651"/>
                  <a:pt x="146" y="650"/>
                </a:cubicBezTo>
                <a:close/>
                <a:moveTo>
                  <a:pt x="471" y="647"/>
                </a:moveTo>
                <a:cubicBezTo>
                  <a:pt x="470" y="646"/>
                  <a:pt x="470" y="645"/>
                  <a:pt x="470" y="644"/>
                </a:cubicBezTo>
                <a:cubicBezTo>
                  <a:pt x="470" y="644"/>
                  <a:pt x="470" y="644"/>
                  <a:pt x="470" y="644"/>
                </a:cubicBezTo>
                <a:cubicBezTo>
                  <a:pt x="470" y="643"/>
                  <a:pt x="472" y="643"/>
                  <a:pt x="473" y="643"/>
                </a:cubicBezTo>
                <a:cubicBezTo>
                  <a:pt x="473" y="643"/>
                  <a:pt x="473" y="643"/>
                  <a:pt x="473" y="643"/>
                </a:cubicBezTo>
                <a:cubicBezTo>
                  <a:pt x="474" y="644"/>
                  <a:pt x="474" y="645"/>
                  <a:pt x="474" y="646"/>
                </a:cubicBezTo>
                <a:cubicBezTo>
                  <a:pt x="474" y="646"/>
                  <a:pt x="474" y="646"/>
                  <a:pt x="474" y="646"/>
                </a:cubicBezTo>
                <a:cubicBezTo>
                  <a:pt x="473" y="647"/>
                  <a:pt x="473" y="647"/>
                  <a:pt x="472" y="647"/>
                </a:cubicBezTo>
                <a:cubicBezTo>
                  <a:pt x="472" y="647"/>
                  <a:pt x="472" y="647"/>
                  <a:pt x="472" y="647"/>
                </a:cubicBezTo>
                <a:cubicBezTo>
                  <a:pt x="472" y="647"/>
                  <a:pt x="471" y="647"/>
                  <a:pt x="471" y="647"/>
                </a:cubicBezTo>
                <a:close/>
                <a:moveTo>
                  <a:pt x="142" y="639"/>
                </a:moveTo>
                <a:cubicBezTo>
                  <a:pt x="141" y="638"/>
                  <a:pt x="142" y="637"/>
                  <a:pt x="143" y="636"/>
                </a:cubicBezTo>
                <a:cubicBezTo>
                  <a:pt x="143" y="636"/>
                  <a:pt x="143" y="636"/>
                  <a:pt x="143" y="636"/>
                </a:cubicBezTo>
                <a:cubicBezTo>
                  <a:pt x="144" y="636"/>
                  <a:pt x="145" y="637"/>
                  <a:pt x="145" y="638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46" y="639"/>
                  <a:pt x="145" y="640"/>
                  <a:pt x="144" y="640"/>
                </a:cubicBezTo>
                <a:cubicBezTo>
                  <a:pt x="144" y="640"/>
                  <a:pt x="144" y="640"/>
                  <a:pt x="144" y="640"/>
                </a:cubicBezTo>
                <a:cubicBezTo>
                  <a:pt x="144" y="640"/>
                  <a:pt x="144" y="640"/>
                  <a:pt x="143" y="640"/>
                </a:cubicBezTo>
                <a:cubicBezTo>
                  <a:pt x="143" y="640"/>
                  <a:pt x="143" y="640"/>
                  <a:pt x="143" y="640"/>
                </a:cubicBezTo>
                <a:cubicBezTo>
                  <a:pt x="143" y="640"/>
                  <a:pt x="142" y="640"/>
                  <a:pt x="142" y="639"/>
                </a:cubicBezTo>
                <a:close/>
                <a:moveTo>
                  <a:pt x="476" y="636"/>
                </a:moveTo>
                <a:cubicBezTo>
                  <a:pt x="475" y="635"/>
                  <a:pt x="474" y="634"/>
                  <a:pt x="475" y="633"/>
                </a:cubicBezTo>
                <a:cubicBezTo>
                  <a:pt x="475" y="633"/>
                  <a:pt x="475" y="633"/>
                  <a:pt x="475" y="633"/>
                </a:cubicBezTo>
                <a:cubicBezTo>
                  <a:pt x="475" y="632"/>
                  <a:pt x="476" y="632"/>
                  <a:pt x="477" y="632"/>
                </a:cubicBezTo>
                <a:cubicBezTo>
                  <a:pt x="477" y="632"/>
                  <a:pt x="477" y="632"/>
                  <a:pt x="477" y="632"/>
                </a:cubicBezTo>
                <a:cubicBezTo>
                  <a:pt x="478" y="633"/>
                  <a:pt x="479" y="634"/>
                  <a:pt x="478" y="635"/>
                </a:cubicBezTo>
                <a:cubicBezTo>
                  <a:pt x="478" y="635"/>
                  <a:pt x="478" y="635"/>
                  <a:pt x="478" y="635"/>
                </a:cubicBezTo>
                <a:cubicBezTo>
                  <a:pt x="478" y="636"/>
                  <a:pt x="477" y="636"/>
                  <a:pt x="476" y="636"/>
                </a:cubicBezTo>
                <a:cubicBezTo>
                  <a:pt x="476" y="636"/>
                  <a:pt x="476" y="636"/>
                  <a:pt x="476" y="636"/>
                </a:cubicBezTo>
                <a:cubicBezTo>
                  <a:pt x="476" y="636"/>
                  <a:pt x="476" y="636"/>
                  <a:pt x="476" y="636"/>
                </a:cubicBezTo>
                <a:close/>
                <a:moveTo>
                  <a:pt x="137" y="628"/>
                </a:moveTo>
                <a:cubicBezTo>
                  <a:pt x="137" y="627"/>
                  <a:pt x="137" y="626"/>
                  <a:pt x="138" y="625"/>
                </a:cubicBezTo>
                <a:cubicBezTo>
                  <a:pt x="138" y="625"/>
                  <a:pt x="138" y="625"/>
                  <a:pt x="138" y="625"/>
                </a:cubicBezTo>
                <a:cubicBezTo>
                  <a:pt x="139" y="625"/>
                  <a:pt x="140" y="625"/>
                  <a:pt x="141" y="626"/>
                </a:cubicBezTo>
                <a:cubicBezTo>
                  <a:pt x="141" y="626"/>
                  <a:pt x="141" y="626"/>
                  <a:pt x="141" y="626"/>
                </a:cubicBezTo>
                <a:cubicBezTo>
                  <a:pt x="141" y="627"/>
                  <a:pt x="141" y="629"/>
                  <a:pt x="140" y="629"/>
                </a:cubicBezTo>
                <a:cubicBezTo>
                  <a:pt x="140" y="629"/>
                  <a:pt x="140" y="629"/>
                  <a:pt x="140" y="629"/>
                </a:cubicBezTo>
                <a:cubicBezTo>
                  <a:pt x="139" y="629"/>
                  <a:pt x="139" y="629"/>
                  <a:pt x="139" y="629"/>
                </a:cubicBezTo>
                <a:cubicBezTo>
                  <a:pt x="139" y="629"/>
                  <a:pt x="139" y="629"/>
                  <a:pt x="139" y="629"/>
                </a:cubicBezTo>
                <a:cubicBezTo>
                  <a:pt x="138" y="629"/>
                  <a:pt x="137" y="629"/>
                  <a:pt x="137" y="628"/>
                </a:cubicBezTo>
                <a:close/>
                <a:moveTo>
                  <a:pt x="480" y="625"/>
                </a:moveTo>
                <a:cubicBezTo>
                  <a:pt x="479" y="624"/>
                  <a:pt x="479" y="623"/>
                  <a:pt x="479" y="622"/>
                </a:cubicBezTo>
                <a:cubicBezTo>
                  <a:pt x="479" y="622"/>
                  <a:pt x="479" y="622"/>
                  <a:pt x="479" y="622"/>
                </a:cubicBezTo>
                <a:cubicBezTo>
                  <a:pt x="480" y="621"/>
                  <a:pt x="481" y="621"/>
                  <a:pt x="482" y="621"/>
                </a:cubicBezTo>
                <a:cubicBezTo>
                  <a:pt x="482" y="621"/>
                  <a:pt x="482" y="621"/>
                  <a:pt x="482" y="621"/>
                </a:cubicBezTo>
                <a:cubicBezTo>
                  <a:pt x="483" y="621"/>
                  <a:pt x="483" y="623"/>
                  <a:pt x="483" y="624"/>
                </a:cubicBezTo>
                <a:cubicBezTo>
                  <a:pt x="483" y="624"/>
                  <a:pt x="483" y="624"/>
                  <a:pt x="483" y="624"/>
                </a:cubicBezTo>
                <a:cubicBezTo>
                  <a:pt x="483" y="624"/>
                  <a:pt x="482" y="625"/>
                  <a:pt x="481" y="625"/>
                </a:cubicBezTo>
                <a:cubicBezTo>
                  <a:pt x="481" y="625"/>
                  <a:pt x="481" y="625"/>
                  <a:pt x="481" y="625"/>
                </a:cubicBezTo>
                <a:cubicBezTo>
                  <a:pt x="481" y="625"/>
                  <a:pt x="481" y="625"/>
                  <a:pt x="480" y="625"/>
                </a:cubicBezTo>
                <a:close/>
                <a:moveTo>
                  <a:pt x="132" y="617"/>
                </a:moveTo>
                <a:cubicBezTo>
                  <a:pt x="132" y="616"/>
                  <a:pt x="133" y="615"/>
                  <a:pt x="134" y="614"/>
                </a:cubicBezTo>
                <a:cubicBezTo>
                  <a:pt x="134" y="614"/>
                  <a:pt x="134" y="614"/>
                  <a:pt x="134" y="614"/>
                </a:cubicBezTo>
                <a:cubicBezTo>
                  <a:pt x="135" y="614"/>
                  <a:pt x="136" y="614"/>
                  <a:pt x="136" y="615"/>
                </a:cubicBezTo>
                <a:cubicBezTo>
                  <a:pt x="136" y="615"/>
                  <a:pt x="136" y="615"/>
                  <a:pt x="136" y="615"/>
                </a:cubicBezTo>
                <a:cubicBezTo>
                  <a:pt x="137" y="616"/>
                  <a:pt x="136" y="618"/>
                  <a:pt x="135" y="618"/>
                </a:cubicBezTo>
                <a:cubicBezTo>
                  <a:pt x="135" y="618"/>
                  <a:pt x="135" y="618"/>
                  <a:pt x="135" y="618"/>
                </a:cubicBezTo>
                <a:cubicBezTo>
                  <a:pt x="135" y="618"/>
                  <a:pt x="135" y="618"/>
                  <a:pt x="134" y="618"/>
                </a:cubicBezTo>
                <a:cubicBezTo>
                  <a:pt x="134" y="618"/>
                  <a:pt x="134" y="618"/>
                  <a:pt x="134" y="618"/>
                </a:cubicBezTo>
                <a:cubicBezTo>
                  <a:pt x="134" y="618"/>
                  <a:pt x="133" y="618"/>
                  <a:pt x="132" y="617"/>
                </a:cubicBezTo>
                <a:close/>
                <a:moveTo>
                  <a:pt x="485" y="614"/>
                </a:moveTo>
                <a:cubicBezTo>
                  <a:pt x="484" y="613"/>
                  <a:pt x="483" y="612"/>
                  <a:pt x="484" y="611"/>
                </a:cubicBezTo>
                <a:cubicBezTo>
                  <a:pt x="484" y="611"/>
                  <a:pt x="484" y="611"/>
                  <a:pt x="484" y="611"/>
                </a:cubicBezTo>
                <a:cubicBezTo>
                  <a:pt x="484" y="610"/>
                  <a:pt x="485" y="610"/>
                  <a:pt x="486" y="610"/>
                </a:cubicBezTo>
                <a:cubicBezTo>
                  <a:pt x="486" y="610"/>
                  <a:pt x="486" y="610"/>
                  <a:pt x="486" y="610"/>
                </a:cubicBezTo>
                <a:cubicBezTo>
                  <a:pt x="487" y="610"/>
                  <a:pt x="488" y="612"/>
                  <a:pt x="487" y="613"/>
                </a:cubicBezTo>
                <a:cubicBezTo>
                  <a:pt x="487" y="613"/>
                  <a:pt x="487" y="613"/>
                  <a:pt x="487" y="613"/>
                </a:cubicBezTo>
                <a:cubicBezTo>
                  <a:pt x="487" y="613"/>
                  <a:pt x="486" y="614"/>
                  <a:pt x="486" y="614"/>
                </a:cubicBezTo>
                <a:cubicBezTo>
                  <a:pt x="486" y="614"/>
                  <a:pt x="486" y="614"/>
                  <a:pt x="486" y="614"/>
                </a:cubicBezTo>
                <a:cubicBezTo>
                  <a:pt x="485" y="614"/>
                  <a:pt x="485" y="614"/>
                  <a:pt x="485" y="614"/>
                </a:cubicBezTo>
                <a:close/>
                <a:moveTo>
                  <a:pt x="128" y="606"/>
                </a:moveTo>
                <a:cubicBezTo>
                  <a:pt x="127" y="605"/>
                  <a:pt x="128" y="604"/>
                  <a:pt x="129" y="603"/>
                </a:cubicBezTo>
                <a:cubicBezTo>
                  <a:pt x="129" y="603"/>
                  <a:pt x="129" y="603"/>
                  <a:pt x="129" y="603"/>
                </a:cubicBezTo>
                <a:cubicBezTo>
                  <a:pt x="130" y="603"/>
                  <a:pt x="131" y="603"/>
                  <a:pt x="132" y="604"/>
                </a:cubicBezTo>
                <a:cubicBezTo>
                  <a:pt x="132" y="604"/>
                  <a:pt x="132" y="604"/>
                  <a:pt x="132" y="604"/>
                </a:cubicBezTo>
                <a:cubicBezTo>
                  <a:pt x="132" y="605"/>
                  <a:pt x="132" y="606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29" y="607"/>
                  <a:pt x="128" y="607"/>
                  <a:pt x="128" y="606"/>
                </a:cubicBezTo>
                <a:close/>
                <a:moveTo>
                  <a:pt x="489" y="603"/>
                </a:moveTo>
                <a:cubicBezTo>
                  <a:pt x="488" y="602"/>
                  <a:pt x="488" y="601"/>
                  <a:pt x="488" y="600"/>
                </a:cubicBezTo>
                <a:cubicBezTo>
                  <a:pt x="488" y="600"/>
                  <a:pt x="488" y="600"/>
                  <a:pt x="488" y="600"/>
                </a:cubicBezTo>
                <a:cubicBezTo>
                  <a:pt x="489" y="599"/>
                  <a:pt x="490" y="598"/>
                  <a:pt x="491" y="599"/>
                </a:cubicBezTo>
                <a:cubicBezTo>
                  <a:pt x="491" y="599"/>
                  <a:pt x="491" y="599"/>
                  <a:pt x="491" y="599"/>
                </a:cubicBezTo>
                <a:cubicBezTo>
                  <a:pt x="492" y="599"/>
                  <a:pt x="492" y="600"/>
                  <a:pt x="492" y="601"/>
                </a:cubicBezTo>
                <a:cubicBezTo>
                  <a:pt x="492" y="601"/>
                  <a:pt x="492" y="601"/>
                  <a:pt x="492" y="601"/>
                </a:cubicBezTo>
                <a:cubicBezTo>
                  <a:pt x="492" y="602"/>
                  <a:pt x="491" y="603"/>
                  <a:pt x="490" y="603"/>
                </a:cubicBezTo>
                <a:cubicBezTo>
                  <a:pt x="490" y="603"/>
                  <a:pt x="490" y="603"/>
                  <a:pt x="490" y="603"/>
                </a:cubicBezTo>
                <a:cubicBezTo>
                  <a:pt x="490" y="603"/>
                  <a:pt x="490" y="603"/>
                  <a:pt x="489" y="603"/>
                </a:cubicBezTo>
                <a:close/>
                <a:moveTo>
                  <a:pt x="123" y="595"/>
                </a:moveTo>
                <a:cubicBezTo>
                  <a:pt x="123" y="594"/>
                  <a:pt x="123" y="593"/>
                  <a:pt x="124" y="592"/>
                </a:cubicBezTo>
                <a:cubicBezTo>
                  <a:pt x="124" y="592"/>
                  <a:pt x="124" y="592"/>
                  <a:pt x="124" y="592"/>
                </a:cubicBezTo>
                <a:cubicBezTo>
                  <a:pt x="125" y="592"/>
                  <a:pt x="127" y="592"/>
                  <a:pt x="127" y="593"/>
                </a:cubicBezTo>
                <a:cubicBezTo>
                  <a:pt x="127" y="593"/>
                  <a:pt x="127" y="593"/>
                  <a:pt x="127" y="593"/>
                </a:cubicBezTo>
                <a:cubicBezTo>
                  <a:pt x="127" y="594"/>
                  <a:pt x="127" y="595"/>
                  <a:pt x="126" y="596"/>
                </a:cubicBezTo>
                <a:cubicBezTo>
                  <a:pt x="126" y="596"/>
                  <a:pt x="126" y="596"/>
                  <a:pt x="126" y="596"/>
                </a:cubicBezTo>
                <a:cubicBezTo>
                  <a:pt x="126" y="596"/>
                  <a:pt x="125" y="596"/>
                  <a:pt x="125" y="596"/>
                </a:cubicBezTo>
                <a:cubicBezTo>
                  <a:pt x="125" y="596"/>
                  <a:pt x="125" y="596"/>
                  <a:pt x="125" y="596"/>
                </a:cubicBezTo>
                <a:cubicBezTo>
                  <a:pt x="124" y="596"/>
                  <a:pt x="124" y="595"/>
                  <a:pt x="123" y="595"/>
                </a:cubicBezTo>
                <a:close/>
                <a:moveTo>
                  <a:pt x="494" y="591"/>
                </a:moveTo>
                <a:cubicBezTo>
                  <a:pt x="493" y="591"/>
                  <a:pt x="492" y="590"/>
                  <a:pt x="493" y="589"/>
                </a:cubicBezTo>
                <a:cubicBezTo>
                  <a:pt x="493" y="589"/>
                  <a:pt x="493" y="589"/>
                  <a:pt x="493" y="589"/>
                </a:cubicBezTo>
                <a:cubicBezTo>
                  <a:pt x="493" y="588"/>
                  <a:pt x="494" y="587"/>
                  <a:pt x="496" y="588"/>
                </a:cubicBezTo>
                <a:cubicBezTo>
                  <a:pt x="496" y="588"/>
                  <a:pt x="496" y="588"/>
                  <a:pt x="496" y="588"/>
                </a:cubicBezTo>
                <a:cubicBezTo>
                  <a:pt x="497" y="588"/>
                  <a:pt x="497" y="589"/>
                  <a:pt x="497" y="590"/>
                </a:cubicBezTo>
                <a:cubicBezTo>
                  <a:pt x="497" y="590"/>
                  <a:pt x="497" y="590"/>
                  <a:pt x="497" y="590"/>
                </a:cubicBezTo>
                <a:cubicBezTo>
                  <a:pt x="496" y="591"/>
                  <a:pt x="496" y="592"/>
                  <a:pt x="495" y="592"/>
                </a:cubicBezTo>
                <a:cubicBezTo>
                  <a:pt x="495" y="592"/>
                  <a:pt x="495" y="592"/>
                  <a:pt x="495" y="592"/>
                </a:cubicBezTo>
                <a:cubicBezTo>
                  <a:pt x="495" y="592"/>
                  <a:pt x="494" y="592"/>
                  <a:pt x="494" y="591"/>
                </a:cubicBezTo>
                <a:close/>
                <a:moveTo>
                  <a:pt x="119" y="584"/>
                </a:moveTo>
                <a:cubicBezTo>
                  <a:pt x="118" y="583"/>
                  <a:pt x="119" y="581"/>
                  <a:pt x="120" y="581"/>
                </a:cubicBezTo>
                <a:cubicBezTo>
                  <a:pt x="120" y="581"/>
                  <a:pt x="120" y="581"/>
                  <a:pt x="120" y="581"/>
                </a:cubicBezTo>
                <a:cubicBezTo>
                  <a:pt x="121" y="581"/>
                  <a:pt x="122" y="581"/>
                  <a:pt x="122" y="582"/>
                </a:cubicBezTo>
                <a:cubicBezTo>
                  <a:pt x="122" y="582"/>
                  <a:pt x="122" y="582"/>
                  <a:pt x="122" y="582"/>
                </a:cubicBezTo>
                <a:cubicBezTo>
                  <a:pt x="123" y="583"/>
                  <a:pt x="122" y="584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0" y="585"/>
                  <a:pt x="119" y="584"/>
                  <a:pt x="119" y="584"/>
                </a:cubicBezTo>
                <a:close/>
                <a:moveTo>
                  <a:pt x="499" y="580"/>
                </a:moveTo>
                <a:cubicBezTo>
                  <a:pt x="498" y="580"/>
                  <a:pt x="497" y="579"/>
                  <a:pt x="497" y="578"/>
                </a:cubicBezTo>
                <a:cubicBezTo>
                  <a:pt x="497" y="578"/>
                  <a:pt x="497" y="578"/>
                  <a:pt x="497" y="578"/>
                </a:cubicBezTo>
                <a:cubicBezTo>
                  <a:pt x="498" y="577"/>
                  <a:pt x="499" y="576"/>
                  <a:pt x="500" y="577"/>
                </a:cubicBezTo>
                <a:cubicBezTo>
                  <a:pt x="500" y="577"/>
                  <a:pt x="500" y="577"/>
                  <a:pt x="500" y="577"/>
                </a:cubicBezTo>
                <a:cubicBezTo>
                  <a:pt x="501" y="577"/>
                  <a:pt x="502" y="578"/>
                  <a:pt x="501" y="579"/>
                </a:cubicBezTo>
                <a:cubicBezTo>
                  <a:pt x="501" y="579"/>
                  <a:pt x="501" y="579"/>
                  <a:pt x="501" y="579"/>
                </a:cubicBezTo>
                <a:cubicBezTo>
                  <a:pt x="501" y="580"/>
                  <a:pt x="500" y="580"/>
                  <a:pt x="499" y="580"/>
                </a:cubicBezTo>
                <a:cubicBezTo>
                  <a:pt x="499" y="580"/>
                  <a:pt x="499" y="580"/>
                  <a:pt x="499" y="580"/>
                </a:cubicBezTo>
                <a:cubicBezTo>
                  <a:pt x="499" y="580"/>
                  <a:pt x="499" y="580"/>
                  <a:pt x="499" y="580"/>
                </a:cubicBezTo>
                <a:close/>
                <a:moveTo>
                  <a:pt x="114" y="573"/>
                </a:moveTo>
                <a:cubicBezTo>
                  <a:pt x="114" y="571"/>
                  <a:pt x="114" y="570"/>
                  <a:pt x="115" y="570"/>
                </a:cubicBezTo>
                <a:cubicBezTo>
                  <a:pt x="115" y="570"/>
                  <a:pt x="115" y="570"/>
                  <a:pt x="115" y="570"/>
                </a:cubicBezTo>
                <a:cubicBezTo>
                  <a:pt x="116" y="569"/>
                  <a:pt x="117" y="570"/>
                  <a:pt x="118" y="571"/>
                </a:cubicBezTo>
                <a:cubicBezTo>
                  <a:pt x="118" y="571"/>
                  <a:pt x="118" y="571"/>
                  <a:pt x="118" y="571"/>
                </a:cubicBezTo>
                <a:cubicBezTo>
                  <a:pt x="118" y="572"/>
                  <a:pt x="118" y="573"/>
                  <a:pt x="117" y="574"/>
                </a:cubicBezTo>
                <a:cubicBezTo>
                  <a:pt x="117" y="574"/>
                  <a:pt x="117" y="574"/>
                  <a:pt x="117" y="574"/>
                </a:cubicBezTo>
                <a:cubicBezTo>
                  <a:pt x="117" y="574"/>
                  <a:pt x="116" y="574"/>
                  <a:pt x="116" y="574"/>
                </a:cubicBezTo>
                <a:cubicBezTo>
                  <a:pt x="116" y="574"/>
                  <a:pt x="116" y="574"/>
                  <a:pt x="116" y="574"/>
                </a:cubicBezTo>
                <a:cubicBezTo>
                  <a:pt x="115" y="574"/>
                  <a:pt x="115" y="573"/>
                  <a:pt x="114" y="573"/>
                </a:cubicBezTo>
                <a:close/>
                <a:moveTo>
                  <a:pt x="503" y="569"/>
                </a:moveTo>
                <a:cubicBezTo>
                  <a:pt x="502" y="569"/>
                  <a:pt x="502" y="568"/>
                  <a:pt x="502" y="567"/>
                </a:cubicBezTo>
                <a:cubicBezTo>
                  <a:pt x="502" y="567"/>
                  <a:pt x="502" y="567"/>
                  <a:pt x="502" y="567"/>
                </a:cubicBezTo>
                <a:cubicBezTo>
                  <a:pt x="502" y="566"/>
                  <a:pt x="504" y="565"/>
                  <a:pt x="505" y="566"/>
                </a:cubicBezTo>
                <a:cubicBezTo>
                  <a:pt x="505" y="566"/>
                  <a:pt x="505" y="566"/>
                  <a:pt x="505" y="566"/>
                </a:cubicBezTo>
                <a:cubicBezTo>
                  <a:pt x="506" y="566"/>
                  <a:pt x="506" y="567"/>
                  <a:pt x="506" y="568"/>
                </a:cubicBezTo>
                <a:cubicBezTo>
                  <a:pt x="506" y="568"/>
                  <a:pt x="506" y="568"/>
                  <a:pt x="506" y="568"/>
                </a:cubicBezTo>
                <a:cubicBezTo>
                  <a:pt x="505" y="569"/>
                  <a:pt x="505" y="569"/>
                  <a:pt x="504" y="569"/>
                </a:cubicBezTo>
                <a:cubicBezTo>
                  <a:pt x="504" y="569"/>
                  <a:pt x="504" y="569"/>
                  <a:pt x="504" y="569"/>
                </a:cubicBezTo>
                <a:cubicBezTo>
                  <a:pt x="504" y="569"/>
                  <a:pt x="503" y="569"/>
                  <a:pt x="503" y="569"/>
                </a:cubicBezTo>
                <a:close/>
                <a:moveTo>
                  <a:pt x="110" y="561"/>
                </a:moveTo>
                <a:cubicBezTo>
                  <a:pt x="109" y="560"/>
                  <a:pt x="110" y="559"/>
                  <a:pt x="111" y="559"/>
                </a:cubicBezTo>
                <a:cubicBezTo>
                  <a:pt x="111" y="559"/>
                  <a:pt x="111" y="559"/>
                  <a:pt x="111" y="559"/>
                </a:cubicBezTo>
                <a:cubicBezTo>
                  <a:pt x="112" y="558"/>
                  <a:pt x="113" y="559"/>
                  <a:pt x="113" y="560"/>
                </a:cubicBezTo>
                <a:cubicBezTo>
                  <a:pt x="113" y="560"/>
                  <a:pt x="113" y="560"/>
                  <a:pt x="113" y="560"/>
                </a:cubicBezTo>
                <a:cubicBezTo>
                  <a:pt x="114" y="561"/>
                  <a:pt x="113" y="562"/>
                  <a:pt x="112" y="562"/>
                </a:cubicBezTo>
                <a:cubicBezTo>
                  <a:pt x="112" y="562"/>
                  <a:pt x="112" y="562"/>
                  <a:pt x="112" y="562"/>
                </a:cubicBezTo>
                <a:cubicBezTo>
                  <a:pt x="112" y="563"/>
                  <a:pt x="112" y="563"/>
                  <a:pt x="111" y="563"/>
                </a:cubicBezTo>
                <a:cubicBezTo>
                  <a:pt x="111" y="563"/>
                  <a:pt x="111" y="563"/>
                  <a:pt x="111" y="563"/>
                </a:cubicBezTo>
                <a:cubicBezTo>
                  <a:pt x="111" y="563"/>
                  <a:pt x="110" y="562"/>
                  <a:pt x="110" y="561"/>
                </a:cubicBezTo>
                <a:close/>
                <a:moveTo>
                  <a:pt x="508" y="558"/>
                </a:moveTo>
                <a:cubicBezTo>
                  <a:pt x="507" y="558"/>
                  <a:pt x="506" y="557"/>
                  <a:pt x="507" y="556"/>
                </a:cubicBezTo>
                <a:cubicBezTo>
                  <a:pt x="507" y="556"/>
                  <a:pt x="507" y="556"/>
                  <a:pt x="507" y="556"/>
                </a:cubicBezTo>
                <a:cubicBezTo>
                  <a:pt x="507" y="555"/>
                  <a:pt x="508" y="554"/>
                  <a:pt x="509" y="554"/>
                </a:cubicBezTo>
                <a:cubicBezTo>
                  <a:pt x="509" y="554"/>
                  <a:pt x="509" y="554"/>
                  <a:pt x="509" y="554"/>
                </a:cubicBezTo>
                <a:cubicBezTo>
                  <a:pt x="510" y="555"/>
                  <a:pt x="511" y="556"/>
                  <a:pt x="510" y="557"/>
                </a:cubicBezTo>
                <a:cubicBezTo>
                  <a:pt x="510" y="557"/>
                  <a:pt x="510" y="557"/>
                  <a:pt x="510" y="557"/>
                </a:cubicBezTo>
                <a:cubicBezTo>
                  <a:pt x="510" y="558"/>
                  <a:pt x="509" y="558"/>
                  <a:pt x="508" y="558"/>
                </a:cubicBezTo>
                <a:cubicBezTo>
                  <a:pt x="508" y="558"/>
                  <a:pt x="508" y="558"/>
                  <a:pt x="508" y="558"/>
                </a:cubicBezTo>
                <a:cubicBezTo>
                  <a:pt x="508" y="558"/>
                  <a:pt x="508" y="558"/>
                  <a:pt x="508" y="558"/>
                </a:cubicBezTo>
                <a:close/>
                <a:moveTo>
                  <a:pt x="105" y="550"/>
                </a:moveTo>
                <a:cubicBezTo>
                  <a:pt x="105" y="549"/>
                  <a:pt x="105" y="548"/>
                  <a:pt x="106" y="548"/>
                </a:cubicBezTo>
                <a:cubicBezTo>
                  <a:pt x="106" y="548"/>
                  <a:pt x="106" y="548"/>
                  <a:pt x="106" y="548"/>
                </a:cubicBezTo>
                <a:cubicBezTo>
                  <a:pt x="107" y="547"/>
                  <a:pt x="108" y="548"/>
                  <a:pt x="109" y="549"/>
                </a:cubicBezTo>
                <a:cubicBezTo>
                  <a:pt x="109" y="549"/>
                  <a:pt x="109" y="549"/>
                  <a:pt x="109" y="549"/>
                </a:cubicBezTo>
                <a:cubicBezTo>
                  <a:pt x="109" y="550"/>
                  <a:pt x="109" y="551"/>
                  <a:pt x="108" y="551"/>
                </a:cubicBezTo>
                <a:cubicBezTo>
                  <a:pt x="108" y="551"/>
                  <a:pt x="108" y="551"/>
                  <a:pt x="108" y="551"/>
                </a:cubicBezTo>
                <a:cubicBezTo>
                  <a:pt x="107" y="552"/>
                  <a:pt x="107" y="552"/>
                  <a:pt x="107" y="552"/>
                </a:cubicBezTo>
                <a:cubicBezTo>
                  <a:pt x="107" y="552"/>
                  <a:pt x="107" y="552"/>
                  <a:pt x="107" y="552"/>
                </a:cubicBezTo>
                <a:cubicBezTo>
                  <a:pt x="106" y="552"/>
                  <a:pt x="105" y="551"/>
                  <a:pt x="105" y="550"/>
                </a:cubicBezTo>
                <a:close/>
                <a:moveTo>
                  <a:pt x="512" y="547"/>
                </a:moveTo>
                <a:cubicBezTo>
                  <a:pt x="511" y="547"/>
                  <a:pt x="511" y="545"/>
                  <a:pt x="511" y="544"/>
                </a:cubicBezTo>
                <a:cubicBezTo>
                  <a:pt x="511" y="544"/>
                  <a:pt x="511" y="544"/>
                  <a:pt x="511" y="544"/>
                </a:cubicBezTo>
                <a:cubicBezTo>
                  <a:pt x="512" y="543"/>
                  <a:pt x="513" y="543"/>
                  <a:pt x="514" y="543"/>
                </a:cubicBezTo>
                <a:cubicBezTo>
                  <a:pt x="514" y="543"/>
                  <a:pt x="514" y="543"/>
                  <a:pt x="514" y="543"/>
                </a:cubicBezTo>
                <a:cubicBezTo>
                  <a:pt x="515" y="544"/>
                  <a:pt x="515" y="545"/>
                  <a:pt x="515" y="546"/>
                </a:cubicBezTo>
                <a:cubicBezTo>
                  <a:pt x="515" y="546"/>
                  <a:pt x="515" y="546"/>
                  <a:pt x="515" y="546"/>
                </a:cubicBezTo>
                <a:cubicBezTo>
                  <a:pt x="515" y="547"/>
                  <a:pt x="514" y="547"/>
                  <a:pt x="513" y="547"/>
                </a:cubicBezTo>
                <a:cubicBezTo>
                  <a:pt x="513" y="547"/>
                  <a:pt x="513" y="547"/>
                  <a:pt x="513" y="547"/>
                </a:cubicBezTo>
                <a:cubicBezTo>
                  <a:pt x="513" y="547"/>
                  <a:pt x="513" y="547"/>
                  <a:pt x="512" y="547"/>
                </a:cubicBezTo>
                <a:close/>
                <a:moveTo>
                  <a:pt x="100" y="539"/>
                </a:moveTo>
                <a:cubicBezTo>
                  <a:pt x="100" y="538"/>
                  <a:pt x="101" y="537"/>
                  <a:pt x="102" y="537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3" y="536"/>
                  <a:pt x="104" y="537"/>
                  <a:pt x="104" y="538"/>
                </a:cubicBezTo>
                <a:cubicBezTo>
                  <a:pt x="104" y="538"/>
                  <a:pt x="104" y="538"/>
                  <a:pt x="104" y="538"/>
                </a:cubicBezTo>
                <a:cubicBezTo>
                  <a:pt x="105" y="539"/>
                  <a:pt x="104" y="540"/>
                  <a:pt x="103" y="540"/>
                </a:cubicBezTo>
                <a:cubicBezTo>
                  <a:pt x="103" y="540"/>
                  <a:pt x="103" y="540"/>
                  <a:pt x="103" y="540"/>
                </a:cubicBezTo>
                <a:cubicBezTo>
                  <a:pt x="103" y="540"/>
                  <a:pt x="103" y="540"/>
                  <a:pt x="102" y="540"/>
                </a:cubicBezTo>
                <a:cubicBezTo>
                  <a:pt x="102" y="540"/>
                  <a:pt x="102" y="540"/>
                  <a:pt x="102" y="540"/>
                </a:cubicBezTo>
                <a:cubicBezTo>
                  <a:pt x="102" y="540"/>
                  <a:pt x="101" y="540"/>
                  <a:pt x="100" y="539"/>
                </a:cubicBezTo>
                <a:close/>
                <a:moveTo>
                  <a:pt x="517" y="536"/>
                </a:moveTo>
                <a:cubicBezTo>
                  <a:pt x="516" y="536"/>
                  <a:pt x="515" y="534"/>
                  <a:pt x="516" y="533"/>
                </a:cubicBezTo>
                <a:cubicBezTo>
                  <a:pt x="516" y="533"/>
                  <a:pt x="516" y="533"/>
                  <a:pt x="516" y="533"/>
                </a:cubicBezTo>
                <a:cubicBezTo>
                  <a:pt x="516" y="532"/>
                  <a:pt x="517" y="532"/>
                  <a:pt x="518" y="532"/>
                </a:cubicBezTo>
                <a:cubicBezTo>
                  <a:pt x="518" y="532"/>
                  <a:pt x="518" y="532"/>
                  <a:pt x="518" y="532"/>
                </a:cubicBezTo>
                <a:cubicBezTo>
                  <a:pt x="519" y="533"/>
                  <a:pt x="520" y="534"/>
                  <a:pt x="519" y="535"/>
                </a:cubicBezTo>
                <a:cubicBezTo>
                  <a:pt x="519" y="535"/>
                  <a:pt x="519" y="535"/>
                  <a:pt x="519" y="535"/>
                </a:cubicBezTo>
                <a:cubicBezTo>
                  <a:pt x="519" y="536"/>
                  <a:pt x="518" y="536"/>
                  <a:pt x="518" y="536"/>
                </a:cubicBezTo>
                <a:cubicBezTo>
                  <a:pt x="518" y="536"/>
                  <a:pt x="518" y="536"/>
                  <a:pt x="518" y="536"/>
                </a:cubicBezTo>
                <a:cubicBezTo>
                  <a:pt x="517" y="536"/>
                  <a:pt x="517" y="536"/>
                  <a:pt x="517" y="536"/>
                </a:cubicBezTo>
                <a:close/>
                <a:moveTo>
                  <a:pt x="96" y="528"/>
                </a:moveTo>
                <a:cubicBezTo>
                  <a:pt x="95" y="527"/>
                  <a:pt x="96" y="526"/>
                  <a:pt x="97" y="526"/>
                </a:cubicBezTo>
                <a:cubicBezTo>
                  <a:pt x="97" y="526"/>
                  <a:pt x="97" y="526"/>
                  <a:pt x="97" y="526"/>
                </a:cubicBezTo>
                <a:cubicBezTo>
                  <a:pt x="98" y="525"/>
                  <a:pt x="99" y="526"/>
                  <a:pt x="100" y="527"/>
                </a:cubicBezTo>
                <a:cubicBezTo>
                  <a:pt x="100" y="527"/>
                  <a:pt x="100" y="527"/>
                  <a:pt x="100" y="527"/>
                </a:cubicBezTo>
                <a:cubicBezTo>
                  <a:pt x="100" y="528"/>
                  <a:pt x="100" y="529"/>
                  <a:pt x="99" y="529"/>
                </a:cubicBezTo>
                <a:cubicBezTo>
                  <a:pt x="99" y="529"/>
                  <a:pt x="99" y="529"/>
                  <a:pt x="99" y="529"/>
                </a:cubicBezTo>
                <a:cubicBezTo>
                  <a:pt x="98" y="529"/>
                  <a:pt x="98" y="529"/>
                  <a:pt x="98" y="529"/>
                </a:cubicBezTo>
                <a:cubicBezTo>
                  <a:pt x="98" y="529"/>
                  <a:pt x="98" y="529"/>
                  <a:pt x="98" y="529"/>
                </a:cubicBezTo>
                <a:cubicBezTo>
                  <a:pt x="97" y="529"/>
                  <a:pt x="96" y="529"/>
                  <a:pt x="96" y="528"/>
                </a:cubicBezTo>
                <a:close/>
                <a:moveTo>
                  <a:pt x="521" y="525"/>
                </a:moveTo>
                <a:cubicBezTo>
                  <a:pt x="520" y="524"/>
                  <a:pt x="520" y="523"/>
                  <a:pt x="520" y="522"/>
                </a:cubicBezTo>
                <a:cubicBezTo>
                  <a:pt x="520" y="522"/>
                  <a:pt x="520" y="522"/>
                  <a:pt x="520" y="522"/>
                </a:cubicBezTo>
                <a:cubicBezTo>
                  <a:pt x="521" y="521"/>
                  <a:pt x="522" y="521"/>
                  <a:pt x="523" y="521"/>
                </a:cubicBezTo>
                <a:cubicBezTo>
                  <a:pt x="523" y="521"/>
                  <a:pt x="523" y="521"/>
                  <a:pt x="523" y="521"/>
                </a:cubicBezTo>
                <a:cubicBezTo>
                  <a:pt x="524" y="522"/>
                  <a:pt x="524" y="523"/>
                  <a:pt x="524" y="524"/>
                </a:cubicBezTo>
                <a:cubicBezTo>
                  <a:pt x="524" y="524"/>
                  <a:pt x="524" y="524"/>
                  <a:pt x="524" y="524"/>
                </a:cubicBezTo>
                <a:cubicBezTo>
                  <a:pt x="524" y="525"/>
                  <a:pt x="523" y="525"/>
                  <a:pt x="522" y="525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5"/>
                  <a:pt x="522" y="525"/>
                  <a:pt x="521" y="525"/>
                </a:cubicBezTo>
                <a:close/>
                <a:moveTo>
                  <a:pt x="91" y="517"/>
                </a:moveTo>
                <a:cubicBezTo>
                  <a:pt x="91" y="516"/>
                  <a:pt x="91" y="515"/>
                  <a:pt x="92" y="514"/>
                </a:cubicBezTo>
                <a:cubicBezTo>
                  <a:pt x="92" y="514"/>
                  <a:pt x="92" y="514"/>
                  <a:pt x="92" y="514"/>
                </a:cubicBezTo>
                <a:cubicBezTo>
                  <a:pt x="93" y="514"/>
                  <a:pt x="95" y="514"/>
                  <a:pt x="95" y="516"/>
                </a:cubicBezTo>
                <a:cubicBezTo>
                  <a:pt x="95" y="516"/>
                  <a:pt x="95" y="516"/>
                  <a:pt x="95" y="516"/>
                </a:cubicBezTo>
                <a:cubicBezTo>
                  <a:pt x="95" y="517"/>
                  <a:pt x="95" y="518"/>
                  <a:pt x="94" y="518"/>
                </a:cubicBezTo>
                <a:cubicBezTo>
                  <a:pt x="94" y="518"/>
                  <a:pt x="94" y="518"/>
                  <a:pt x="94" y="518"/>
                </a:cubicBezTo>
                <a:cubicBezTo>
                  <a:pt x="94" y="518"/>
                  <a:pt x="93" y="518"/>
                  <a:pt x="93" y="518"/>
                </a:cubicBezTo>
                <a:cubicBezTo>
                  <a:pt x="93" y="518"/>
                  <a:pt x="93" y="518"/>
                  <a:pt x="93" y="518"/>
                </a:cubicBezTo>
                <a:cubicBezTo>
                  <a:pt x="92" y="518"/>
                  <a:pt x="92" y="518"/>
                  <a:pt x="91" y="517"/>
                </a:cubicBezTo>
                <a:close/>
                <a:moveTo>
                  <a:pt x="526" y="514"/>
                </a:moveTo>
                <a:cubicBezTo>
                  <a:pt x="525" y="513"/>
                  <a:pt x="524" y="512"/>
                  <a:pt x="525" y="511"/>
                </a:cubicBezTo>
                <a:cubicBezTo>
                  <a:pt x="525" y="511"/>
                  <a:pt x="525" y="511"/>
                  <a:pt x="525" y="511"/>
                </a:cubicBezTo>
                <a:cubicBezTo>
                  <a:pt x="525" y="510"/>
                  <a:pt x="526" y="510"/>
                  <a:pt x="527" y="510"/>
                </a:cubicBezTo>
                <a:cubicBezTo>
                  <a:pt x="527" y="510"/>
                  <a:pt x="527" y="510"/>
                  <a:pt x="527" y="510"/>
                </a:cubicBezTo>
                <a:cubicBezTo>
                  <a:pt x="529" y="510"/>
                  <a:pt x="529" y="512"/>
                  <a:pt x="529" y="513"/>
                </a:cubicBezTo>
                <a:cubicBezTo>
                  <a:pt x="529" y="513"/>
                  <a:pt x="529" y="513"/>
                  <a:pt x="529" y="513"/>
                </a:cubicBezTo>
                <a:cubicBezTo>
                  <a:pt x="528" y="513"/>
                  <a:pt x="528" y="514"/>
                  <a:pt x="527" y="514"/>
                </a:cubicBezTo>
                <a:cubicBezTo>
                  <a:pt x="527" y="514"/>
                  <a:pt x="527" y="514"/>
                  <a:pt x="527" y="514"/>
                </a:cubicBezTo>
                <a:cubicBezTo>
                  <a:pt x="526" y="514"/>
                  <a:pt x="526" y="514"/>
                  <a:pt x="526" y="514"/>
                </a:cubicBezTo>
                <a:close/>
                <a:moveTo>
                  <a:pt x="87" y="506"/>
                </a:moveTo>
                <a:cubicBezTo>
                  <a:pt x="86" y="505"/>
                  <a:pt x="87" y="504"/>
                  <a:pt x="88" y="503"/>
                </a:cubicBezTo>
                <a:cubicBezTo>
                  <a:pt x="88" y="503"/>
                  <a:pt x="88" y="503"/>
                  <a:pt x="88" y="503"/>
                </a:cubicBezTo>
                <a:cubicBezTo>
                  <a:pt x="89" y="503"/>
                  <a:pt x="90" y="503"/>
                  <a:pt x="90" y="504"/>
                </a:cubicBezTo>
                <a:cubicBezTo>
                  <a:pt x="90" y="504"/>
                  <a:pt x="90" y="504"/>
                  <a:pt x="90" y="504"/>
                </a:cubicBezTo>
                <a:cubicBezTo>
                  <a:pt x="91" y="505"/>
                  <a:pt x="90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8" y="507"/>
                  <a:pt x="87" y="507"/>
                  <a:pt x="87" y="506"/>
                </a:cubicBezTo>
                <a:close/>
                <a:moveTo>
                  <a:pt x="531" y="503"/>
                </a:moveTo>
                <a:cubicBezTo>
                  <a:pt x="530" y="502"/>
                  <a:pt x="529" y="501"/>
                  <a:pt x="529" y="500"/>
                </a:cubicBezTo>
                <a:cubicBezTo>
                  <a:pt x="529" y="500"/>
                  <a:pt x="529" y="500"/>
                  <a:pt x="529" y="500"/>
                </a:cubicBezTo>
                <a:cubicBezTo>
                  <a:pt x="530" y="499"/>
                  <a:pt x="531" y="499"/>
                  <a:pt x="532" y="499"/>
                </a:cubicBezTo>
                <a:cubicBezTo>
                  <a:pt x="532" y="499"/>
                  <a:pt x="532" y="499"/>
                  <a:pt x="532" y="499"/>
                </a:cubicBezTo>
                <a:cubicBezTo>
                  <a:pt x="533" y="499"/>
                  <a:pt x="534" y="501"/>
                  <a:pt x="533" y="502"/>
                </a:cubicBezTo>
                <a:cubicBezTo>
                  <a:pt x="533" y="502"/>
                  <a:pt x="533" y="502"/>
                  <a:pt x="533" y="502"/>
                </a:cubicBezTo>
                <a:cubicBezTo>
                  <a:pt x="533" y="502"/>
                  <a:pt x="532" y="503"/>
                  <a:pt x="531" y="503"/>
                </a:cubicBezTo>
                <a:cubicBezTo>
                  <a:pt x="531" y="503"/>
                  <a:pt x="531" y="503"/>
                  <a:pt x="531" y="503"/>
                </a:cubicBezTo>
                <a:cubicBezTo>
                  <a:pt x="531" y="503"/>
                  <a:pt x="531" y="503"/>
                  <a:pt x="531" y="503"/>
                </a:cubicBezTo>
                <a:close/>
                <a:moveTo>
                  <a:pt x="82" y="495"/>
                </a:moveTo>
                <a:cubicBezTo>
                  <a:pt x="82" y="494"/>
                  <a:pt x="82" y="493"/>
                  <a:pt x="83" y="492"/>
                </a:cubicBezTo>
                <a:cubicBezTo>
                  <a:pt x="83" y="492"/>
                  <a:pt x="83" y="492"/>
                  <a:pt x="83" y="492"/>
                </a:cubicBezTo>
                <a:cubicBezTo>
                  <a:pt x="84" y="492"/>
                  <a:pt x="85" y="492"/>
                  <a:pt x="86" y="493"/>
                </a:cubicBezTo>
                <a:cubicBezTo>
                  <a:pt x="86" y="493"/>
                  <a:pt x="86" y="493"/>
                  <a:pt x="86" y="493"/>
                </a:cubicBezTo>
                <a:cubicBezTo>
                  <a:pt x="86" y="494"/>
                  <a:pt x="86" y="495"/>
                  <a:pt x="85" y="496"/>
                </a:cubicBezTo>
                <a:cubicBezTo>
                  <a:pt x="85" y="496"/>
                  <a:pt x="85" y="496"/>
                  <a:pt x="85" y="496"/>
                </a:cubicBezTo>
                <a:cubicBezTo>
                  <a:pt x="85" y="496"/>
                  <a:pt x="84" y="496"/>
                  <a:pt x="84" y="496"/>
                </a:cubicBezTo>
                <a:cubicBezTo>
                  <a:pt x="84" y="496"/>
                  <a:pt x="84" y="496"/>
                  <a:pt x="84" y="496"/>
                </a:cubicBezTo>
                <a:cubicBezTo>
                  <a:pt x="83" y="496"/>
                  <a:pt x="83" y="496"/>
                  <a:pt x="82" y="495"/>
                </a:cubicBezTo>
                <a:close/>
                <a:moveTo>
                  <a:pt x="535" y="492"/>
                </a:moveTo>
                <a:cubicBezTo>
                  <a:pt x="534" y="491"/>
                  <a:pt x="534" y="490"/>
                  <a:pt x="534" y="489"/>
                </a:cubicBezTo>
                <a:cubicBezTo>
                  <a:pt x="534" y="489"/>
                  <a:pt x="534" y="489"/>
                  <a:pt x="534" y="489"/>
                </a:cubicBezTo>
                <a:cubicBezTo>
                  <a:pt x="534" y="488"/>
                  <a:pt x="536" y="487"/>
                  <a:pt x="537" y="488"/>
                </a:cubicBezTo>
                <a:cubicBezTo>
                  <a:pt x="537" y="488"/>
                  <a:pt x="537" y="488"/>
                  <a:pt x="537" y="488"/>
                </a:cubicBezTo>
                <a:cubicBezTo>
                  <a:pt x="538" y="488"/>
                  <a:pt x="538" y="489"/>
                  <a:pt x="538" y="490"/>
                </a:cubicBezTo>
                <a:cubicBezTo>
                  <a:pt x="538" y="490"/>
                  <a:pt x="538" y="490"/>
                  <a:pt x="538" y="490"/>
                </a:cubicBezTo>
                <a:cubicBezTo>
                  <a:pt x="537" y="491"/>
                  <a:pt x="537" y="492"/>
                  <a:pt x="536" y="492"/>
                </a:cubicBezTo>
                <a:cubicBezTo>
                  <a:pt x="536" y="492"/>
                  <a:pt x="536" y="492"/>
                  <a:pt x="536" y="492"/>
                </a:cubicBezTo>
                <a:cubicBezTo>
                  <a:pt x="536" y="492"/>
                  <a:pt x="535" y="492"/>
                  <a:pt x="535" y="492"/>
                </a:cubicBezTo>
                <a:close/>
                <a:moveTo>
                  <a:pt x="78" y="484"/>
                </a:moveTo>
                <a:cubicBezTo>
                  <a:pt x="77" y="483"/>
                  <a:pt x="78" y="482"/>
                  <a:pt x="79" y="481"/>
                </a:cubicBezTo>
                <a:cubicBezTo>
                  <a:pt x="79" y="481"/>
                  <a:pt x="79" y="481"/>
                  <a:pt x="79" y="481"/>
                </a:cubicBezTo>
                <a:cubicBezTo>
                  <a:pt x="80" y="481"/>
                  <a:pt x="81" y="481"/>
                  <a:pt x="81" y="482"/>
                </a:cubicBezTo>
                <a:cubicBezTo>
                  <a:pt x="81" y="482"/>
                  <a:pt x="81" y="482"/>
                  <a:pt x="81" y="482"/>
                </a:cubicBezTo>
                <a:cubicBezTo>
                  <a:pt x="82" y="483"/>
                  <a:pt x="81" y="484"/>
                  <a:pt x="80" y="485"/>
                </a:cubicBezTo>
                <a:cubicBezTo>
                  <a:pt x="80" y="485"/>
                  <a:pt x="80" y="485"/>
                  <a:pt x="80" y="485"/>
                </a:cubicBezTo>
                <a:cubicBezTo>
                  <a:pt x="80" y="485"/>
                  <a:pt x="80" y="485"/>
                  <a:pt x="79" y="485"/>
                </a:cubicBezTo>
                <a:cubicBezTo>
                  <a:pt x="79" y="485"/>
                  <a:pt x="79" y="485"/>
                  <a:pt x="79" y="485"/>
                </a:cubicBezTo>
                <a:cubicBezTo>
                  <a:pt x="79" y="485"/>
                  <a:pt x="78" y="485"/>
                  <a:pt x="78" y="484"/>
                </a:cubicBezTo>
                <a:close/>
                <a:moveTo>
                  <a:pt x="540" y="480"/>
                </a:moveTo>
                <a:cubicBezTo>
                  <a:pt x="539" y="480"/>
                  <a:pt x="538" y="479"/>
                  <a:pt x="539" y="478"/>
                </a:cubicBezTo>
                <a:cubicBezTo>
                  <a:pt x="539" y="478"/>
                  <a:pt x="539" y="478"/>
                  <a:pt x="539" y="478"/>
                </a:cubicBezTo>
                <a:cubicBezTo>
                  <a:pt x="539" y="477"/>
                  <a:pt x="540" y="476"/>
                  <a:pt x="541" y="477"/>
                </a:cubicBezTo>
                <a:cubicBezTo>
                  <a:pt x="541" y="477"/>
                  <a:pt x="541" y="477"/>
                  <a:pt x="541" y="477"/>
                </a:cubicBezTo>
                <a:cubicBezTo>
                  <a:pt x="542" y="477"/>
                  <a:pt x="543" y="478"/>
                  <a:pt x="542" y="479"/>
                </a:cubicBezTo>
                <a:cubicBezTo>
                  <a:pt x="542" y="479"/>
                  <a:pt x="542" y="479"/>
                  <a:pt x="542" y="479"/>
                </a:cubicBezTo>
                <a:cubicBezTo>
                  <a:pt x="542" y="480"/>
                  <a:pt x="541" y="481"/>
                  <a:pt x="540" y="481"/>
                </a:cubicBezTo>
                <a:cubicBezTo>
                  <a:pt x="540" y="481"/>
                  <a:pt x="540" y="481"/>
                  <a:pt x="540" y="481"/>
                </a:cubicBezTo>
                <a:cubicBezTo>
                  <a:pt x="540" y="481"/>
                  <a:pt x="540" y="481"/>
                  <a:pt x="540" y="480"/>
                </a:cubicBezTo>
                <a:close/>
                <a:moveTo>
                  <a:pt x="73" y="473"/>
                </a:moveTo>
                <a:cubicBezTo>
                  <a:pt x="73" y="472"/>
                  <a:pt x="73" y="470"/>
                  <a:pt x="74" y="470"/>
                </a:cubicBezTo>
                <a:cubicBezTo>
                  <a:pt x="74" y="470"/>
                  <a:pt x="74" y="470"/>
                  <a:pt x="74" y="470"/>
                </a:cubicBezTo>
                <a:cubicBezTo>
                  <a:pt x="75" y="470"/>
                  <a:pt x="76" y="470"/>
                  <a:pt x="77" y="471"/>
                </a:cubicBezTo>
                <a:cubicBezTo>
                  <a:pt x="77" y="471"/>
                  <a:pt x="77" y="471"/>
                  <a:pt x="77" y="471"/>
                </a:cubicBezTo>
                <a:cubicBezTo>
                  <a:pt x="77" y="472"/>
                  <a:pt x="77" y="473"/>
                  <a:pt x="76" y="474"/>
                </a:cubicBezTo>
                <a:cubicBezTo>
                  <a:pt x="76" y="474"/>
                  <a:pt x="76" y="474"/>
                  <a:pt x="76" y="474"/>
                </a:cubicBezTo>
                <a:cubicBezTo>
                  <a:pt x="75" y="474"/>
                  <a:pt x="75" y="474"/>
                  <a:pt x="75" y="474"/>
                </a:cubicBezTo>
                <a:cubicBezTo>
                  <a:pt x="75" y="474"/>
                  <a:pt x="75" y="474"/>
                  <a:pt x="75" y="474"/>
                </a:cubicBezTo>
                <a:cubicBezTo>
                  <a:pt x="74" y="474"/>
                  <a:pt x="73" y="473"/>
                  <a:pt x="73" y="473"/>
                </a:cubicBezTo>
                <a:close/>
                <a:moveTo>
                  <a:pt x="544" y="469"/>
                </a:moveTo>
                <a:cubicBezTo>
                  <a:pt x="543" y="469"/>
                  <a:pt x="543" y="468"/>
                  <a:pt x="543" y="467"/>
                </a:cubicBezTo>
                <a:cubicBezTo>
                  <a:pt x="543" y="467"/>
                  <a:pt x="543" y="467"/>
                  <a:pt x="543" y="467"/>
                </a:cubicBezTo>
                <a:cubicBezTo>
                  <a:pt x="544" y="466"/>
                  <a:pt x="545" y="465"/>
                  <a:pt x="546" y="466"/>
                </a:cubicBezTo>
                <a:cubicBezTo>
                  <a:pt x="546" y="466"/>
                  <a:pt x="546" y="466"/>
                  <a:pt x="546" y="466"/>
                </a:cubicBezTo>
                <a:cubicBezTo>
                  <a:pt x="547" y="466"/>
                  <a:pt x="547" y="467"/>
                  <a:pt x="547" y="468"/>
                </a:cubicBezTo>
                <a:cubicBezTo>
                  <a:pt x="547" y="468"/>
                  <a:pt x="547" y="468"/>
                  <a:pt x="547" y="468"/>
                </a:cubicBezTo>
                <a:cubicBezTo>
                  <a:pt x="547" y="469"/>
                  <a:pt x="546" y="470"/>
                  <a:pt x="545" y="470"/>
                </a:cubicBezTo>
                <a:cubicBezTo>
                  <a:pt x="545" y="470"/>
                  <a:pt x="545" y="470"/>
                  <a:pt x="545" y="470"/>
                </a:cubicBezTo>
                <a:cubicBezTo>
                  <a:pt x="545" y="470"/>
                  <a:pt x="544" y="469"/>
                  <a:pt x="544" y="469"/>
                </a:cubicBezTo>
                <a:close/>
                <a:moveTo>
                  <a:pt x="69" y="462"/>
                </a:moveTo>
                <a:cubicBezTo>
                  <a:pt x="68" y="461"/>
                  <a:pt x="69" y="459"/>
                  <a:pt x="70" y="459"/>
                </a:cubicBezTo>
                <a:cubicBezTo>
                  <a:pt x="70" y="459"/>
                  <a:pt x="70" y="459"/>
                  <a:pt x="70" y="459"/>
                </a:cubicBezTo>
                <a:cubicBezTo>
                  <a:pt x="71" y="459"/>
                  <a:pt x="72" y="459"/>
                  <a:pt x="72" y="460"/>
                </a:cubicBezTo>
                <a:cubicBezTo>
                  <a:pt x="72" y="460"/>
                  <a:pt x="72" y="460"/>
                  <a:pt x="72" y="460"/>
                </a:cubicBezTo>
                <a:cubicBezTo>
                  <a:pt x="73" y="461"/>
                  <a:pt x="72" y="462"/>
                  <a:pt x="71" y="463"/>
                </a:cubicBezTo>
                <a:cubicBezTo>
                  <a:pt x="71" y="463"/>
                  <a:pt x="71" y="463"/>
                  <a:pt x="71" y="463"/>
                </a:cubicBezTo>
                <a:cubicBezTo>
                  <a:pt x="71" y="463"/>
                  <a:pt x="71" y="463"/>
                  <a:pt x="70" y="463"/>
                </a:cubicBezTo>
                <a:cubicBezTo>
                  <a:pt x="70" y="463"/>
                  <a:pt x="70" y="463"/>
                  <a:pt x="70" y="463"/>
                </a:cubicBezTo>
                <a:cubicBezTo>
                  <a:pt x="70" y="463"/>
                  <a:pt x="69" y="462"/>
                  <a:pt x="69" y="462"/>
                </a:cubicBezTo>
                <a:close/>
                <a:moveTo>
                  <a:pt x="549" y="458"/>
                </a:moveTo>
                <a:cubicBezTo>
                  <a:pt x="548" y="458"/>
                  <a:pt x="547" y="457"/>
                  <a:pt x="548" y="456"/>
                </a:cubicBezTo>
                <a:cubicBezTo>
                  <a:pt x="548" y="456"/>
                  <a:pt x="548" y="456"/>
                  <a:pt x="548" y="456"/>
                </a:cubicBezTo>
                <a:cubicBezTo>
                  <a:pt x="548" y="455"/>
                  <a:pt x="549" y="454"/>
                  <a:pt x="550" y="455"/>
                </a:cubicBezTo>
                <a:cubicBezTo>
                  <a:pt x="550" y="455"/>
                  <a:pt x="550" y="455"/>
                  <a:pt x="550" y="455"/>
                </a:cubicBezTo>
                <a:cubicBezTo>
                  <a:pt x="551" y="455"/>
                  <a:pt x="552" y="456"/>
                  <a:pt x="551" y="457"/>
                </a:cubicBezTo>
                <a:cubicBezTo>
                  <a:pt x="551" y="457"/>
                  <a:pt x="551" y="457"/>
                  <a:pt x="551" y="457"/>
                </a:cubicBezTo>
                <a:cubicBezTo>
                  <a:pt x="551" y="458"/>
                  <a:pt x="550" y="458"/>
                  <a:pt x="550" y="458"/>
                </a:cubicBezTo>
                <a:cubicBezTo>
                  <a:pt x="550" y="458"/>
                  <a:pt x="550" y="458"/>
                  <a:pt x="550" y="458"/>
                </a:cubicBezTo>
                <a:cubicBezTo>
                  <a:pt x="549" y="458"/>
                  <a:pt x="549" y="458"/>
                  <a:pt x="549" y="458"/>
                </a:cubicBezTo>
                <a:close/>
                <a:moveTo>
                  <a:pt x="64" y="450"/>
                </a:moveTo>
                <a:cubicBezTo>
                  <a:pt x="64" y="449"/>
                  <a:pt x="64" y="448"/>
                  <a:pt x="65" y="448"/>
                </a:cubicBezTo>
                <a:cubicBezTo>
                  <a:pt x="65" y="448"/>
                  <a:pt x="65" y="448"/>
                  <a:pt x="65" y="448"/>
                </a:cubicBezTo>
                <a:cubicBezTo>
                  <a:pt x="66" y="447"/>
                  <a:pt x="67" y="448"/>
                  <a:pt x="68" y="449"/>
                </a:cubicBezTo>
                <a:cubicBezTo>
                  <a:pt x="68" y="449"/>
                  <a:pt x="68" y="449"/>
                  <a:pt x="68" y="449"/>
                </a:cubicBezTo>
                <a:cubicBezTo>
                  <a:pt x="68" y="450"/>
                  <a:pt x="68" y="451"/>
                  <a:pt x="67" y="452"/>
                </a:cubicBezTo>
                <a:cubicBezTo>
                  <a:pt x="67" y="452"/>
                  <a:pt x="67" y="452"/>
                  <a:pt x="67" y="452"/>
                </a:cubicBezTo>
                <a:cubicBezTo>
                  <a:pt x="66" y="452"/>
                  <a:pt x="66" y="452"/>
                  <a:pt x="66" y="452"/>
                </a:cubicBezTo>
                <a:cubicBezTo>
                  <a:pt x="66" y="452"/>
                  <a:pt x="66" y="452"/>
                  <a:pt x="66" y="452"/>
                </a:cubicBezTo>
                <a:cubicBezTo>
                  <a:pt x="65" y="452"/>
                  <a:pt x="64" y="451"/>
                  <a:pt x="64" y="450"/>
                </a:cubicBezTo>
                <a:close/>
                <a:moveTo>
                  <a:pt x="553" y="447"/>
                </a:moveTo>
                <a:cubicBezTo>
                  <a:pt x="552" y="447"/>
                  <a:pt x="552" y="446"/>
                  <a:pt x="552" y="44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53" y="444"/>
                  <a:pt x="554" y="443"/>
                  <a:pt x="555" y="443"/>
                </a:cubicBezTo>
                <a:cubicBezTo>
                  <a:pt x="555" y="443"/>
                  <a:pt x="555" y="443"/>
                  <a:pt x="555" y="443"/>
                </a:cubicBezTo>
                <a:cubicBezTo>
                  <a:pt x="556" y="444"/>
                  <a:pt x="556" y="445"/>
                  <a:pt x="556" y="446"/>
                </a:cubicBezTo>
                <a:cubicBezTo>
                  <a:pt x="556" y="446"/>
                  <a:pt x="556" y="446"/>
                  <a:pt x="556" y="446"/>
                </a:cubicBezTo>
                <a:cubicBezTo>
                  <a:pt x="556" y="447"/>
                  <a:pt x="555" y="447"/>
                  <a:pt x="554" y="447"/>
                </a:cubicBezTo>
                <a:cubicBezTo>
                  <a:pt x="554" y="447"/>
                  <a:pt x="554" y="447"/>
                  <a:pt x="554" y="447"/>
                </a:cubicBezTo>
                <a:cubicBezTo>
                  <a:pt x="554" y="447"/>
                  <a:pt x="554" y="447"/>
                  <a:pt x="553" y="447"/>
                </a:cubicBezTo>
                <a:close/>
                <a:moveTo>
                  <a:pt x="59" y="439"/>
                </a:moveTo>
                <a:cubicBezTo>
                  <a:pt x="59" y="438"/>
                  <a:pt x="59" y="437"/>
                  <a:pt x="60" y="437"/>
                </a:cubicBezTo>
                <a:cubicBezTo>
                  <a:pt x="60" y="437"/>
                  <a:pt x="60" y="437"/>
                  <a:pt x="60" y="437"/>
                </a:cubicBezTo>
                <a:cubicBezTo>
                  <a:pt x="61" y="436"/>
                  <a:pt x="63" y="437"/>
                  <a:pt x="63" y="438"/>
                </a:cubicBezTo>
                <a:cubicBezTo>
                  <a:pt x="63" y="438"/>
                  <a:pt x="63" y="438"/>
                  <a:pt x="63" y="438"/>
                </a:cubicBezTo>
                <a:cubicBezTo>
                  <a:pt x="63" y="439"/>
                  <a:pt x="63" y="440"/>
                  <a:pt x="62" y="440"/>
                </a:cubicBezTo>
                <a:cubicBezTo>
                  <a:pt x="62" y="440"/>
                  <a:pt x="62" y="440"/>
                  <a:pt x="62" y="440"/>
                </a:cubicBezTo>
                <a:cubicBezTo>
                  <a:pt x="62" y="441"/>
                  <a:pt x="61" y="441"/>
                  <a:pt x="61" y="441"/>
                </a:cubicBezTo>
                <a:cubicBezTo>
                  <a:pt x="61" y="441"/>
                  <a:pt x="61" y="441"/>
                  <a:pt x="61" y="441"/>
                </a:cubicBezTo>
                <a:cubicBezTo>
                  <a:pt x="60" y="441"/>
                  <a:pt x="60" y="440"/>
                  <a:pt x="59" y="439"/>
                </a:cubicBezTo>
                <a:close/>
                <a:moveTo>
                  <a:pt x="558" y="436"/>
                </a:moveTo>
                <a:cubicBezTo>
                  <a:pt x="557" y="436"/>
                  <a:pt x="556" y="434"/>
                  <a:pt x="557" y="433"/>
                </a:cubicBezTo>
                <a:cubicBezTo>
                  <a:pt x="557" y="433"/>
                  <a:pt x="557" y="433"/>
                  <a:pt x="557" y="433"/>
                </a:cubicBezTo>
                <a:cubicBezTo>
                  <a:pt x="557" y="432"/>
                  <a:pt x="558" y="432"/>
                  <a:pt x="559" y="432"/>
                </a:cubicBezTo>
                <a:cubicBezTo>
                  <a:pt x="559" y="432"/>
                  <a:pt x="559" y="432"/>
                  <a:pt x="559" y="432"/>
                </a:cubicBezTo>
                <a:cubicBezTo>
                  <a:pt x="560" y="433"/>
                  <a:pt x="561" y="434"/>
                  <a:pt x="561" y="435"/>
                </a:cubicBezTo>
                <a:cubicBezTo>
                  <a:pt x="561" y="435"/>
                  <a:pt x="561" y="435"/>
                  <a:pt x="561" y="435"/>
                </a:cubicBezTo>
                <a:cubicBezTo>
                  <a:pt x="560" y="436"/>
                  <a:pt x="559" y="436"/>
                  <a:pt x="559" y="436"/>
                </a:cubicBezTo>
                <a:cubicBezTo>
                  <a:pt x="559" y="436"/>
                  <a:pt x="559" y="436"/>
                  <a:pt x="559" y="436"/>
                </a:cubicBezTo>
                <a:cubicBezTo>
                  <a:pt x="558" y="436"/>
                  <a:pt x="558" y="436"/>
                  <a:pt x="558" y="436"/>
                </a:cubicBezTo>
                <a:close/>
                <a:moveTo>
                  <a:pt x="55" y="428"/>
                </a:moveTo>
                <a:cubicBezTo>
                  <a:pt x="54" y="427"/>
                  <a:pt x="55" y="426"/>
                  <a:pt x="56" y="426"/>
                </a:cubicBezTo>
                <a:cubicBezTo>
                  <a:pt x="56" y="426"/>
                  <a:pt x="56" y="426"/>
                  <a:pt x="56" y="426"/>
                </a:cubicBezTo>
                <a:cubicBezTo>
                  <a:pt x="57" y="425"/>
                  <a:pt x="58" y="426"/>
                  <a:pt x="59" y="427"/>
                </a:cubicBezTo>
                <a:cubicBezTo>
                  <a:pt x="59" y="427"/>
                  <a:pt x="59" y="427"/>
                  <a:pt x="59" y="427"/>
                </a:cubicBezTo>
                <a:cubicBezTo>
                  <a:pt x="59" y="428"/>
                  <a:pt x="58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6" y="429"/>
                  <a:pt x="55" y="429"/>
                  <a:pt x="55" y="428"/>
                </a:cubicBezTo>
                <a:close/>
                <a:moveTo>
                  <a:pt x="562" y="425"/>
                </a:moveTo>
                <a:cubicBezTo>
                  <a:pt x="561" y="425"/>
                  <a:pt x="561" y="423"/>
                  <a:pt x="561" y="422"/>
                </a:cubicBezTo>
                <a:cubicBezTo>
                  <a:pt x="561" y="422"/>
                  <a:pt x="561" y="422"/>
                  <a:pt x="561" y="422"/>
                </a:cubicBezTo>
                <a:cubicBezTo>
                  <a:pt x="562" y="421"/>
                  <a:pt x="563" y="421"/>
                  <a:pt x="564" y="421"/>
                </a:cubicBezTo>
                <a:cubicBezTo>
                  <a:pt x="564" y="421"/>
                  <a:pt x="564" y="421"/>
                  <a:pt x="564" y="421"/>
                </a:cubicBezTo>
                <a:cubicBezTo>
                  <a:pt x="565" y="422"/>
                  <a:pt x="565" y="423"/>
                  <a:pt x="565" y="424"/>
                </a:cubicBezTo>
                <a:cubicBezTo>
                  <a:pt x="565" y="424"/>
                  <a:pt x="565" y="424"/>
                  <a:pt x="565" y="424"/>
                </a:cubicBezTo>
                <a:cubicBezTo>
                  <a:pt x="565" y="425"/>
                  <a:pt x="564" y="425"/>
                  <a:pt x="563" y="425"/>
                </a:cubicBezTo>
                <a:cubicBezTo>
                  <a:pt x="563" y="425"/>
                  <a:pt x="563" y="425"/>
                  <a:pt x="563" y="425"/>
                </a:cubicBezTo>
                <a:cubicBezTo>
                  <a:pt x="563" y="425"/>
                  <a:pt x="563" y="425"/>
                  <a:pt x="562" y="425"/>
                </a:cubicBezTo>
                <a:close/>
                <a:moveTo>
                  <a:pt x="51" y="417"/>
                </a:moveTo>
                <a:cubicBezTo>
                  <a:pt x="50" y="416"/>
                  <a:pt x="51" y="415"/>
                  <a:pt x="52" y="414"/>
                </a:cubicBezTo>
                <a:cubicBezTo>
                  <a:pt x="52" y="414"/>
                  <a:pt x="52" y="414"/>
                  <a:pt x="52" y="414"/>
                </a:cubicBezTo>
                <a:cubicBezTo>
                  <a:pt x="53" y="414"/>
                  <a:pt x="54" y="415"/>
                  <a:pt x="54" y="416"/>
                </a:cubicBezTo>
                <a:cubicBezTo>
                  <a:pt x="54" y="416"/>
                  <a:pt x="54" y="416"/>
                  <a:pt x="54" y="416"/>
                </a:cubicBezTo>
                <a:cubicBezTo>
                  <a:pt x="55" y="417"/>
                  <a:pt x="54" y="418"/>
                  <a:pt x="53" y="418"/>
                </a:cubicBezTo>
                <a:cubicBezTo>
                  <a:pt x="53" y="418"/>
                  <a:pt x="53" y="418"/>
                  <a:pt x="53" y="418"/>
                </a:cubicBezTo>
                <a:cubicBezTo>
                  <a:pt x="53" y="418"/>
                  <a:pt x="53" y="418"/>
                  <a:pt x="52" y="418"/>
                </a:cubicBezTo>
                <a:cubicBezTo>
                  <a:pt x="52" y="418"/>
                  <a:pt x="52" y="418"/>
                  <a:pt x="52" y="418"/>
                </a:cubicBezTo>
                <a:cubicBezTo>
                  <a:pt x="52" y="418"/>
                  <a:pt x="51" y="418"/>
                  <a:pt x="51" y="417"/>
                </a:cubicBezTo>
                <a:close/>
                <a:moveTo>
                  <a:pt x="567" y="414"/>
                </a:moveTo>
                <a:cubicBezTo>
                  <a:pt x="566" y="413"/>
                  <a:pt x="565" y="412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6" y="410"/>
                  <a:pt x="567" y="410"/>
                  <a:pt x="568" y="410"/>
                </a:cubicBezTo>
                <a:cubicBezTo>
                  <a:pt x="568" y="410"/>
                  <a:pt x="568" y="410"/>
                  <a:pt x="568" y="410"/>
                </a:cubicBezTo>
                <a:cubicBezTo>
                  <a:pt x="569" y="410"/>
                  <a:pt x="569" y="411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569" y="413"/>
                  <a:pt x="568" y="414"/>
                  <a:pt x="567" y="414"/>
                </a:cubicBezTo>
                <a:cubicBezTo>
                  <a:pt x="567" y="414"/>
                  <a:pt x="567" y="414"/>
                  <a:pt x="567" y="414"/>
                </a:cubicBezTo>
                <a:cubicBezTo>
                  <a:pt x="567" y="414"/>
                  <a:pt x="567" y="414"/>
                  <a:pt x="567" y="414"/>
                </a:cubicBezTo>
                <a:close/>
                <a:moveTo>
                  <a:pt x="47" y="405"/>
                </a:moveTo>
                <a:cubicBezTo>
                  <a:pt x="46" y="404"/>
                  <a:pt x="47" y="403"/>
                  <a:pt x="48" y="403"/>
                </a:cubicBezTo>
                <a:cubicBezTo>
                  <a:pt x="48" y="403"/>
                  <a:pt x="48" y="403"/>
                  <a:pt x="48" y="403"/>
                </a:cubicBezTo>
                <a:cubicBezTo>
                  <a:pt x="49" y="403"/>
                  <a:pt x="50" y="403"/>
                  <a:pt x="51" y="404"/>
                </a:cubicBezTo>
                <a:cubicBezTo>
                  <a:pt x="51" y="404"/>
                  <a:pt x="51" y="404"/>
                  <a:pt x="51" y="404"/>
                </a:cubicBezTo>
                <a:cubicBezTo>
                  <a:pt x="51" y="405"/>
                  <a:pt x="50" y="406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8" y="407"/>
                  <a:pt x="47" y="406"/>
                  <a:pt x="47" y="405"/>
                </a:cubicBezTo>
                <a:close/>
                <a:moveTo>
                  <a:pt x="570" y="402"/>
                </a:moveTo>
                <a:cubicBezTo>
                  <a:pt x="569" y="402"/>
                  <a:pt x="569" y="401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399"/>
                  <a:pt x="570" y="398"/>
                  <a:pt x="571" y="398"/>
                </a:cubicBezTo>
                <a:cubicBezTo>
                  <a:pt x="571" y="398"/>
                  <a:pt x="571" y="398"/>
                  <a:pt x="571" y="398"/>
                </a:cubicBezTo>
                <a:cubicBezTo>
                  <a:pt x="572" y="399"/>
                  <a:pt x="573" y="400"/>
                  <a:pt x="573" y="401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2" y="402"/>
                  <a:pt x="572" y="402"/>
                  <a:pt x="571" y="402"/>
                </a:cubicBezTo>
                <a:cubicBezTo>
                  <a:pt x="571" y="402"/>
                  <a:pt x="571" y="402"/>
                  <a:pt x="571" y="402"/>
                </a:cubicBezTo>
                <a:cubicBezTo>
                  <a:pt x="571" y="402"/>
                  <a:pt x="570" y="402"/>
                  <a:pt x="570" y="402"/>
                </a:cubicBezTo>
                <a:close/>
                <a:moveTo>
                  <a:pt x="44" y="394"/>
                </a:moveTo>
                <a:cubicBezTo>
                  <a:pt x="43" y="393"/>
                  <a:pt x="44" y="392"/>
                  <a:pt x="45" y="391"/>
                </a:cubicBezTo>
                <a:cubicBezTo>
                  <a:pt x="45" y="391"/>
                  <a:pt x="45" y="391"/>
                  <a:pt x="45" y="391"/>
                </a:cubicBezTo>
                <a:cubicBezTo>
                  <a:pt x="46" y="391"/>
                  <a:pt x="47" y="392"/>
                  <a:pt x="47" y="393"/>
                </a:cubicBezTo>
                <a:cubicBezTo>
                  <a:pt x="47" y="393"/>
                  <a:pt x="47" y="393"/>
                  <a:pt x="47" y="393"/>
                </a:cubicBezTo>
                <a:cubicBezTo>
                  <a:pt x="48" y="394"/>
                  <a:pt x="47" y="395"/>
                  <a:pt x="46" y="395"/>
                </a:cubicBezTo>
                <a:cubicBezTo>
                  <a:pt x="46" y="395"/>
                  <a:pt x="46" y="395"/>
                  <a:pt x="46" y="395"/>
                </a:cubicBezTo>
                <a:cubicBezTo>
                  <a:pt x="46" y="395"/>
                  <a:pt x="46" y="395"/>
                  <a:pt x="45" y="395"/>
                </a:cubicBezTo>
                <a:cubicBezTo>
                  <a:pt x="45" y="395"/>
                  <a:pt x="45" y="395"/>
                  <a:pt x="45" y="395"/>
                </a:cubicBezTo>
                <a:cubicBezTo>
                  <a:pt x="45" y="395"/>
                  <a:pt x="44" y="395"/>
                  <a:pt x="44" y="394"/>
                </a:cubicBezTo>
                <a:close/>
                <a:moveTo>
                  <a:pt x="573" y="391"/>
                </a:moveTo>
                <a:cubicBezTo>
                  <a:pt x="572" y="390"/>
                  <a:pt x="572" y="389"/>
                  <a:pt x="572" y="388"/>
                </a:cubicBezTo>
                <a:cubicBezTo>
                  <a:pt x="572" y="388"/>
                  <a:pt x="572" y="388"/>
                  <a:pt x="572" y="388"/>
                </a:cubicBezTo>
                <a:cubicBezTo>
                  <a:pt x="572" y="387"/>
                  <a:pt x="573" y="387"/>
                  <a:pt x="574" y="387"/>
                </a:cubicBezTo>
                <a:cubicBezTo>
                  <a:pt x="574" y="387"/>
                  <a:pt x="574" y="387"/>
                  <a:pt x="574" y="387"/>
                </a:cubicBezTo>
                <a:cubicBezTo>
                  <a:pt x="575" y="387"/>
                  <a:pt x="576" y="388"/>
                  <a:pt x="576" y="389"/>
                </a:cubicBezTo>
                <a:cubicBezTo>
                  <a:pt x="576" y="389"/>
                  <a:pt x="576" y="389"/>
                  <a:pt x="576" y="389"/>
                </a:cubicBezTo>
                <a:cubicBezTo>
                  <a:pt x="576" y="390"/>
                  <a:pt x="575" y="391"/>
                  <a:pt x="574" y="391"/>
                </a:cubicBezTo>
                <a:cubicBezTo>
                  <a:pt x="574" y="391"/>
                  <a:pt x="574" y="391"/>
                  <a:pt x="574" y="391"/>
                </a:cubicBezTo>
                <a:cubicBezTo>
                  <a:pt x="574" y="391"/>
                  <a:pt x="574" y="391"/>
                  <a:pt x="573" y="391"/>
                </a:cubicBezTo>
                <a:close/>
                <a:moveTo>
                  <a:pt x="41" y="382"/>
                </a:moveTo>
                <a:cubicBezTo>
                  <a:pt x="41" y="381"/>
                  <a:pt x="41" y="380"/>
                  <a:pt x="42" y="380"/>
                </a:cubicBezTo>
                <a:cubicBezTo>
                  <a:pt x="42" y="380"/>
                  <a:pt x="42" y="380"/>
                  <a:pt x="42" y="380"/>
                </a:cubicBezTo>
                <a:cubicBezTo>
                  <a:pt x="43" y="379"/>
                  <a:pt x="44" y="380"/>
                  <a:pt x="45" y="381"/>
                </a:cubicBezTo>
                <a:cubicBezTo>
                  <a:pt x="45" y="381"/>
                  <a:pt x="45" y="381"/>
                  <a:pt x="45" y="381"/>
                </a:cubicBezTo>
                <a:cubicBezTo>
                  <a:pt x="45" y="382"/>
                  <a:pt x="44" y="383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2" y="384"/>
                  <a:pt x="41" y="383"/>
                  <a:pt x="41" y="382"/>
                </a:cubicBezTo>
                <a:close/>
                <a:moveTo>
                  <a:pt x="576" y="379"/>
                </a:moveTo>
                <a:cubicBezTo>
                  <a:pt x="575" y="379"/>
                  <a:pt x="574" y="378"/>
                  <a:pt x="574" y="377"/>
                </a:cubicBezTo>
                <a:cubicBezTo>
                  <a:pt x="574" y="377"/>
                  <a:pt x="574" y="377"/>
                  <a:pt x="574" y="377"/>
                </a:cubicBezTo>
                <a:cubicBezTo>
                  <a:pt x="575" y="376"/>
                  <a:pt x="576" y="375"/>
                  <a:pt x="577" y="375"/>
                </a:cubicBezTo>
                <a:cubicBezTo>
                  <a:pt x="577" y="375"/>
                  <a:pt x="577" y="375"/>
                  <a:pt x="577" y="375"/>
                </a:cubicBezTo>
                <a:cubicBezTo>
                  <a:pt x="578" y="375"/>
                  <a:pt x="579" y="376"/>
                  <a:pt x="578" y="377"/>
                </a:cubicBezTo>
                <a:cubicBezTo>
                  <a:pt x="578" y="377"/>
                  <a:pt x="578" y="377"/>
                  <a:pt x="578" y="377"/>
                </a:cubicBezTo>
                <a:cubicBezTo>
                  <a:pt x="578" y="378"/>
                  <a:pt x="577" y="379"/>
                  <a:pt x="576" y="379"/>
                </a:cubicBezTo>
                <a:cubicBezTo>
                  <a:pt x="576" y="379"/>
                  <a:pt x="576" y="379"/>
                  <a:pt x="576" y="379"/>
                </a:cubicBezTo>
                <a:cubicBezTo>
                  <a:pt x="576" y="379"/>
                  <a:pt x="576" y="379"/>
                  <a:pt x="576" y="379"/>
                </a:cubicBezTo>
                <a:close/>
                <a:moveTo>
                  <a:pt x="39" y="370"/>
                </a:moveTo>
                <a:cubicBezTo>
                  <a:pt x="38" y="369"/>
                  <a:pt x="39" y="368"/>
                  <a:pt x="40" y="368"/>
                </a:cubicBezTo>
                <a:cubicBezTo>
                  <a:pt x="40" y="368"/>
                  <a:pt x="40" y="368"/>
                  <a:pt x="40" y="368"/>
                </a:cubicBezTo>
                <a:cubicBezTo>
                  <a:pt x="41" y="368"/>
                  <a:pt x="42" y="368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1"/>
                  <a:pt x="42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0" y="372"/>
                  <a:pt x="39" y="371"/>
                  <a:pt x="39" y="370"/>
                </a:cubicBezTo>
                <a:close/>
                <a:moveTo>
                  <a:pt x="578" y="367"/>
                </a:moveTo>
                <a:cubicBezTo>
                  <a:pt x="577" y="367"/>
                  <a:pt x="576" y="366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7" y="364"/>
                  <a:pt x="578" y="363"/>
                  <a:pt x="579" y="363"/>
                </a:cubicBezTo>
                <a:cubicBezTo>
                  <a:pt x="579" y="363"/>
                  <a:pt x="579" y="363"/>
                  <a:pt x="579" y="363"/>
                </a:cubicBezTo>
                <a:cubicBezTo>
                  <a:pt x="580" y="363"/>
                  <a:pt x="580" y="364"/>
                  <a:pt x="580" y="365"/>
                </a:cubicBezTo>
                <a:cubicBezTo>
                  <a:pt x="580" y="365"/>
                  <a:pt x="580" y="365"/>
                  <a:pt x="580" y="365"/>
                </a:cubicBezTo>
                <a:cubicBezTo>
                  <a:pt x="580" y="366"/>
                  <a:pt x="579" y="367"/>
                  <a:pt x="578" y="367"/>
                </a:cubicBezTo>
                <a:cubicBezTo>
                  <a:pt x="578" y="367"/>
                  <a:pt x="578" y="367"/>
                  <a:pt x="578" y="367"/>
                </a:cubicBezTo>
                <a:cubicBezTo>
                  <a:pt x="578" y="367"/>
                  <a:pt x="578" y="367"/>
                  <a:pt x="578" y="367"/>
                </a:cubicBezTo>
                <a:close/>
                <a:moveTo>
                  <a:pt x="37" y="358"/>
                </a:moveTo>
                <a:cubicBezTo>
                  <a:pt x="37" y="357"/>
                  <a:pt x="38" y="356"/>
                  <a:pt x="39" y="356"/>
                </a:cubicBezTo>
                <a:cubicBezTo>
                  <a:pt x="39" y="356"/>
                  <a:pt x="39" y="356"/>
                  <a:pt x="39" y="356"/>
                </a:cubicBezTo>
                <a:cubicBezTo>
                  <a:pt x="40" y="356"/>
                  <a:pt x="41" y="357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9"/>
                  <a:pt x="40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8" y="360"/>
                  <a:pt x="37" y="359"/>
                  <a:pt x="37" y="358"/>
                </a:cubicBezTo>
                <a:close/>
                <a:moveTo>
                  <a:pt x="580" y="355"/>
                </a:moveTo>
                <a:cubicBezTo>
                  <a:pt x="578" y="355"/>
                  <a:pt x="578" y="354"/>
                  <a:pt x="578" y="353"/>
                </a:cubicBezTo>
                <a:cubicBezTo>
                  <a:pt x="578" y="353"/>
                  <a:pt x="578" y="353"/>
                  <a:pt x="578" y="353"/>
                </a:cubicBezTo>
                <a:cubicBezTo>
                  <a:pt x="578" y="352"/>
                  <a:pt x="579" y="351"/>
                  <a:pt x="580" y="351"/>
                </a:cubicBezTo>
                <a:cubicBezTo>
                  <a:pt x="580" y="351"/>
                  <a:pt x="580" y="351"/>
                  <a:pt x="580" y="351"/>
                </a:cubicBezTo>
                <a:cubicBezTo>
                  <a:pt x="581" y="351"/>
                  <a:pt x="582" y="352"/>
                  <a:pt x="582" y="353"/>
                </a:cubicBezTo>
                <a:cubicBezTo>
                  <a:pt x="582" y="353"/>
                  <a:pt x="582" y="353"/>
                  <a:pt x="582" y="353"/>
                </a:cubicBezTo>
                <a:cubicBezTo>
                  <a:pt x="582" y="354"/>
                  <a:pt x="581" y="355"/>
                  <a:pt x="580" y="355"/>
                </a:cubicBezTo>
                <a:cubicBezTo>
                  <a:pt x="580" y="355"/>
                  <a:pt x="580" y="355"/>
                  <a:pt x="580" y="355"/>
                </a:cubicBezTo>
                <a:cubicBezTo>
                  <a:pt x="580" y="355"/>
                  <a:pt x="580" y="355"/>
                  <a:pt x="580" y="355"/>
                </a:cubicBezTo>
                <a:close/>
                <a:moveTo>
                  <a:pt x="36" y="346"/>
                </a:moveTo>
                <a:cubicBezTo>
                  <a:pt x="36" y="346"/>
                  <a:pt x="36" y="346"/>
                  <a:pt x="36" y="346"/>
                </a:cubicBezTo>
                <a:cubicBezTo>
                  <a:pt x="36" y="345"/>
                  <a:pt x="36" y="344"/>
                  <a:pt x="38" y="344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40" y="345"/>
                  <a:pt x="40" y="346"/>
                </a:cubicBezTo>
                <a:cubicBezTo>
                  <a:pt x="40" y="346"/>
                  <a:pt x="40" y="346"/>
                  <a:pt x="40" y="346"/>
                </a:cubicBezTo>
                <a:cubicBezTo>
                  <a:pt x="40" y="347"/>
                  <a:pt x="39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7" y="348"/>
                  <a:pt x="36" y="347"/>
                  <a:pt x="36" y="346"/>
                </a:cubicBezTo>
                <a:close/>
                <a:moveTo>
                  <a:pt x="581" y="343"/>
                </a:moveTo>
                <a:cubicBezTo>
                  <a:pt x="580" y="343"/>
                  <a:pt x="579" y="342"/>
                  <a:pt x="579" y="341"/>
                </a:cubicBezTo>
                <a:cubicBezTo>
                  <a:pt x="579" y="341"/>
                  <a:pt x="579" y="341"/>
                  <a:pt x="579" y="341"/>
                </a:cubicBezTo>
                <a:cubicBezTo>
                  <a:pt x="579" y="340"/>
                  <a:pt x="580" y="339"/>
                  <a:pt x="581" y="339"/>
                </a:cubicBezTo>
                <a:cubicBezTo>
                  <a:pt x="581" y="339"/>
                  <a:pt x="581" y="339"/>
                  <a:pt x="581" y="339"/>
                </a:cubicBezTo>
                <a:cubicBezTo>
                  <a:pt x="582" y="339"/>
                  <a:pt x="583" y="340"/>
                  <a:pt x="583" y="341"/>
                </a:cubicBezTo>
                <a:cubicBezTo>
                  <a:pt x="583" y="341"/>
                  <a:pt x="583" y="341"/>
                  <a:pt x="583" y="341"/>
                </a:cubicBezTo>
                <a:cubicBezTo>
                  <a:pt x="583" y="342"/>
                  <a:pt x="582" y="343"/>
                  <a:pt x="581" y="343"/>
                </a:cubicBezTo>
                <a:cubicBezTo>
                  <a:pt x="581" y="343"/>
                  <a:pt x="581" y="343"/>
                  <a:pt x="581" y="343"/>
                </a:cubicBezTo>
                <a:cubicBezTo>
                  <a:pt x="581" y="343"/>
                  <a:pt x="581" y="343"/>
                  <a:pt x="581" y="343"/>
                </a:cubicBezTo>
                <a:close/>
                <a:moveTo>
                  <a:pt x="35" y="334"/>
                </a:moveTo>
                <a:cubicBezTo>
                  <a:pt x="35" y="334"/>
                  <a:pt x="35" y="334"/>
                  <a:pt x="35" y="334"/>
                </a:cubicBezTo>
                <a:cubicBezTo>
                  <a:pt x="35" y="333"/>
                  <a:pt x="36" y="332"/>
                  <a:pt x="37" y="332"/>
                </a:cubicBezTo>
                <a:cubicBezTo>
                  <a:pt x="37" y="332"/>
                  <a:pt x="37" y="332"/>
                  <a:pt x="37" y="332"/>
                </a:cubicBezTo>
                <a:cubicBezTo>
                  <a:pt x="38" y="332"/>
                  <a:pt x="39" y="333"/>
                  <a:pt x="39" y="334"/>
                </a:cubicBezTo>
                <a:cubicBezTo>
                  <a:pt x="39" y="334"/>
                  <a:pt x="39" y="334"/>
                  <a:pt x="39" y="334"/>
                </a:cubicBezTo>
                <a:cubicBezTo>
                  <a:pt x="39" y="335"/>
                  <a:pt x="38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6" y="336"/>
                  <a:pt x="35" y="335"/>
                  <a:pt x="35" y="334"/>
                </a:cubicBezTo>
                <a:close/>
                <a:moveTo>
                  <a:pt x="581" y="331"/>
                </a:moveTo>
                <a:cubicBezTo>
                  <a:pt x="580" y="331"/>
                  <a:pt x="579" y="330"/>
                  <a:pt x="579" y="329"/>
                </a:cubicBezTo>
                <a:cubicBezTo>
                  <a:pt x="579" y="329"/>
                  <a:pt x="579" y="329"/>
                  <a:pt x="579" y="329"/>
                </a:cubicBezTo>
                <a:cubicBezTo>
                  <a:pt x="579" y="328"/>
                  <a:pt x="580" y="327"/>
                  <a:pt x="581" y="327"/>
                </a:cubicBezTo>
                <a:cubicBezTo>
                  <a:pt x="581" y="327"/>
                  <a:pt x="581" y="327"/>
                  <a:pt x="581" y="327"/>
                </a:cubicBezTo>
                <a:cubicBezTo>
                  <a:pt x="582" y="327"/>
                  <a:pt x="583" y="328"/>
                  <a:pt x="583" y="329"/>
                </a:cubicBezTo>
                <a:cubicBezTo>
                  <a:pt x="583" y="329"/>
                  <a:pt x="583" y="329"/>
                  <a:pt x="583" y="329"/>
                </a:cubicBezTo>
                <a:cubicBezTo>
                  <a:pt x="583" y="330"/>
                  <a:pt x="582" y="331"/>
                  <a:pt x="581" y="331"/>
                </a:cubicBezTo>
                <a:cubicBezTo>
                  <a:pt x="581" y="331"/>
                  <a:pt x="581" y="331"/>
                  <a:pt x="581" y="331"/>
                </a:cubicBezTo>
                <a:cubicBezTo>
                  <a:pt x="581" y="331"/>
                  <a:pt x="581" y="331"/>
                  <a:pt x="581" y="331"/>
                </a:cubicBezTo>
                <a:close/>
                <a:moveTo>
                  <a:pt x="37" y="324"/>
                </a:moveTo>
                <a:cubicBezTo>
                  <a:pt x="36" y="324"/>
                  <a:pt x="35" y="323"/>
                  <a:pt x="35" y="322"/>
                </a:cubicBezTo>
                <a:cubicBezTo>
                  <a:pt x="35" y="322"/>
                  <a:pt x="35" y="322"/>
                  <a:pt x="35" y="322"/>
                </a:cubicBezTo>
                <a:cubicBezTo>
                  <a:pt x="35" y="321"/>
                  <a:pt x="36" y="320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8" y="320"/>
                  <a:pt x="39" y="321"/>
                  <a:pt x="39" y="322"/>
                </a:cubicBezTo>
                <a:cubicBezTo>
                  <a:pt x="39" y="322"/>
                  <a:pt x="39" y="322"/>
                  <a:pt x="39" y="322"/>
                </a:cubicBezTo>
                <a:cubicBezTo>
                  <a:pt x="39" y="323"/>
                  <a:pt x="38" y="324"/>
                  <a:pt x="37" y="324"/>
                </a:cubicBezTo>
                <a:cubicBezTo>
                  <a:pt x="37" y="324"/>
                  <a:pt x="37" y="324"/>
                  <a:pt x="37" y="324"/>
                </a:cubicBezTo>
                <a:close/>
                <a:moveTo>
                  <a:pt x="579" y="317"/>
                </a:moveTo>
                <a:cubicBezTo>
                  <a:pt x="579" y="316"/>
                  <a:pt x="580" y="315"/>
                  <a:pt x="581" y="315"/>
                </a:cubicBezTo>
                <a:cubicBezTo>
                  <a:pt x="581" y="315"/>
                  <a:pt x="581" y="315"/>
                  <a:pt x="581" y="315"/>
                </a:cubicBezTo>
                <a:cubicBezTo>
                  <a:pt x="582" y="315"/>
                  <a:pt x="583" y="316"/>
                  <a:pt x="583" y="317"/>
                </a:cubicBezTo>
                <a:cubicBezTo>
                  <a:pt x="583" y="317"/>
                  <a:pt x="583" y="317"/>
                  <a:pt x="583" y="317"/>
                </a:cubicBezTo>
                <a:cubicBezTo>
                  <a:pt x="583" y="318"/>
                  <a:pt x="582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0" y="319"/>
                  <a:pt x="579" y="318"/>
                  <a:pt x="579" y="317"/>
                </a:cubicBezTo>
                <a:close/>
                <a:moveTo>
                  <a:pt x="37" y="312"/>
                </a:moveTo>
                <a:cubicBezTo>
                  <a:pt x="36" y="312"/>
                  <a:pt x="35" y="311"/>
                  <a:pt x="36" y="310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6" y="309"/>
                  <a:pt x="37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ubicBezTo>
                  <a:pt x="39" y="308"/>
                  <a:pt x="40" y="309"/>
                  <a:pt x="40" y="310"/>
                </a:cubicBezTo>
                <a:cubicBezTo>
                  <a:pt x="40" y="310"/>
                  <a:pt x="40" y="310"/>
                  <a:pt x="40" y="310"/>
                </a:cubicBezTo>
                <a:cubicBezTo>
                  <a:pt x="39" y="311"/>
                  <a:pt x="39" y="312"/>
                  <a:pt x="38" y="312"/>
                </a:cubicBezTo>
                <a:cubicBezTo>
                  <a:pt x="38" y="312"/>
                  <a:pt x="38" y="312"/>
                  <a:pt x="38" y="312"/>
                </a:cubicBezTo>
                <a:cubicBezTo>
                  <a:pt x="37" y="312"/>
                  <a:pt x="37" y="312"/>
                  <a:pt x="37" y="312"/>
                </a:cubicBezTo>
                <a:close/>
                <a:moveTo>
                  <a:pt x="578" y="305"/>
                </a:moveTo>
                <a:cubicBezTo>
                  <a:pt x="578" y="304"/>
                  <a:pt x="579" y="303"/>
                  <a:pt x="580" y="303"/>
                </a:cubicBezTo>
                <a:cubicBezTo>
                  <a:pt x="580" y="303"/>
                  <a:pt x="580" y="303"/>
                  <a:pt x="580" y="303"/>
                </a:cubicBezTo>
                <a:cubicBezTo>
                  <a:pt x="581" y="303"/>
                  <a:pt x="582" y="304"/>
                  <a:pt x="582" y="305"/>
                </a:cubicBezTo>
                <a:cubicBezTo>
                  <a:pt x="582" y="305"/>
                  <a:pt x="582" y="305"/>
                  <a:pt x="582" y="305"/>
                </a:cubicBezTo>
                <a:cubicBezTo>
                  <a:pt x="582" y="306"/>
                  <a:pt x="582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79" y="307"/>
                  <a:pt x="578" y="307"/>
                  <a:pt x="578" y="305"/>
                </a:cubicBezTo>
                <a:close/>
                <a:moveTo>
                  <a:pt x="38" y="300"/>
                </a:moveTo>
                <a:cubicBezTo>
                  <a:pt x="37" y="300"/>
                  <a:pt x="36" y="299"/>
                  <a:pt x="37" y="298"/>
                </a:cubicBezTo>
                <a:cubicBezTo>
                  <a:pt x="37" y="298"/>
                  <a:pt x="37" y="298"/>
                  <a:pt x="37" y="298"/>
                </a:cubicBezTo>
                <a:cubicBezTo>
                  <a:pt x="37" y="297"/>
                  <a:pt x="38" y="296"/>
                  <a:pt x="39" y="296"/>
                </a:cubicBezTo>
                <a:cubicBezTo>
                  <a:pt x="39" y="296"/>
                  <a:pt x="39" y="296"/>
                  <a:pt x="39" y="296"/>
                </a:cubicBezTo>
                <a:cubicBezTo>
                  <a:pt x="40" y="296"/>
                  <a:pt x="41" y="297"/>
                  <a:pt x="41" y="298"/>
                </a:cubicBezTo>
                <a:cubicBezTo>
                  <a:pt x="41" y="298"/>
                  <a:pt x="41" y="298"/>
                  <a:pt x="41" y="298"/>
                </a:cubicBezTo>
                <a:cubicBezTo>
                  <a:pt x="40" y="299"/>
                  <a:pt x="40" y="300"/>
                  <a:pt x="39" y="300"/>
                </a:cubicBezTo>
                <a:cubicBezTo>
                  <a:pt x="39" y="300"/>
                  <a:pt x="39" y="300"/>
                  <a:pt x="39" y="300"/>
                </a:cubicBezTo>
                <a:cubicBezTo>
                  <a:pt x="38" y="300"/>
                  <a:pt x="38" y="300"/>
                  <a:pt x="38" y="300"/>
                </a:cubicBezTo>
                <a:close/>
                <a:moveTo>
                  <a:pt x="577" y="294"/>
                </a:moveTo>
                <a:cubicBezTo>
                  <a:pt x="577" y="292"/>
                  <a:pt x="578" y="291"/>
                  <a:pt x="579" y="291"/>
                </a:cubicBezTo>
                <a:cubicBezTo>
                  <a:pt x="579" y="291"/>
                  <a:pt x="579" y="291"/>
                  <a:pt x="579" y="291"/>
                </a:cubicBezTo>
                <a:cubicBezTo>
                  <a:pt x="580" y="291"/>
                  <a:pt x="581" y="292"/>
                  <a:pt x="581" y="293"/>
                </a:cubicBezTo>
                <a:cubicBezTo>
                  <a:pt x="581" y="293"/>
                  <a:pt x="581" y="293"/>
                  <a:pt x="581" y="293"/>
                </a:cubicBezTo>
                <a:cubicBezTo>
                  <a:pt x="581" y="294"/>
                  <a:pt x="580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8" y="295"/>
                  <a:pt x="577" y="295"/>
                  <a:pt x="577" y="294"/>
                </a:cubicBezTo>
                <a:close/>
                <a:moveTo>
                  <a:pt x="40" y="288"/>
                </a:moveTo>
                <a:cubicBezTo>
                  <a:pt x="39" y="288"/>
                  <a:pt x="38" y="287"/>
                  <a:pt x="38" y="286"/>
                </a:cubicBezTo>
                <a:cubicBezTo>
                  <a:pt x="38" y="286"/>
                  <a:pt x="38" y="286"/>
                  <a:pt x="38" y="286"/>
                </a:cubicBezTo>
                <a:cubicBezTo>
                  <a:pt x="38" y="285"/>
                  <a:pt x="39" y="284"/>
                  <a:pt x="40" y="284"/>
                </a:cubicBezTo>
                <a:cubicBezTo>
                  <a:pt x="40" y="284"/>
                  <a:pt x="40" y="284"/>
                  <a:pt x="40" y="284"/>
                </a:cubicBezTo>
                <a:cubicBezTo>
                  <a:pt x="41" y="284"/>
                  <a:pt x="42" y="285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8"/>
                  <a:pt x="41" y="288"/>
                  <a:pt x="40" y="288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40" y="288"/>
                  <a:pt x="40" y="288"/>
                  <a:pt x="40" y="288"/>
                </a:cubicBezTo>
                <a:close/>
                <a:moveTo>
                  <a:pt x="575" y="282"/>
                </a:moveTo>
                <a:cubicBezTo>
                  <a:pt x="575" y="281"/>
                  <a:pt x="576" y="280"/>
                  <a:pt x="577" y="279"/>
                </a:cubicBezTo>
                <a:cubicBezTo>
                  <a:pt x="577" y="279"/>
                  <a:pt x="577" y="279"/>
                  <a:pt x="577" y="279"/>
                </a:cubicBezTo>
                <a:cubicBezTo>
                  <a:pt x="578" y="279"/>
                  <a:pt x="579" y="280"/>
                  <a:pt x="579" y="281"/>
                </a:cubicBezTo>
                <a:cubicBezTo>
                  <a:pt x="579" y="281"/>
                  <a:pt x="579" y="281"/>
                  <a:pt x="579" y="281"/>
                </a:cubicBezTo>
                <a:cubicBezTo>
                  <a:pt x="579" y="282"/>
                  <a:pt x="579" y="283"/>
                  <a:pt x="578" y="283"/>
                </a:cubicBezTo>
                <a:cubicBezTo>
                  <a:pt x="578" y="283"/>
                  <a:pt x="578" y="283"/>
                  <a:pt x="578" y="283"/>
                </a:cubicBezTo>
                <a:cubicBezTo>
                  <a:pt x="577" y="283"/>
                  <a:pt x="577" y="283"/>
                  <a:pt x="577" y="283"/>
                </a:cubicBezTo>
                <a:cubicBezTo>
                  <a:pt x="577" y="283"/>
                  <a:pt x="577" y="283"/>
                  <a:pt x="577" y="283"/>
                </a:cubicBezTo>
                <a:cubicBezTo>
                  <a:pt x="576" y="283"/>
                  <a:pt x="575" y="283"/>
                  <a:pt x="575" y="282"/>
                </a:cubicBezTo>
                <a:close/>
                <a:moveTo>
                  <a:pt x="42" y="276"/>
                </a:moveTo>
                <a:cubicBezTo>
                  <a:pt x="41" y="276"/>
                  <a:pt x="40" y="275"/>
                  <a:pt x="40" y="274"/>
                </a:cubicBezTo>
                <a:cubicBezTo>
                  <a:pt x="40" y="274"/>
                  <a:pt x="40" y="274"/>
                  <a:pt x="40" y="274"/>
                </a:cubicBezTo>
                <a:cubicBezTo>
                  <a:pt x="40" y="273"/>
                  <a:pt x="41" y="272"/>
                  <a:pt x="43" y="273"/>
                </a:cubicBezTo>
                <a:cubicBezTo>
                  <a:pt x="43" y="273"/>
                  <a:pt x="43" y="273"/>
                  <a:pt x="43" y="273"/>
                </a:cubicBezTo>
                <a:cubicBezTo>
                  <a:pt x="44" y="273"/>
                  <a:pt x="44" y="274"/>
                  <a:pt x="44" y="275"/>
                </a:cubicBezTo>
                <a:cubicBezTo>
                  <a:pt x="44" y="275"/>
                  <a:pt x="44" y="275"/>
                  <a:pt x="44" y="275"/>
                </a:cubicBezTo>
                <a:cubicBezTo>
                  <a:pt x="44" y="276"/>
                  <a:pt x="43" y="276"/>
                  <a:pt x="42" y="276"/>
                </a:cubicBezTo>
                <a:cubicBezTo>
                  <a:pt x="42" y="276"/>
                  <a:pt x="42" y="276"/>
                  <a:pt x="42" y="276"/>
                </a:cubicBezTo>
                <a:cubicBezTo>
                  <a:pt x="42" y="276"/>
                  <a:pt x="42" y="276"/>
                  <a:pt x="42" y="276"/>
                </a:cubicBezTo>
                <a:close/>
                <a:moveTo>
                  <a:pt x="573" y="270"/>
                </a:moveTo>
                <a:cubicBezTo>
                  <a:pt x="573" y="269"/>
                  <a:pt x="573" y="268"/>
                  <a:pt x="575" y="268"/>
                </a:cubicBezTo>
                <a:cubicBezTo>
                  <a:pt x="575" y="268"/>
                  <a:pt x="575" y="268"/>
                  <a:pt x="575" y="268"/>
                </a:cubicBezTo>
                <a:cubicBezTo>
                  <a:pt x="576" y="267"/>
                  <a:pt x="577" y="268"/>
                  <a:pt x="577" y="269"/>
                </a:cubicBezTo>
                <a:cubicBezTo>
                  <a:pt x="577" y="269"/>
                  <a:pt x="577" y="269"/>
                  <a:pt x="577" y="269"/>
                </a:cubicBezTo>
                <a:cubicBezTo>
                  <a:pt x="577" y="270"/>
                  <a:pt x="576" y="271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4" y="272"/>
                  <a:pt x="573" y="271"/>
                  <a:pt x="573" y="270"/>
                </a:cubicBezTo>
                <a:close/>
                <a:moveTo>
                  <a:pt x="44" y="265"/>
                </a:moveTo>
                <a:cubicBezTo>
                  <a:pt x="43" y="264"/>
                  <a:pt x="43" y="263"/>
                  <a:pt x="43" y="262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3" y="261"/>
                  <a:pt x="44" y="261"/>
                  <a:pt x="45" y="261"/>
                </a:cubicBezTo>
                <a:cubicBezTo>
                  <a:pt x="45" y="261"/>
                  <a:pt x="45" y="261"/>
                  <a:pt x="45" y="261"/>
                </a:cubicBezTo>
                <a:cubicBezTo>
                  <a:pt x="46" y="261"/>
                  <a:pt x="47" y="262"/>
                  <a:pt x="47" y="263"/>
                </a:cubicBezTo>
                <a:cubicBezTo>
                  <a:pt x="47" y="263"/>
                  <a:pt x="47" y="263"/>
                  <a:pt x="47" y="263"/>
                </a:cubicBezTo>
                <a:cubicBezTo>
                  <a:pt x="46" y="264"/>
                  <a:pt x="46" y="265"/>
                  <a:pt x="45" y="265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45" y="265"/>
                  <a:pt x="44" y="265"/>
                  <a:pt x="44" y="265"/>
                </a:cubicBezTo>
                <a:close/>
                <a:moveTo>
                  <a:pt x="570" y="258"/>
                </a:moveTo>
                <a:cubicBezTo>
                  <a:pt x="570" y="257"/>
                  <a:pt x="571" y="256"/>
                  <a:pt x="572" y="256"/>
                </a:cubicBezTo>
                <a:cubicBezTo>
                  <a:pt x="572" y="256"/>
                  <a:pt x="572" y="256"/>
                  <a:pt x="572" y="256"/>
                </a:cubicBezTo>
                <a:cubicBezTo>
                  <a:pt x="573" y="256"/>
                  <a:pt x="574" y="256"/>
                  <a:pt x="574" y="257"/>
                </a:cubicBezTo>
                <a:cubicBezTo>
                  <a:pt x="574" y="257"/>
                  <a:pt x="574" y="257"/>
                  <a:pt x="574" y="257"/>
                </a:cubicBezTo>
                <a:cubicBezTo>
                  <a:pt x="574" y="259"/>
                  <a:pt x="574" y="260"/>
                  <a:pt x="573" y="260"/>
                </a:cubicBezTo>
                <a:cubicBezTo>
                  <a:pt x="573" y="260"/>
                  <a:pt x="573" y="260"/>
                  <a:pt x="573" y="260"/>
                </a:cubicBezTo>
                <a:cubicBezTo>
                  <a:pt x="572" y="260"/>
                  <a:pt x="572" y="260"/>
                  <a:pt x="572" y="260"/>
                </a:cubicBezTo>
                <a:cubicBezTo>
                  <a:pt x="572" y="260"/>
                  <a:pt x="572" y="260"/>
                  <a:pt x="572" y="260"/>
                </a:cubicBezTo>
                <a:cubicBezTo>
                  <a:pt x="571" y="260"/>
                  <a:pt x="570" y="259"/>
                  <a:pt x="570" y="258"/>
                </a:cubicBezTo>
                <a:close/>
                <a:moveTo>
                  <a:pt x="47" y="253"/>
                </a:moveTo>
                <a:cubicBezTo>
                  <a:pt x="46" y="253"/>
                  <a:pt x="46" y="252"/>
                  <a:pt x="46" y="251"/>
                </a:cubicBezTo>
                <a:cubicBezTo>
                  <a:pt x="46" y="251"/>
                  <a:pt x="46" y="251"/>
                  <a:pt x="46" y="251"/>
                </a:cubicBezTo>
                <a:cubicBezTo>
                  <a:pt x="46" y="250"/>
                  <a:pt x="47" y="249"/>
                  <a:pt x="48" y="24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49" y="250"/>
                  <a:pt x="50" y="251"/>
                  <a:pt x="50" y="252"/>
                </a:cubicBezTo>
                <a:cubicBezTo>
                  <a:pt x="50" y="252"/>
                  <a:pt x="50" y="252"/>
                  <a:pt x="50" y="252"/>
                </a:cubicBezTo>
                <a:cubicBezTo>
                  <a:pt x="50" y="253"/>
                  <a:pt x="49" y="253"/>
                  <a:pt x="48" y="253"/>
                </a:cubicBezTo>
                <a:cubicBezTo>
                  <a:pt x="48" y="253"/>
                  <a:pt x="48" y="253"/>
                  <a:pt x="48" y="253"/>
                </a:cubicBezTo>
                <a:cubicBezTo>
                  <a:pt x="48" y="253"/>
                  <a:pt x="47" y="253"/>
                  <a:pt x="47" y="253"/>
                </a:cubicBezTo>
                <a:close/>
                <a:moveTo>
                  <a:pt x="567" y="247"/>
                </a:moveTo>
                <a:cubicBezTo>
                  <a:pt x="567" y="246"/>
                  <a:pt x="567" y="245"/>
                  <a:pt x="568" y="245"/>
                </a:cubicBezTo>
                <a:cubicBezTo>
                  <a:pt x="568" y="245"/>
                  <a:pt x="568" y="245"/>
                  <a:pt x="568" y="245"/>
                </a:cubicBezTo>
                <a:cubicBezTo>
                  <a:pt x="569" y="244"/>
                  <a:pt x="570" y="245"/>
                  <a:pt x="571" y="246"/>
                </a:cubicBezTo>
                <a:cubicBezTo>
                  <a:pt x="571" y="246"/>
                  <a:pt x="571" y="246"/>
                  <a:pt x="571" y="246"/>
                </a:cubicBezTo>
                <a:cubicBezTo>
                  <a:pt x="571" y="247"/>
                  <a:pt x="570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8" y="248"/>
                  <a:pt x="567" y="248"/>
                  <a:pt x="567" y="247"/>
                </a:cubicBezTo>
                <a:close/>
                <a:moveTo>
                  <a:pt x="51" y="242"/>
                </a:moveTo>
                <a:cubicBezTo>
                  <a:pt x="50" y="241"/>
                  <a:pt x="49" y="240"/>
                  <a:pt x="50" y="239"/>
                </a:cubicBezTo>
                <a:cubicBezTo>
                  <a:pt x="50" y="239"/>
                  <a:pt x="50" y="239"/>
                  <a:pt x="50" y="239"/>
                </a:cubicBezTo>
                <a:cubicBezTo>
                  <a:pt x="50" y="238"/>
                  <a:pt x="51" y="238"/>
                  <a:pt x="52" y="238"/>
                </a:cubicBezTo>
                <a:cubicBezTo>
                  <a:pt x="52" y="238"/>
                  <a:pt x="52" y="238"/>
                  <a:pt x="52" y="238"/>
                </a:cubicBezTo>
                <a:cubicBezTo>
                  <a:pt x="53" y="238"/>
                  <a:pt x="54" y="239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1"/>
                  <a:pt x="52" y="242"/>
                  <a:pt x="51" y="242"/>
                </a:cubicBezTo>
                <a:cubicBezTo>
                  <a:pt x="51" y="242"/>
                  <a:pt x="51" y="242"/>
                  <a:pt x="51" y="242"/>
                </a:cubicBezTo>
                <a:cubicBezTo>
                  <a:pt x="51" y="242"/>
                  <a:pt x="51" y="242"/>
                  <a:pt x="51" y="242"/>
                </a:cubicBezTo>
                <a:close/>
                <a:moveTo>
                  <a:pt x="563" y="236"/>
                </a:moveTo>
                <a:cubicBezTo>
                  <a:pt x="563" y="236"/>
                  <a:pt x="563" y="236"/>
                  <a:pt x="563" y="236"/>
                </a:cubicBezTo>
                <a:cubicBezTo>
                  <a:pt x="563" y="236"/>
                  <a:pt x="563" y="236"/>
                  <a:pt x="563" y="236"/>
                </a:cubicBezTo>
                <a:cubicBezTo>
                  <a:pt x="563" y="235"/>
                  <a:pt x="563" y="234"/>
                  <a:pt x="564" y="233"/>
                </a:cubicBezTo>
                <a:cubicBezTo>
                  <a:pt x="564" y="233"/>
                  <a:pt x="564" y="233"/>
                  <a:pt x="564" y="233"/>
                </a:cubicBezTo>
                <a:cubicBezTo>
                  <a:pt x="565" y="233"/>
                  <a:pt x="566" y="233"/>
                  <a:pt x="567" y="234"/>
                </a:cubicBezTo>
                <a:cubicBezTo>
                  <a:pt x="567" y="234"/>
                  <a:pt x="567" y="234"/>
                  <a:pt x="567" y="234"/>
                </a:cubicBezTo>
                <a:cubicBezTo>
                  <a:pt x="567" y="235"/>
                  <a:pt x="567" y="237"/>
                  <a:pt x="566" y="237"/>
                </a:cubicBezTo>
                <a:cubicBezTo>
                  <a:pt x="566" y="237"/>
                  <a:pt x="566" y="237"/>
                  <a:pt x="566" y="237"/>
                </a:cubicBezTo>
                <a:cubicBezTo>
                  <a:pt x="565" y="237"/>
                  <a:pt x="565" y="237"/>
                  <a:pt x="565" y="237"/>
                </a:cubicBezTo>
                <a:cubicBezTo>
                  <a:pt x="565" y="237"/>
                  <a:pt x="565" y="237"/>
                  <a:pt x="565" y="237"/>
                </a:cubicBezTo>
                <a:cubicBezTo>
                  <a:pt x="564" y="237"/>
                  <a:pt x="563" y="237"/>
                  <a:pt x="563" y="236"/>
                </a:cubicBezTo>
                <a:close/>
                <a:moveTo>
                  <a:pt x="55" y="230"/>
                </a:moveTo>
                <a:cubicBezTo>
                  <a:pt x="54" y="230"/>
                  <a:pt x="53" y="229"/>
                  <a:pt x="54" y="228"/>
                </a:cubicBezTo>
                <a:cubicBezTo>
                  <a:pt x="54" y="228"/>
                  <a:pt x="54" y="228"/>
                  <a:pt x="54" y="228"/>
                </a:cubicBezTo>
                <a:cubicBezTo>
                  <a:pt x="54" y="227"/>
                  <a:pt x="55" y="226"/>
                  <a:pt x="56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7" y="227"/>
                  <a:pt x="58" y="228"/>
                  <a:pt x="57" y="229"/>
                </a:cubicBezTo>
                <a:cubicBezTo>
                  <a:pt x="57" y="229"/>
                  <a:pt x="57" y="229"/>
                  <a:pt x="57" y="229"/>
                </a:cubicBezTo>
                <a:cubicBezTo>
                  <a:pt x="57" y="230"/>
                  <a:pt x="56" y="231"/>
                  <a:pt x="56" y="23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5" y="231"/>
                  <a:pt x="55" y="230"/>
                  <a:pt x="55" y="230"/>
                </a:cubicBezTo>
                <a:close/>
                <a:moveTo>
                  <a:pt x="559" y="225"/>
                </a:moveTo>
                <a:cubicBezTo>
                  <a:pt x="558" y="224"/>
                  <a:pt x="559" y="222"/>
                  <a:pt x="560" y="222"/>
                </a:cubicBezTo>
                <a:cubicBezTo>
                  <a:pt x="560" y="222"/>
                  <a:pt x="560" y="222"/>
                  <a:pt x="560" y="222"/>
                </a:cubicBezTo>
                <a:cubicBezTo>
                  <a:pt x="561" y="222"/>
                  <a:pt x="562" y="222"/>
                  <a:pt x="562" y="223"/>
                </a:cubicBezTo>
                <a:cubicBezTo>
                  <a:pt x="562" y="223"/>
                  <a:pt x="562" y="223"/>
                  <a:pt x="562" y="223"/>
                </a:cubicBezTo>
                <a:cubicBezTo>
                  <a:pt x="563" y="224"/>
                  <a:pt x="562" y="225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0" y="226"/>
                  <a:pt x="559" y="225"/>
                  <a:pt x="559" y="225"/>
                </a:cubicBezTo>
                <a:close/>
                <a:moveTo>
                  <a:pt x="59" y="219"/>
                </a:moveTo>
                <a:cubicBezTo>
                  <a:pt x="58" y="219"/>
                  <a:pt x="58" y="218"/>
                  <a:pt x="58" y="217"/>
                </a:cubicBezTo>
                <a:cubicBezTo>
                  <a:pt x="58" y="217"/>
                  <a:pt x="58" y="217"/>
                  <a:pt x="58" y="217"/>
                </a:cubicBezTo>
                <a:cubicBezTo>
                  <a:pt x="59" y="216"/>
                  <a:pt x="60" y="215"/>
                  <a:pt x="61" y="216"/>
                </a:cubicBezTo>
                <a:cubicBezTo>
                  <a:pt x="61" y="216"/>
                  <a:pt x="61" y="216"/>
                  <a:pt x="61" y="216"/>
                </a:cubicBezTo>
                <a:cubicBezTo>
                  <a:pt x="62" y="216"/>
                  <a:pt x="63" y="217"/>
                  <a:pt x="62" y="218"/>
                </a:cubicBezTo>
                <a:cubicBezTo>
                  <a:pt x="62" y="218"/>
                  <a:pt x="62" y="218"/>
                  <a:pt x="62" y="218"/>
                </a:cubicBezTo>
                <a:cubicBezTo>
                  <a:pt x="62" y="219"/>
                  <a:pt x="61" y="219"/>
                  <a:pt x="60" y="219"/>
                </a:cubicBezTo>
                <a:cubicBezTo>
                  <a:pt x="60" y="219"/>
                  <a:pt x="60" y="219"/>
                  <a:pt x="60" y="219"/>
                </a:cubicBezTo>
                <a:cubicBezTo>
                  <a:pt x="60" y="219"/>
                  <a:pt x="60" y="219"/>
                  <a:pt x="59" y="219"/>
                </a:cubicBezTo>
                <a:close/>
                <a:moveTo>
                  <a:pt x="554" y="214"/>
                </a:moveTo>
                <a:cubicBezTo>
                  <a:pt x="554" y="214"/>
                  <a:pt x="554" y="214"/>
                  <a:pt x="554" y="214"/>
                </a:cubicBezTo>
                <a:cubicBezTo>
                  <a:pt x="554" y="214"/>
                  <a:pt x="554" y="214"/>
                  <a:pt x="554" y="214"/>
                </a:cubicBezTo>
                <a:cubicBezTo>
                  <a:pt x="554" y="213"/>
                  <a:pt x="554" y="212"/>
                  <a:pt x="555" y="211"/>
                </a:cubicBezTo>
                <a:cubicBezTo>
                  <a:pt x="555" y="211"/>
                  <a:pt x="555" y="211"/>
                  <a:pt x="555" y="211"/>
                </a:cubicBezTo>
                <a:cubicBezTo>
                  <a:pt x="556" y="211"/>
                  <a:pt x="557" y="211"/>
                  <a:pt x="558" y="212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13"/>
                  <a:pt x="558" y="214"/>
                  <a:pt x="557" y="215"/>
                </a:cubicBezTo>
                <a:cubicBezTo>
                  <a:pt x="557" y="215"/>
                  <a:pt x="557" y="215"/>
                  <a:pt x="557" y="215"/>
                </a:cubicBezTo>
                <a:cubicBezTo>
                  <a:pt x="556" y="215"/>
                  <a:pt x="556" y="215"/>
                  <a:pt x="556" y="215"/>
                </a:cubicBezTo>
                <a:cubicBezTo>
                  <a:pt x="556" y="215"/>
                  <a:pt x="556" y="215"/>
                  <a:pt x="556" y="215"/>
                </a:cubicBezTo>
                <a:cubicBezTo>
                  <a:pt x="555" y="215"/>
                  <a:pt x="554" y="214"/>
                  <a:pt x="554" y="214"/>
                </a:cubicBezTo>
                <a:close/>
                <a:moveTo>
                  <a:pt x="64" y="208"/>
                </a:moveTo>
                <a:cubicBezTo>
                  <a:pt x="63" y="208"/>
                  <a:pt x="63" y="207"/>
                  <a:pt x="64" y="206"/>
                </a:cubicBezTo>
                <a:cubicBezTo>
                  <a:pt x="64" y="206"/>
                  <a:pt x="64" y="206"/>
                  <a:pt x="64" y="206"/>
                </a:cubicBezTo>
                <a:cubicBezTo>
                  <a:pt x="64" y="205"/>
                  <a:pt x="65" y="204"/>
                  <a:pt x="66" y="205"/>
                </a:cubicBezTo>
                <a:cubicBezTo>
                  <a:pt x="66" y="205"/>
                  <a:pt x="66" y="205"/>
                  <a:pt x="66" y="205"/>
                </a:cubicBezTo>
                <a:cubicBezTo>
                  <a:pt x="67" y="205"/>
                  <a:pt x="68" y="207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6" y="209"/>
                  <a:pt x="65" y="209"/>
                </a:cubicBezTo>
                <a:cubicBezTo>
                  <a:pt x="65" y="209"/>
                  <a:pt x="65" y="209"/>
                  <a:pt x="65" y="209"/>
                </a:cubicBezTo>
                <a:cubicBezTo>
                  <a:pt x="65" y="209"/>
                  <a:pt x="65" y="209"/>
                  <a:pt x="64" y="208"/>
                </a:cubicBezTo>
                <a:close/>
                <a:moveTo>
                  <a:pt x="549" y="203"/>
                </a:moveTo>
                <a:cubicBezTo>
                  <a:pt x="548" y="202"/>
                  <a:pt x="549" y="201"/>
                  <a:pt x="550" y="200"/>
                </a:cubicBezTo>
                <a:cubicBezTo>
                  <a:pt x="550" y="200"/>
                  <a:pt x="550" y="200"/>
                  <a:pt x="550" y="200"/>
                </a:cubicBezTo>
                <a:cubicBezTo>
                  <a:pt x="551" y="200"/>
                  <a:pt x="552" y="200"/>
                  <a:pt x="552" y="201"/>
                </a:cubicBezTo>
                <a:cubicBezTo>
                  <a:pt x="552" y="201"/>
                  <a:pt x="552" y="201"/>
                  <a:pt x="552" y="201"/>
                </a:cubicBezTo>
                <a:cubicBezTo>
                  <a:pt x="553" y="202"/>
                  <a:pt x="552" y="203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0" y="204"/>
                  <a:pt x="549" y="204"/>
                  <a:pt x="549" y="203"/>
                </a:cubicBezTo>
                <a:close/>
                <a:moveTo>
                  <a:pt x="70" y="198"/>
                </a:moveTo>
                <a:cubicBezTo>
                  <a:pt x="69" y="197"/>
                  <a:pt x="69" y="196"/>
                  <a:pt x="69" y="195"/>
                </a:cubicBezTo>
                <a:cubicBezTo>
                  <a:pt x="69" y="195"/>
                  <a:pt x="69" y="195"/>
                  <a:pt x="69" y="195"/>
                </a:cubicBezTo>
                <a:cubicBezTo>
                  <a:pt x="70" y="194"/>
                  <a:pt x="71" y="194"/>
                  <a:pt x="72" y="194"/>
                </a:cubicBezTo>
                <a:cubicBezTo>
                  <a:pt x="72" y="194"/>
                  <a:pt x="72" y="194"/>
                  <a:pt x="72" y="194"/>
                </a:cubicBezTo>
                <a:cubicBezTo>
                  <a:pt x="73" y="195"/>
                  <a:pt x="73" y="196"/>
                  <a:pt x="73" y="197"/>
                </a:cubicBezTo>
                <a:cubicBezTo>
                  <a:pt x="73" y="197"/>
                  <a:pt x="73" y="197"/>
                  <a:pt x="73" y="197"/>
                </a:cubicBezTo>
                <a:cubicBezTo>
                  <a:pt x="72" y="198"/>
                  <a:pt x="72" y="198"/>
                  <a:pt x="71" y="198"/>
                </a:cubicBezTo>
                <a:cubicBezTo>
                  <a:pt x="71" y="198"/>
                  <a:pt x="71" y="198"/>
                  <a:pt x="71" y="198"/>
                </a:cubicBezTo>
                <a:cubicBezTo>
                  <a:pt x="71" y="198"/>
                  <a:pt x="70" y="198"/>
                  <a:pt x="70" y="198"/>
                </a:cubicBezTo>
                <a:close/>
                <a:moveTo>
                  <a:pt x="543" y="193"/>
                </a:moveTo>
                <a:cubicBezTo>
                  <a:pt x="543" y="193"/>
                  <a:pt x="543" y="193"/>
                  <a:pt x="543" y="193"/>
                </a:cubicBezTo>
                <a:cubicBezTo>
                  <a:pt x="543" y="193"/>
                  <a:pt x="543" y="193"/>
                  <a:pt x="543" y="193"/>
                </a:cubicBezTo>
                <a:cubicBezTo>
                  <a:pt x="542" y="192"/>
                  <a:pt x="543" y="190"/>
                  <a:pt x="544" y="190"/>
                </a:cubicBezTo>
                <a:cubicBezTo>
                  <a:pt x="544" y="190"/>
                  <a:pt x="544" y="190"/>
                  <a:pt x="544" y="190"/>
                </a:cubicBezTo>
                <a:cubicBezTo>
                  <a:pt x="545" y="189"/>
                  <a:pt x="546" y="190"/>
                  <a:pt x="546" y="191"/>
                </a:cubicBezTo>
                <a:cubicBezTo>
                  <a:pt x="547" y="191"/>
                  <a:pt x="547" y="191"/>
                  <a:pt x="547" y="191"/>
                </a:cubicBezTo>
                <a:cubicBezTo>
                  <a:pt x="547" y="192"/>
                  <a:pt x="547" y="193"/>
                  <a:pt x="546" y="193"/>
                </a:cubicBezTo>
                <a:cubicBezTo>
                  <a:pt x="546" y="193"/>
                  <a:pt x="546" y="193"/>
                  <a:pt x="546" y="193"/>
                </a:cubicBezTo>
                <a:cubicBezTo>
                  <a:pt x="545" y="193"/>
                  <a:pt x="545" y="194"/>
                  <a:pt x="545" y="194"/>
                </a:cubicBezTo>
                <a:cubicBezTo>
                  <a:pt x="545" y="194"/>
                  <a:pt x="545" y="194"/>
                  <a:pt x="545" y="194"/>
                </a:cubicBezTo>
                <a:cubicBezTo>
                  <a:pt x="544" y="194"/>
                  <a:pt x="543" y="193"/>
                  <a:pt x="543" y="193"/>
                </a:cubicBezTo>
                <a:close/>
                <a:moveTo>
                  <a:pt x="76" y="187"/>
                </a:moveTo>
                <a:cubicBezTo>
                  <a:pt x="75" y="187"/>
                  <a:pt x="75" y="186"/>
                  <a:pt x="75" y="185"/>
                </a:cubicBezTo>
                <a:cubicBezTo>
                  <a:pt x="75" y="185"/>
                  <a:pt x="75" y="185"/>
                  <a:pt x="75" y="185"/>
                </a:cubicBezTo>
                <a:cubicBezTo>
                  <a:pt x="76" y="184"/>
                  <a:pt x="77" y="183"/>
                  <a:pt x="78" y="184"/>
                </a:cubicBezTo>
                <a:cubicBezTo>
                  <a:pt x="78" y="184"/>
                  <a:pt x="78" y="184"/>
                  <a:pt x="78" y="184"/>
                </a:cubicBezTo>
                <a:cubicBezTo>
                  <a:pt x="79" y="184"/>
                  <a:pt x="79" y="186"/>
                  <a:pt x="79" y="187"/>
                </a:cubicBezTo>
                <a:cubicBezTo>
                  <a:pt x="79" y="187"/>
                  <a:pt x="79" y="187"/>
                  <a:pt x="79" y="187"/>
                </a:cubicBezTo>
                <a:cubicBezTo>
                  <a:pt x="78" y="187"/>
                  <a:pt x="78" y="188"/>
                  <a:pt x="77" y="188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7" y="188"/>
                  <a:pt x="76" y="188"/>
                  <a:pt x="76" y="187"/>
                </a:cubicBezTo>
                <a:close/>
                <a:moveTo>
                  <a:pt x="537" y="182"/>
                </a:moveTo>
                <a:cubicBezTo>
                  <a:pt x="536" y="181"/>
                  <a:pt x="537" y="180"/>
                  <a:pt x="537" y="180"/>
                </a:cubicBezTo>
                <a:cubicBezTo>
                  <a:pt x="537" y="180"/>
                  <a:pt x="537" y="180"/>
                  <a:pt x="537" y="180"/>
                </a:cubicBezTo>
                <a:cubicBezTo>
                  <a:pt x="538" y="179"/>
                  <a:pt x="540" y="179"/>
                  <a:pt x="540" y="180"/>
                </a:cubicBezTo>
                <a:cubicBezTo>
                  <a:pt x="540" y="180"/>
                  <a:pt x="540" y="180"/>
                  <a:pt x="540" y="180"/>
                </a:cubicBezTo>
                <a:cubicBezTo>
                  <a:pt x="541" y="181"/>
                  <a:pt x="541" y="182"/>
                  <a:pt x="540" y="183"/>
                </a:cubicBezTo>
                <a:cubicBezTo>
                  <a:pt x="540" y="183"/>
                  <a:pt x="540" y="183"/>
                  <a:pt x="540" y="183"/>
                </a:cubicBezTo>
                <a:cubicBezTo>
                  <a:pt x="539" y="183"/>
                  <a:pt x="539" y="183"/>
                  <a:pt x="539" y="183"/>
                </a:cubicBezTo>
                <a:cubicBezTo>
                  <a:pt x="539" y="183"/>
                  <a:pt x="539" y="183"/>
                  <a:pt x="539" y="183"/>
                </a:cubicBezTo>
                <a:cubicBezTo>
                  <a:pt x="538" y="183"/>
                  <a:pt x="537" y="183"/>
                  <a:pt x="537" y="182"/>
                </a:cubicBezTo>
                <a:close/>
                <a:moveTo>
                  <a:pt x="82" y="177"/>
                </a:moveTo>
                <a:cubicBezTo>
                  <a:pt x="81" y="177"/>
                  <a:pt x="81" y="175"/>
                  <a:pt x="82" y="174"/>
                </a:cubicBezTo>
                <a:cubicBezTo>
                  <a:pt x="82" y="174"/>
                  <a:pt x="82" y="174"/>
                  <a:pt x="82" y="174"/>
                </a:cubicBezTo>
                <a:cubicBezTo>
                  <a:pt x="82" y="173"/>
                  <a:pt x="84" y="173"/>
                  <a:pt x="84" y="174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5" y="174"/>
                  <a:pt x="86" y="176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4" y="178"/>
                  <a:pt x="83" y="178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3" y="178"/>
                  <a:pt x="83" y="177"/>
                  <a:pt x="82" y="177"/>
                </a:cubicBezTo>
                <a:close/>
                <a:moveTo>
                  <a:pt x="530" y="172"/>
                </a:moveTo>
                <a:cubicBezTo>
                  <a:pt x="530" y="172"/>
                  <a:pt x="530" y="170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532" y="169"/>
                  <a:pt x="533" y="169"/>
                  <a:pt x="534" y="170"/>
                </a:cubicBezTo>
                <a:cubicBezTo>
                  <a:pt x="534" y="170"/>
                  <a:pt x="534" y="170"/>
                  <a:pt x="534" y="170"/>
                </a:cubicBezTo>
                <a:cubicBezTo>
                  <a:pt x="534" y="171"/>
                  <a:pt x="534" y="172"/>
                  <a:pt x="533" y="173"/>
                </a:cubicBezTo>
                <a:cubicBezTo>
                  <a:pt x="533" y="173"/>
                  <a:pt x="533" y="173"/>
                  <a:pt x="533" y="173"/>
                </a:cubicBezTo>
                <a:cubicBezTo>
                  <a:pt x="533" y="173"/>
                  <a:pt x="532" y="173"/>
                  <a:pt x="532" y="173"/>
                </a:cubicBezTo>
                <a:cubicBezTo>
                  <a:pt x="532" y="173"/>
                  <a:pt x="532" y="173"/>
                  <a:pt x="532" y="173"/>
                </a:cubicBezTo>
                <a:cubicBezTo>
                  <a:pt x="531" y="173"/>
                  <a:pt x="531" y="173"/>
                  <a:pt x="530" y="172"/>
                </a:cubicBezTo>
                <a:close/>
                <a:moveTo>
                  <a:pt x="89" y="167"/>
                </a:moveTo>
                <a:cubicBezTo>
                  <a:pt x="88" y="167"/>
                  <a:pt x="88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4"/>
                  <a:pt x="91" y="163"/>
                  <a:pt x="91" y="164"/>
                </a:cubicBezTo>
                <a:cubicBezTo>
                  <a:pt x="91" y="164"/>
                  <a:pt x="91" y="164"/>
                  <a:pt x="91" y="164"/>
                </a:cubicBezTo>
                <a:cubicBezTo>
                  <a:pt x="92" y="165"/>
                  <a:pt x="93" y="166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7"/>
                  <a:pt x="91" y="168"/>
                  <a:pt x="90" y="16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8"/>
                  <a:pt x="89" y="168"/>
                  <a:pt x="89" y="167"/>
                </a:cubicBezTo>
                <a:close/>
                <a:moveTo>
                  <a:pt x="523" y="163"/>
                </a:moveTo>
                <a:cubicBezTo>
                  <a:pt x="523" y="162"/>
                  <a:pt x="523" y="161"/>
                  <a:pt x="524" y="160"/>
                </a:cubicBezTo>
                <a:cubicBezTo>
                  <a:pt x="524" y="160"/>
                  <a:pt x="524" y="160"/>
                  <a:pt x="524" y="160"/>
                </a:cubicBezTo>
                <a:cubicBezTo>
                  <a:pt x="524" y="159"/>
                  <a:pt x="526" y="160"/>
                  <a:pt x="526" y="160"/>
                </a:cubicBezTo>
                <a:cubicBezTo>
                  <a:pt x="526" y="160"/>
                  <a:pt x="526" y="160"/>
                  <a:pt x="526" y="160"/>
                </a:cubicBezTo>
                <a:cubicBezTo>
                  <a:pt x="527" y="161"/>
                  <a:pt x="527" y="163"/>
                  <a:pt x="526" y="163"/>
                </a:cubicBezTo>
                <a:cubicBezTo>
                  <a:pt x="526" y="163"/>
                  <a:pt x="526" y="163"/>
                  <a:pt x="526" y="163"/>
                </a:cubicBezTo>
                <a:cubicBezTo>
                  <a:pt x="526" y="164"/>
                  <a:pt x="525" y="164"/>
                  <a:pt x="525" y="164"/>
                </a:cubicBezTo>
                <a:cubicBezTo>
                  <a:pt x="525" y="164"/>
                  <a:pt x="525" y="164"/>
                  <a:pt x="525" y="164"/>
                </a:cubicBezTo>
                <a:cubicBezTo>
                  <a:pt x="524" y="164"/>
                  <a:pt x="524" y="163"/>
                  <a:pt x="523" y="163"/>
                </a:cubicBezTo>
                <a:close/>
                <a:moveTo>
                  <a:pt x="96" y="158"/>
                </a:moveTo>
                <a:cubicBezTo>
                  <a:pt x="95" y="157"/>
                  <a:pt x="95" y="156"/>
                  <a:pt x="96" y="155"/>
                </a:cubicBezTo>
                <a:cubicBezTo>
                  <a:pt x="96" y="155"/>
                  <a:pt x="96" y="155"/>
                  <a:pt x="96" y="155"/>
                </a:cubicBezTo>
                <a:cubicBezTo>
                  <a:pt x="97" y="154"/>
                  <a:pt x="98" y="154"/>
                  <a:pt x="99" y="155"/>
                </a:cubicBezTo>
                <a:cubicBezTo>
                  <a:pt x="99" y="155"/>
                  <a:pt x="99" y="155"/>
                  <a:pt x="99" y="155"/>
                </a:cubicBezTo>
                <a:cubicBezTo>
                  <a:pt x="100" y="155"/>
                  <a:pt x="100" y="157"/>
                  <a:pt x="99" y="157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99" y="158"/>
                  <a:pt x="98" y="158"/>
                  <a:pt x="98" y="158"/>
                </a:cubicBezTo>
                <a:cubicBezTo>
                  <a:pt x="98" y="158"/>
                  <a:pt x="98" y="158"/>
                  <a:pt x="98" y="158"/>
                </a:cubicBezTo>
                <a:cubicBezTo>
                  <a:pt x="97" y="158"/>
                  <a:pt x="97" y="158"/>
                  <a:pt x="96" y="158"/>
                </a:cubicBezTo>
                <a:close/>
                <a:moveTo>
                  <a:pt x="516" y="154"/>
                </a:moveTo>
                <a:cubicBezTo>
                  <a:pt x="515" y="153"/>
                  <a:pt x="515" y="151"/>
                  <a:pt x="516" y="151"/>
                </a:cubicBezTo>
                <a:cubicBezTo>
                  <a:pt x="516" y="151"/>
                  <a:pt x="516" y="151"/>
                  <a:pt x="516" y="151"/>
                </a:cubicBezTo>
                <a:cubicBezTo>
                  <a:pt x="517" y="150"/>
                  <a:pt x="518" y="150"/>
                  <a:pt x="519" y="151"/>
                </a:cubicBezTo>
                <a:cubicBezTo>
                  <a:pt x="519" y="151"/>
                  <a:pt x="519" y="151"/>
                  <a:pt x="519" y="151"/>
                </a:cubicBezTo>
                <a:cubicBezTo>
                  <a:pt x="520" y="152"/>
                  <a:pt x="519" y="153"/>
                  <a:pt x="519" y="154"/>
                </a:cubicBezTo>
                <a:cubicBezTo>
                  <a:pt x="519" y="154"/>
                  <a:pt x="519" y="154"/>
                  <a:pt x="519" y="154"/>
                </a:cubicBezTo>
                <a:cubicBezTo>
                  <a:pt x="518" y="154"/>
                  <a:pt x="518" y="154"/>
                  <a:pt x="517" y="154"/>
                </a:cubicBezTo>
                <a:cubicBezTo>
                  <a:pt x="517" y="154"/>
                  <a:pt x="517" y="154"/>
                  <a:pt x="517" y="154"/>
                </a:cubicBezTo>
                <a:cubicBezTo>
                  <a:pt x="517" y="154"/>
                  <a:pt x="516" y="154"/>
                  <a:pt x="516" y="154"/>
                </a:cubicBezTo>
                <a:close/>
                <a:moveTo>
                  <a:pt x="104" y="149"/>
                </a:moveTo>
                <a:cubicBezTo>
                  <a:pt x="103" y="148"/>
                  <a:pt x="103" y="147"/>
                  <a:pt x="104" y="146"/>
                </a:cubicBezTo>
                <a:cubicBezTo>
                  <a:pt x="104" y="146"/>
                  <a:pt x="104" y="146"/>
                  <a:pt x="104" y="146"/>
                </a:cubicBezTo>
                <a:cubicBezTo>
                  <a:pt x="105" y="145"/>
                  <a:pt x="106" y="145"/>
                  <a:pt x="107" y="145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7" y="146"/>
                  <a:pt x="108" y="147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6" y="149"/>
                  <a:pt x="106" y="149"/>
                  <a:pt x="105" y="149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9"/>
                  <a:pt x="104" y="149"/>
                  <a:pt x="104" y="149"/>
                </a:cubicBezTo>
                <a:close/>
                <a:moveTo>
                  <a:pt x="508" y="145"/>
                </a:moveTo>
                <a:cubicBezTo>
                  <a:pt x="508" y="145"/>
                  <a:pt x="508" y="145"/>
                  <a:pt x="508" y="145"/>
                </a:cubicBezTo>
                <a:cubicBezTo>
                  <a:pt x="508" y="145"/>
                  <a:pt x="508" y="145"/>
                  <a:pt x="508" y="145"/>
                </a:cubicBezTo>
                <a:cubicBezTo>
                  <a:pt x="507" y="144"/>
                  <a:pt x="507" y="143"/>
                  <a:pt x="508" y="142"/>
                </a:cubicBezTo>
                <a:cubicBezTo>
                  <a:pt x="508" y="142"/>
                  <a:pt x="508" y="142"/>
                  <a:pt x="508" y="142"/>
                </a:cubicBezTo>
                <a:cubicBezTo>
                  <a:pt x="509" y="141"/>
                  <a:pt x="510" y="141"/>
                  <a:pt x="511" y="142"/>
                </a:cubicBezTo>
                <a:cubicBezTo>
                  <a:pt x="511" y="142"/>
                  <a:pt x="511" y="142"/>
                  <a:pt x="511" y="142"/>
                </a:cubicBezTo>
                <a:cubicBezTo>
                  <a:pt x="512" y="143"/>
                  <a:pt x="512" y="144"/>
                  <a:pt x="511" y="145"/>
                </a:cubicBezTo>
                <a:cubicBezTo>
                  <a:pt x="511" y="145"/>
                  <a:pt x="511" y="145"/>
                  <a:pt x="511" y="145"/>
                </a:cubicBezTo>
                <a:cubicBezTo>
                  <a:pt x="510" y="145"/>
                  <a:pt x="510" y="145"/>
                  <a:pt x="509" y="145"/>
                </a:cubicBezTo>
                <a:cubicBezTo>
                  <a:pt x="509" y="145"/>
                  <a:pt x="509" y="145"/>
                  <a:pt x="509" y="145"/>
                </a:cubicBezTo>
                <a:cubicBezTo>
                  <a:pt x="509" y="145"/>
                  <a:pt x="508" y="145"/>
                  <a:pt x="508" y="145"/>
                </a:cubicBezTo>
                <a:close/>
                <a:moveTo>
                  <a:pt x="112" y="140"/>
                </a:moveTo>
                <a:cubicBezTo>
                  <a:pt x="111" y="139"/>
                  <a:pt x="111" y="138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3" y="136"/>
                  <a:pt x="114" y="136"/>
                  <a:pt x="115" y="137"/>
                </a:cubicBezTo>
                <a:cubicBezTo>
                  <a:pt x="115" y="137"/>
                  <a:pt x="115" y="137"/>
                  <a:pt x="115" y="137"/>
                </a:cubicBezTo>
                <a:cubicBezTo>
                  <a:pt x="116" y="137"/>
                  <a:pt x="116" y="139"/>
                  <a:pt x="115" y="140"/>
                </a:cubicBezTo>
                <a:cubicBezTo>
                  <a:pt x="115" y="140"/>
                  <a:pt x="115" y="140"/>
                  <a:pt x="115" y="140"/>
                </a:cubicBezTo>
                <a:cubicBezTo>
                  <a:pt x="114" y="140"/>
                  <a:pt x="114" y="140"/>
                  <a:pt x="11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0"/>
                  <a:pt x="112" y="140"/>
                  <a:pt x="112" y="140"/>
                </a:cubicBezTo>
                <a:close/>
                <a:moveTo>
                  <a:pt x="500" y="136"/>
                </a:moveTo>
                <a:cubicBezTo>
                  <a:pt x="499" y="135"/>
                  <a:pt x="499" y="134"/>
                  <a:pt x="500" y="13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1" y="132"/>
                  <a:pt x="502" y="132"/>
                  <a:pt x="503" y="133"/>
                </a:cubicBezTo>
                <a:cubicBezTo>
                  <a:pt x="503" y="133"/>
                  <a:pt x="503" y="133"/>
                  <a:pt x="503" y="133"/>
                </a:cubicBezTo>
                <a:cubicBezTo>
                  <a:pt x="503" y="134"/>
                  <a:pt x="503" y="135"/>
                  <a:pt x="503" y="136"/>
                </a:cubicBezTo>
                <a:cubicBezTo>
                  <a:pt x="503" y="136"/>
                  <a:pt x="503" y="136"/>
                  <a:pt x="503" y="136"/>
                </a:cubicBezTo>
                <a:cubicBezTo>
                  <a:pt x="502" y="136"/>
                  <a:pt x="502" y="137"/>
                  <a:pt x="501" y="137"/>
                </a:cubicBezTo>
                <a:cubicBezTo>
                  <a:pt x="501" y="137"/>
                  <a:pt x="501" y="137"/>
                  <a:pt x="501" y="137"/>
                </a:cubicBezTo>
                <a:cubicBezTo>
                  <a:pt x="501" y="137"/>
                  <a:pt x="500" y="136"/>
                  <a:pt x="500" y="136"/>
                </a:cubicBezTo>
                <a:close/>
                <a:moveTo>
                  <a:pt x="120" y="131"/>
                </a:moveTo>
                <a:cubicBezTo>
                  <a:pt x="120" y="130"/>
                  <a:pt x="120" y="129"/>
                  <a:pt x="121" y="128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1" y="127"/>
                  <a:pt x="123" y="128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4" y="129"/>
                  <a:pt x="124" y="130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2"/>
                  <a:pt x="122" y="132"/>
                  <a:pt x="122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1" y="132"/>
                  <a:pt x="121" y="131"/>
                  <a:pt x="120" y="131"/>
                </a:cubicBezTo>
                <a:close/>
                <a:moveTo>
                  <a:pt x="491" y="128"/>
                </a:moveTo>
                <a:cubicBezTo>
                  <a:pt x="491" y="128"/>
                  <a:pt x="491" y="128"/>
                  <a:pt x="491" y="128"/>
                </a:cubicBezTo>
                <a:cubicBezTo>
                  <a:pt x="491" y="128"/>
                  <a:pt x="491" y="128"/>
                  <a:pt x="491" y="128"/>
                </a:cubicBezTo>
                <a:cubicBezTo>
                  <a:pt x="490" y="127"/>
                  <a:pt x="490" y="126"/>
                  <a:pt x="491" y="125"/>
                </a:cubicBezTo>
                <a:cubicBezTo>
                  <a:pt x="491" y="125"/>
                  <a:pt x="491" y="125"/>
                  <a:pt x="491" y="125"/>
                </a:cubicBezTo>
                <a:cubicBezTo>
                  <a:pt x="492" y="124"/>
                  <a:pt x="493" y="124"/>
                  <a:pt x="494" y="125"/>
                </a:cubicBezTo>
                <a:cubicBezTo>
                  <a:pt x="494" y="125"/>
                  <a:pt x="494" y="125"/>
                  <a:pt x="494" y="125"/>
                </a:cubicBezTo>
                <a:cubicBezTo>
                  <a:pt x="495" y="126"/>
                  <a:pt x="495" y="127"/>
                  <a:pt x="494" y="128"/>
                </a:cubicBezTo>
                <a:cubicBezTo>
                  <a:pt x="494" y="128"/>
                  <a:pt x="494" y="128"/>
                  <a:pt x="494" y="128"/>
                </a:cubicBezTo>
                <a:cubicBezTo>
                  <a:pt x="494" y="128"/>
                  <a:pt x="493" y="128"/>
                  <a:pt x="493" y="128"/>
                </a:cubicBezTo>
                <a:cubicBezTo>
                  <a:pt x="493" y="128"/>
                  <a:pt x="493" y="128"/>
                  <a:pt x="493" y="128"/>
                </a:cubicBezTo>
                <a:cubicBezTo>
                  <a:pt x="492" y="128"/>
                  <a:pt x="492" y="128"/>
                  <a:pt x="491" y="128"/>
                </a:cubicBezTo>
                <a:close/>
                <a:moveTo>
                  <a:pt x="129" y="123"/>
                </a:moveTo>
                <a:cubicBezTo>
                  <a:pt x="129" y="122"/>
                  <a:pt x="129" y="121"/>
                  <a:pt x="129" y="120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0" y="119"/>
                  <a:pt x="132" y="119"/>
                  <a:pt x="132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3" y="121"/>
                  <a:pt x="133" y="122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1" y="124"/>
                  <a:pt x="131" y="124"/>
                </a:cubicBezTo>
                <a:cubicBezTo>
                  <a:pt x="131" y="124"/>
                  <a:pt x="131" y="124"/>
                  <a:pt x="131" y="124"/>
                </a:cubicBezTo>
                <a:cubicBezTo>
                  <a:pt x="130" y="124"/>
                  <a:pt x="130" y="123"/>
                  <a:pt x="129" y="123"/>
                </a:cubicBezTo>
                <a:close/>
                <a:moveTo>
                  <a:pt x="482" y="120"/>
                </a:moveTo>
                <a:cubicBezTo>
                  <a:pt x="481" y="119"/>
                  <a:pt x="481" y="118"/>
                  <a:pt x="482" y="117"/>
                </a:cubicBezTo>
                <a:cubicBezTo>
                  <a:pt x="482" y="117"/>
                  <a:pt x="482" y="117"/>
                  <a:pt x="482" y="117"/>
                </a:cubicBezTo>
                <a:cubicBezTo>
                  <a:pt x="483" y="116"/>
                  <a:pt x="484" y="116"/>
                  <a:pt x="485" y="117"/>
                </a:cubicBezTo>
                <a:cubicBezTo>
                  <a:pt x="485" y="117"/>
                  <a:pt x="485" y="117"/>
                  <a:pt x="485" y="117"/>
                </a:cubicBezTo>
                <a:cubicBezTo>
                  <a:pt x="486" y="118"/>
                  <a:pt x="486" y="119"/>
                  <a:pt x="485" y="120"/>
                </a:cubicBezTo>
                <a:cubicBezTo>
                  <a:pt x="485" y="120"/>
                  <a:pt x="485" y="120"/>
                  <a:pt x="485" y="120"/>
                </a:cubicBezTo>
                <a:cubicBezTo>
                  <a:pt x="485" y="120"/>
                  <a:pt x="484" y="120"/>
                  <a:pt x="484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83" y="120"/>
                  <a:pt x="483" y="120"/>
                  <a:pt x="482" y="120"/>
                </a:cubicBezTo>
                <a:close/>
                <a:moveTo>
                  <a:pt x="138" y="115"/>
                </a:moveTo>
                <a:cubicBezTo>
                  <a:pt x="138" y="114"/>
                  <a:pt x="138" y="113"/>
                  <a:pt x="139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40" y="112"/>
                  <a:pt x="141" y="112"/>
                  <a:pt x="142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2" y="114"/>
                  <a:pt x="142" y="115"/>
                  <a:pt x="141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9" y="116"/>
                  <a:pt x="139" y="116"/>
                  <a:pt x="138" y="115"/>
                </a:cubicBezTo>
                <a:close/>
                <a:moveTo>
                  <a:pt x="473" y="112"/>
                </a:moveTo>
                <a:cubicBezTo>
                  <a:pt x="472" y="112"/>
                  <a:pt x="472" y="110"/>
                  <a:pt x="473" y="110"/>
                </a:cubicBezTo>
                <a:cubicBezTo>
                  <a:pt x="473" y="110"/>
                  <a:pt x="473" y="110"/>
                  <a:pt x="473" y="110"/>
                </a:cubicBezTo>
                <a:cubicBezTo>
                  <a:pt x="473" y="109"/>
                  <a:pt x="475" y="109"/>
                  <a:pt x="475" y="109"/>
                </a:cubicBezTo>
                <a:cubicBezTo>
                  <a:pt x="475" y="109"/>
                  <a:pt x="475" y="109"/>
                  <a:pt x="475" y="109"/>
                </a:cubicBezTo>
                <a:cubicBezTo>
                  <a:pt x="476" y="110"/>
                  <a:pt x="476" y="111"/>
                  <a:pt x="476" y="112"/>
                </a:cubicBezTo>
                <a:cubicBezTo>
                  <a:pt x="476" y="112"/>
                  <a:pt x="476" y="112"/>
                  <a:pt x="476" y="112"/>
                </a:cubicBezTo>
                <a:cubicBezTo>
                  <a:pt x="475" y="113"/>
                  <a:pt x="475" y="113"/>
                  <a:pt x="474" y="113"/>
                </a:cubicBezTo>
                <a:cubicBezTo>
                  <a:pt x="474" y="113"/>
                  <a:pt x="474" y="113"/>
                  <a:pt x="474" y="113"/>
                </a:cubicBezTo>
                <a:cubicBezTo>
                  <a:pt x="474" y="113"/>
                  <a:pt x="473" y="113"/>
                  <a:pt x="473" y="112"/>
                </a:cubicBezTo>
                <a:close/>
                <a:moveTo>
                  <a:pt x="148" y="108"/>
                </a:moveTo>
                <a:cubicBezTo>
                  <a:pt x="147" y="107"/>
                  <a:pt x="147" y="106"/>
                  <a:pt x="148" y="105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9" y="104"/>
                  <a:pt x="151" y="105"/>
                  <a:pt x="151" y="105"/>
                </a:cubicBezTo>
                <a:cubicBezTo>
                  <a:pt x="151" y="105"/>
                  <a:pt x="151" y="105"/>
                  <a:pt x="151" y="105"/>
                </a:cubicBezTo>
                <a:cubicBezTo>
                  <a:pt x="152" y="106"/>
                  <a:pt x="152" y="108"/>
                  <a:pt x="151" y="108"/>
                </a:cubicBezTo>
                <a:cubicBezTo>
                  <a:pt x="151" y="108"/>
                  <a:pt x="151" y="108"/>
                  <a:pt x="151" y="108"/>
                </a:cubicBezTo>
                <a:cubicBezTo>
                  <a:pt x="150" y="108"/>
                  <a:pt x="150" y="109"/>
                  <a:pt x="150" y="109"/>
                </a:cubicBezTo>
                <a:cubicBezTo>
                  <a:pt x="150" y="109"/>
                  <a:pt x="150" y="109"/>
                  <a:pt x="150" y="109"/>
                </a:cubicBezTo>
                <a:cubicBezTo>
                  <a:pt x="149" y="109"/>
                  <a:pt x="148" y="108"/>
                  <a:pt x="148" y="108"/>
                </a:cubicBezTo>
                <a:close/>
                <a:moveTo>
                  <a:pt x="463" y="105"/>
                </a:moveTo>
                <a:cubicBezTo>
                  <a:pt x="463" y="105"/>
                  <a:pt x="462" y="103"/>
                  <a:pt x="463" y="103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64" y="102"/>
                  <a:pt x="465" y="101"/>
                  <a:pt x="466" y="102"/>
                </a:cubicBezTo>
                <a:cubicBezTo>
                  <a:pt x="466" y="102"/>
                  <a:pt x="466" y="102"/>
                  <a:pt x="466" y="102"/>
                </a:cubicBezTo>
                <a:cubicBezTo>
                  <a:pt x="467" y="103"/>
                  <a:pt x="467" y="104"/>
                  <a:pt x="466" y="105"/>
                </a:cubicBezTo>
                <a:cubicBezTo>
                  <a:pt x="466" y="105"/>
                  <a:pt x="466" y="105"/>
                  <a:pt x="466" y="105"/>
                </a:cubicBezTo>
                <a:cubicBezTo>
                  <a:pt x="466" y="105"/>
                  <a:pt x="465" y="106"/>
                  <a:pt x="465" y="106"/>
                </a:cubicBezTo>
                <a:cubicBezTo>
                  <a:pt x="465" y="106"/>
                  <a:pt x="465" y="106"/>
                  <a:pt x="465" y="106"/>
                </a:cubicBezTo>
                <a:cubicBezTo>
                  <a:pt x="464" y="106"/>
                  <a:pt x="464" y="106"/>
                  <a:pt x="463" y="105"/>
                </a:cubicBezTo>
                <a:close/>
                <a:moveTo>
                  <a:pt x="158" y="101"/>
                </a:moveTo>
                <a:cubicBezTo>
                  <a:pt x="157" y="100"/>
                  <a:pt x="157" y="99"/>
                  <a:pt x="158" y="98"/>
                </a:cubicBezTo>
                <a:cubicBezTo>
                  <a:pt x="158" y="98"/>
                  <a:pt x="158" y="98"/>
                  <a:pt x="158" y="98"/>
                </a:cubicBezTo>
                <a:cubicBezTo>
                  <a:pt x="159" y="97"/>
                  <a:pt x="160" y="98"/>
                  <a:pt x="161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100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0" y="102"/>
                  <a:pt x="160" y="102"/>
                  <a:pt x="159" y="102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59" y="102"/>
                  <a:pt x="158" y="101"/>
                  <a:pt x="158" y="101"/>
                </a:cubicBezTo>
                <a:close/>
                <a:moveTo>
                  <a:pt x="454" y="99"/>
                </a:moveTo>
                <a:cubicBezTo>
                  <a:pt x="453" y="98"/>
                  <a:pt x="452" y="97"/>
                  <a:pt x="453" y="96"/>
                </a:cubicBezTo>
                <a:cubicBezTo>
                  <a:pt x="453" y="96"/>
                  <a:pt x="453" y="96"/>
                  <a:pt x="453" y="96"/>
                </a:cubicBezTo>
                <a:cubicBezTo>
                  <a:pt x="454" y="95"/>
                  <a:pt x="455" y="95"/>
                  <a:pt x="456" y="95"/>
                </a:cubicBezTo>
                <a:cubicBezTo>
                  <a:pt x="456" y="95"/>
                  <a:pt x="456" y="95"/>
                  <a:pt x="456" y="95"/>
                </a:cubicBezTo>
                <a:cubicBezTo>
                  <a:pt x="457" y="96"/>
                  <a:pt x="457" y="97"/>
                  <a:pt x="456" y="98"/>
                </a:cubicBezTo>
                <a:cubicBezTo>
                  <a:pt x="456" y="98"/>
                  <a:pt x="456" y="98"/>
                  <a:pt x="456" y="98"/>
                </a:cubicBezTo>
                <a:cubicBezTo>
                  <a:pt x="456" y="99"/>
                  <a:pt x="455" y="99"/>
                  <a:pt x="455" y="99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54" y="99"/>
                  <a:pt x="454" y="99"/>
                  <a:pt x="454" y="99"/>
                </a:cubicBezTo>
                <a:close/>
                <a:moveTo>
                  <a:pt x="168" y="94"/>
                </a:moveTo>
                <a:cubicBezTo>
                  <a:pt x="167" y="93"/>
                  <a:pt x="168" y="92"/>
                  <a:pt x="169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0" y="91"/>
                  <a:pt x="171" y="91"/>
                  <a:pt x="171" y="92"/>
                </a:cubicBezTo>
                <a:cubicBezTo>
                  <a:pt x="171" y="92"/>
                  <a:pt x="171" y="92"/>
                  <a:pt x="171" y="92"/>
                </a:cubicBezTo>
                <a:cubicBezTo>
                  <a:pt x="172" y="93"/>
                  <a:pt x="172" y="94"/>
                  <a:pt x="171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69" y="95"/>
                  <a:pt x="168" y="95"/>
                  <a:pt x="168" y="94"/>
                </a:cubicBezTo>
                <a:close/>
                <a:moveTo>
                  <a:pt x="443" y="93"/>
                </a:moveTo>
                <a:cubicBezTo>
                  <a:pt x="442" y="92"/>
                  <a:pt x="442" y="91"/>
                  <a:pt x="443" y="90"/>
                </a:cubicBezTo>
                <a:cubicBezTo>
                  <a:pt x="443" y="90"/>
                  <a:pt x="443" y="90"/>
                  <a:pt x="443" y="90"/>
                </a:cubicBezTo>
                <a:cubicBezTo>
                  <a:pt x="443" y="89"/>
                  <a:pt x="444" y="89"/>
                  <a:pt x="445" y="89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6" y="90"/>
                  <a:pt x="447" y="91"/>
                  <a:pt x="446" y="92"/>
                </a:cubicBezTo>
                <a:cubicBezTo>
                  <a:pt x="446" y="92"/>
                  <a:pt x="446" y="92"/>
                  <a:pt x="446" y="92"/>
                </a:cubicBezTo>
                <a:cubicBezTo>
                  <a:pt x="446" y="93"/>
                  <a:pt x="445" y="93"/>
                  <a:pt x="444" y="93"/>
                </a:cubicBezTo>
                <a:cubicBezTo>
                  <a:pt x="444" y="93"/>
                  <a:pt x="444" y="93"/>
                  <a:pt x="444" y="93"/>
                </a:cubicBezTo>
                <a:cubicBezTo>
                  <a:pt x="444" y="93"/>
                  <a:pt x="444" y="93"/>
                  <a:pt x="443" y="93"/>
                </a:cubicBezTo>
                <a:close/>
                <a:moveTo>
                  <a:pt x="178" y="88"/>
                </a:moveTo>
                <a:cubicBezTo>
                  <a:pt x="178" y="87"/>
                  <a:pt x="178" y="86"/>
                  <a:pt x="179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1" y="85"/>
                  <a:pt x="182" y="86"/>
                </a:cubicBezTo>
                <a:cubicBezTo>
                  <a:pt x="182" y="86"/>
                  <a:pt x="182" y="86"/>
                  <a:pt x="182" y="86"/>
                </a:cubicBezTo>
                <a:cubicBezTo>
                  <a:pt x="182" y="87"/>
                  <a:pt x="182" y="89"/>
                  <a:pt x="181" y="89"/>
                </a:cubicBezTo>
                <a:cubicBezTo>
                  <a:pt x="181" y="89"/>
                  <a:pt x="181" y="89"/>
                  <a:pt x="181" y="89"/>
                </a:cubicBezTo>
                <a:cubicBezTo>
                  <a:pt x="181" y="89"/>
                  <a:pt x="180" y="89"/>
                  <a:pt x="18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9" y="89"/>
                  <a:pt x="179" y="89"/>
                  <a:pt x="178" y="88"/>
                </a:cubicBezTo>
                <a:close/>
                <a:moveTo>
                  <a:pt x="433" y="87"/>
                </a:moveTo>
                <a:cubicBezTo>
                  <a:pt x="433" y="87"/>
                  <a:pt x="433" y="87"/>
                  <a:pt x="433" y="87"/>
                </a:cubicBezTo>
                <a:cubicBezTo>
                  <a:pt x="433" y="87"/>
                  <a:pt x="433" y="87"/>
                  <a:pt x="433" y="87"/>
                </a:cubicBezTo>
                <a:cubicBezTo>
                  <a:pt x="432" y="86"/>
                  <a:pt x="432" y="85"/>
                  <a:pt x="432" y="84"/>
                </a:cubicBezTo>
                <a:cubicBezTo>
                  <a:pt x="432" y="84"/>
                  <a:pt x="432" y="84"/>
                  <a:pt x="432" y="84"/>
                </a:cubicBezTo>
                <a:cubicBezTo>
                  <a:pt x="433" y="83"/>
                  <a:pt x="434" y="83"/>
                  <a:pt x="435" y="83"/>
                </a:cubicBezTo>
                <a:cubicBezTo>
                  <a:pt x="435" y="83"/>
                  <a:pt x="435" y="83"/>
                  <a:pt x="435" y="83"/>
                </a:cubicBezTo>
                <a:cubicBezTo>
                  <a:pt x="436" y="84"/>
                  <a:pt x="436" y="85"/>
                  <a:pt x="436" y="86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5" y="87"/>
                  <a:pt x="435" y="87"/>
                  <a:pt x="434" y="87"/>
                </a:cubicBezTo>
                <a:cubicBezTo>
                  <a:pt x="434" y="87"/>
                  <a:pt x="434" y="87"/>
                  <a:pt x="434" y="87"/>
                </a:cubicBezTo>
                <a:cubicBezTo>
                  <a:pt x="434" y="87"/>
                  <a:pt x="433" y="87"/>
                  <a:pt x="433" y="87"/>
                </a:cubicBezTo>
                <a:close/>
                <a:moveTo>
                  <a:pt x="189" y="83"/>
                </a:moveTo>
                <a:cubicBezTo>
                  <a:pt x="188" y="82"/>
                  <a:pt x="189" y="81"/>
                  <a:pt x="190" y="80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91" y="80"/>
                  <a:pt x="192" y="80"/>
                  <a:pt x="193" y="81"/>
                </a:cubicBezTo>
                <a:cubicBezTo>
                  <a:pt x="193" y="81"/>
                  <a:pt x="193" y="81"/>
                  <a:pt x="193" y="81"/>
                </a:cubicBezTo>
                <a:cubicBezTo>
                  <a:pt x="193" y="82"/>
                  <a:pt x="193" y="83"/>
                  <a:pt x="192" y="84"/>
                </a:cubicBezTo>
                <a:cubicBezTo>
                  <a:pt x="192" y="84"/>
                  <a:pt x="192" y="84"/>
                  <a:pt x="192" y="84"/>
                </a:cubicBezTo>
                <a:cubicBezTo>
                  <a:pt x="191" y="84"/>
                  <a:pt x="191" y="84"/>
                  <a:pt x="191" y="84"/>
                </a:cubicBezTo>
                <a:cubicBezTo>
                  <a:pt x="191" y="84"/>
                  <a:pt x="191" y="84"/>
                  <a:pt x="191" y="84"/>
                </a:cubicBezTo>
                <a:cubicBezTo>
                  <a:pt x="190" y="84"/>
                  <a:pt x="189" y="83"/>
                  <a:pt x="189" y="83"/>
                </a:cubicBezTo>
                <a:close/>
                <a:moveTo>
                  <a:pt x="422" y="82"/>
                </a:moveTo>
                <a:cubicBezTo>
                  <a:pt x="422" y="82"/>
                  <a:pt x="422" y="82"/>
                  <a:pt x="422" y="82"/>
                </a:cubicBezTo>
                <a:cubicBezTo>
                  <a:pt x="422" y="82"/>
                  <a:pt x="422" y="82"/>
                  <a:pt x="422" y="82"/>
                </a:cubicBezTo>
                <a:cubicBezTo>
                  <a:pt x="421" y="81"/>
                  <a:pt x="421" y="80"/>
                  <a:pt x="421" y="79"/>
                </a:cubicBezTo>
                <a:cubicBezTo>
                  <a:pt x="421" y="79"/>
                  <a:pt x="421" y="79"/>
                  <a:pt x="421" y="79"/>
                </a:cubicBezTo>
                <a:cubicBezTo>
                  <a:pt x="422" y="78"/>
                  <a:pt x="423" y="78"/>
                  <a:pt x="424" y="78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25" y="79"/>
                  <a:pt x="425" y="80"/>
                  <a:pt x="425" y="81"/>
                </a:cubicBezTo>
                <a:cubicBezTo>
                  <a:pt x="425" y="81"/>
                  <a:pt x="425" y="81"/>
                  <a:pt x="425" y="81"/>
                </a:cubicBezTo>
                <a:cubicBezTo>
                  <a:pt x="425" y="81"/>
                  <a:pt x="424" y="82"/>
                  <a:pt x="423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3" y="82"/>
                  <a:pt x="422" y="82"/>
                  <a:pt x="422" y="82"/>
                </a:cubicBezTo>
                <a:close/>
                <a:moveTo>
                  <a:pt x="200" y="78"/>
                </a:moveTo>
                <a:cubicBezTo>
                  <a:pt x="199" y="77"/>
                  <a:pt x="200" y="76"/>
                  <a:pt x="201" y="75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5"/>
                  <a:pt x="203" y="75"/>
                  <a:pt x="204" y="76"/>
                </a:cubicBezTo>
                <a:cubicBezTo>
                  <a:pt x="204" y="76"/>
                  <a:pt x="204" y="76"/>
                  <a:pt x="204" y="76"/>
                </a:cubicBezTo>
                <a:cubicBezTo>
                  <a:pt x="204" y="77"/>
                  <a:pt x="203" y="78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1" y="79"/>
                  <a:pt x="200" y="78"/>
                  <a:pt x="200" y="78"/>
                </a:cubicBezTo>
                <a:close/>
                <a:moveTo>
                  <a:pt x="411" y="77"/>
                </a:moveTo>
                <a:cubicBezTo>
                  <a:pt x="410" y="77"/>
                  <a:pt x="410" y="75"/>
                  <a:pt x="410" y="74"/>
                </a:cubicBezTo>
                <a:cubicBezTo>
                  <a:pt x="410" y="74"/>
                  <a:pt x="410" y="74"/>
                  <a:pt x="410" y="74"/>
                </a:cubicBezTo>
                <a:cubicBezTo>
                  <a:pt x="411" y="73"/>
                  <a:pt x="412" y="73"/>
                  <a:pt x="413" y="73"/>
                </a:cubicBezTo>
                <a:cubicBezTo>
                  <a:pt x="413" y="73"/>
                  <a:pt x="413" y="73"/>
                  <a:pt x="413" y="73"/>
                </a:cubicBezTo>
                <a:cubicBezTo>
                  <a:pt x="414" y="74"/>
                  <a:pt x="414" y="75"/>
                  <a:pt x="414" y="76"/>
                </a:cubicBezTo>
                <a:cubicBezTo>
                  <a:pt x="414" y="76"/>
                  <a:pt x="414" y="76"/>
                  <a:pt x="414" y="76"/>
                </a:cubicBezTo>
                <a:cubicBezTo>
                  <a:pt x="414" y="77"/>
                  <a:pt x="413" y="77"/>
                  <a:pt x="412" y="77"/>
                </a:cubicBezTo>
                <a:cubicBezTo>
                  <a:pt x="412" y="77"/>
                  <a:pt x="412" y="77"/>
                  <a:pt x="412" y="77"/>
                </a:cubicBezTo>
                <a:cubicBezTo>
                  <a:pt x="412" y="77"/>
                  <a:pt x="412" y="77"/>
                  <a:pt x="411" y="77"/>
                </a:cubicBezTo>
                <a:close/>
                <a:moveTo>
                  <a:pt x="211" y="73"/>
                </a:moveTo>
                <a:cubicBezTo>
                  <a:pt x="211" y="72"/>
                  <a:pt x="211" y="71"/>
                  <a:pt x="212" y="71"/>
                </a:cubicBezTo>
                <a:cubicBezTo>
                  <a:pt x="212" y="71"/>
                  <a:pt x="212" y="71"/>
                  <a:pt x="212" y="71"/>
                </a:cubicBezTo>
                <a:cubicBezTo>
                  <a:pt x="213" y="70"/>
                  <a:pt x="214" y="71"/>
                  <a:pt x="215" y="72"/>
                </a:cubicBezTo>
                <a:cubicBezTo>
                  <a:pt x="215" y="72"/>
                  <a:pt x="215" y="72"/>
                  <a:pt x="215" y="72"/>
                </a:cubicBezTo>
                <a:cubicBezTo>
                  <a:pt x="215" y="73"/>
                  <a:pt x="215" y="74"/>
                  <a:pt x="214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2" y="74"/>
                  <a:pt x="211" y="74"/>
                  <a:pt x="211" y="73"/>
                </a:cubicBezTo>
                <a:close/>
                <a:moveTo>
                  <a:pt x="400" y="73"/>
                </a:moveTo>
                <a:cubicBezTo>
                  <a:pt x="400" y="73"/>
                  <a:pt x="400" y="73"/>
                  <a:pt x="400" y="73"/>
                </a:cubicBezTo>
                <a:cubicBezTo>
                  <a:pt x="400" y="73"/>
                  <a:pt x="400" y="73"/>
                  <a:pt x="400" y="73"/>
                </a:cubicBezTo>
                <a:cubicBezTo>
                  <a:pt x="399" y="72"/>
                  <a:pt x="399" y="71"/>
                  <a:pt x="399" y="70"/>
                </a:cubicBezTo>
                <a:cubicBezTo>
                  <a:pt x="399" y="70"/>
                  <a:pt x="399" y="70"/>
                  <a:pt x="399" y="70"/>
                </a:cubicBezTo>
                <a:cubicBezTo>
                  <a:pt x="399" y="69"/>
                  <a:pt x="400" y="69"/>
                  <a:pt x="402" y="69"/>
                </a:cubicBezTo>
                <a:cubicBezTo>
                  <a:pt x="402" y="69"/>
                  <a:pt x="402" y="69"/>
                  <a:pt x="402" y="69"/>
                </a:cubicBezTo>
                <a:cubicBezTo>
                  <a:pt x="403" y="69"/>
                  <a:pt x="403" y="70"/>
                  <a:pt x="403" y="71"/>
                </a:cubicBezTo>
                <a:cubicBezTo>
                  <a:pt x="403" y="71"/>
                  <a:pt x="403" y="71"/>
                  <a:pt x="403" y="71"/>
                </a:cubicBezTo>
                <a:cubicBezTo>
                  <a:pt x="402" y="72"/>
                  <a:pt x="402" y="73"/>
                  <a:pt x="40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01" y="73"/>
                  <a:pt x="400" y="73"/>
                  <a:pt x="400" y="73"/>
                </a:cubicBezTo>
                <a:close/>
                <a:moveTo>
                  <a:pt x="222" y="69"/>
                </a:moveTo>
                <a:cubicBezTo>
                  <a:pt x="222" y="68"/>
                  <a:pt x="222" y="67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6"/>
                  <a:pt x="226" y="67"/>
                  <a:pt x="226" y="68"/>
                </a:cubicBezTo>
                <a:cubicBezTo>
                  <a:pt x="226" y="68"/>
                  <a:pt x="226" y="68"/>
                  <a:pt x="226" y="68"/>
                </a:cubicBezTo>
                <a:cubicBezTo>
                  <a:pt x="226" y="69"/>
                  <a:pt x="226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4" y="70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ubicBezTo>
                  <a:pt x="223" y="70"/>
                  <a:pt x="222" y="70"/>
                  <a:pt x="222" y="69"/>
                </a:cubicBezTo>
                <a:close/>
                <a:moveTo>
                  <a:pt x="389" y="69"/>
                </a:moveTo>
                <a:cubicBezTo>
                  <a:pt x="388" y="69"/>
                  <a:pt x="387" y="68"/>
                  <a:pt x="388" y="66"/>
                </a:cubicBezTo>
                <a:cubicBezTo>
                  <a:pt x="388" y="66"/>
                  <a:pt x="388" y="66"/>
                  <a:pt x="388" y="66"/>
                </a:cubicBezTo>
                <a:cubicBezTo>
                  <a:pt x="388" y="65"/>
                  <a:pt x="389" y="65"/>
                  <a:pt x="390" y="65"/>
                </a:cubicBezTo>
                <a:cubicBezTo>
                  <a:pt x="390" y="65"/>
                  <a:pt x="390" y="65"/>
                  <a:pt x="390" y="65"/>
                </a:cubicBezTo>
                <a:cubicBezTo>
                  <a:pt x="391" y="65"/>
                  <a:pt x="392" y="67"/>
                  <a:pt x="391" y="68"/>
                </a:cubicBezTo>
                <a:cubicBezTo>
                  <a:pt x="391" y="68"/>
                  <a:pt x="391" y="68"/>
                  <a:pt x="391" y="68"/>
                </a:cubicBezTo>
                <a:cubicBezTo>
                  <a:pt x="391" y="68"/>
                  <a:pt x="390" y="69"/>
                  <a:pt x="389" y="69"/>
                </a:cubicBezTo>
                <a:cubicBezTo>
                  <a:pt x="389" y="69"/>
                  <a:pt x="389" y="69"/>
                  <a:pt x="389" y="69"/>
                </a:cubicBezTo>
                <a:cubicBezTo>
                  <a:pt x="389" y="69"/>
                  <a:pt x="389" y="69"/>
                  <a:pt x="389" y="69"/>
                </a:cubicBezTo>
                <a:close/>
                <a:moveTo>
                  <a:pt x="234" y="66"/>
                </a:moveTo>
                <a:cubicBezTo>
                  <a:pt x="233" y="64"/>
                  <a:pt x="234" y="63"/>
                  <a:pt x="235" y="63"/>
                </a:cubicBezTo>
                <a:cubicBezTo>
                  <a:pt x="235" y="63"/>
                  <a:pt x="235" y="63"/>
                  <a:pt x="235" y="63"/>
                </a:cubicBezTo>
                <a:cubicBezTo>
                  <a:pt x="236" y="63"/>
                  <a:pt x="237" y="63"/>
                  <a:pt x="238" y="64"/>
                </a:cubicBezTo>
                <a:cubicBezTo>
                  <a:pt x="238" y="64"/>
                  <a:pt x="238" y="64"/>
                  <a:pt x="238" y="64"/>
                </a:cubicBezTo>
                <a:cubicBezTo>
                  <a:pt x="238" y="66"/>
                  <a:pt x="237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5" y="67"/>
                  <a:pt x="234" y="66"/>
                  <a:pt x="234" y="66"/>
                </a:cubicBezTo>
                <a:close/>
                <a:moveTo>
                  <a:pt x="377" y="66"/>
                </a:moveTo>
                <a:cubicBezTo>
                  <a:pt x="376" y="65"/>
                  <a:pt x="376" y="64"/>
                  <a:pt x="376" y="63"/>
                </a:cubicBezTo>
                <a:cubicBezTo>
                  <a:pt x="376" y="63"/>
                  <a:pt x="376" y="63"/>
                  <a:pt x="376" y="63"/>
                </a:cubicBezTo>
                <a:cubicBezTo>
                  <a:pt x="376" y="62"/>
                  <a:pt x="377" y="62"/>
                  <a:pt x="378" y="62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0" y="62"/>
                  <a:pt x="380" y="63"/>
                  <a:pt x="380" y="64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80" y="65"/>
                  <a:pt x="379" y="66"/>
                  <a:pt x="378" y="66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78" y="66"/>
                  <a:pt x="378" y="66"/>
                  <a:pt x="377" y="66"/>
                </a:cubicBezTo>
                <a:close/>
                <a:moveTo>
                  <a:pt x="245" y="63"/>
                </a:moveTo>
                <a:cubicBezTo>
                  <a:pt x="245" y="61"/>
                  <a:pt x="246" y="60"/>
                  <a:pt x="247" y="60"/>
                </a:cubicBezTo>
                <a:cubicBezTo>
                  <a:pt x="247" y="60"/>
                  <a:pt x="247" y="60"/>
                  <a:pt x="247" y="60"/>
                </a:cubicBezTo>
                <a:cubicBezTo>
                  <a:pt x="248" y="60"/>
                  <a:pt x="249" y="61"/>
                  <a:pt x="249" y="62"/>
                </a:cubicBezTo>
                <a:cubicBezTo>
                  <a:pt x="249" y="62"/>
                  <a:pt x="249" y="62"/>
                  <a:pt x="249" y="62"/>
                </a:cubicBezTo>
                <a:cubicBezTo>
                  <a:pt x="249" y="63"/>
                  <a:pt x="249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7" y="64"/>
                  <a:pt x="247" y="64"/>
                </a:cubicBezTo>
                <a:cubicBezTo>
                  <a:pt x="247" y="64"/>
                  <a:pt x="247" y="64"/>
                  <a:pt x="247" y="64"/>
                </a:cubicBezTo>
                <a:cubicBezTo>
                  <a:pt x="246" y="64"/>
                  <a:pt x="245" y="63"/>
                  <a:pt x="245" y="63"/>
                </a:cubicBezTo>
                <a:close/>
                <a:moveTo>
                  <a:pt x="366" y="63"/>
                </a:moveTo>
                <a:cubicBezTo>
                  <a:pt x="365" y="63"/>
                  <a:pt x="364" y="62"/>
                  <a:pt x="364" y="61"/>
                </a:cubicBezTo>
                <a:cubicBezTo>
                  <a:pt x="364" y="61"/>
                  <a:pt x="364" y="61"/>
                  <a:pt x="364" y="61"/>
                </a:cubicBezTo>
                <a:cubicBezTo>
                  <a:pt x="365" y="60"/>
                  <a:pt x="366" y="59"/>
                  <a:pt x="367" y="59"/>
                </a:cubicBezTo>
                <a:cubicBezTo>
                  <a:pt x="367" y="59"/>
                  <a:pt x="367" y="59"/>
                  <a:pt x="367" y="59"/>
                </a:cubicBezTo>
                <a:cubicBezTo>
                  <a:pt x="368" y="59"/>
                  <a:pt x="368" y="60"/>
                  <a:pt x="368" y="61"/>
                </a:cubicBezTo>
                <a:cubicBezTo>
                  <a:pt x="368" y="61"/>
                  <a:pt x="368" y="61"/>
                  <a:pt x="368" y="61"/>
                </a:cubicBezTo>
                <a:cubicBezTo>
                  <a:pt x="368" y="62"/>
                  <a:pt x="367" y="63"/>
                  <a:pt x="366" y="63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66" y="63"/>
                  <a:pt x="366" y="63"/>
                </a:cubicBezTo>
                <a:close/>
                <a:moveTo>
                  <a:pt x="257" y="60"/>
                </a:moveTo>
                <a:cubicBezTo>
                  <a:pt x="257" y="59"/>
                  <a:pt x="258" y="58"/>
                  <a:pt x="259" y="58"/>
                </a:cubicBezTo>
                <a:cubicBezTo>
                  <a:pt x="259" y="58"/>
                  <a:pt x="259" y="58"/>
                  <a:pt x="259" y="58"/>
                </a:cubicBezTo>
                <a:cubicBezTo>
                  <a:pt x="260" y="57"/>
                  <a:pt x="261" y="58"/>
                  <a:pt x="261" y="59"/>
                </a:cubicBezTo>
                <a:cubicBezTo>
                  <a:pt x="261" y="59"/>
                  <a:pt x="261" y="59"/>
                  <a:pt x="261" y="59"/>
                </a:cubicBezTo>
                <a:cubicBezTo>
                  <a:pt x="261" y="60"/>
                  <a:pt x="260" y="61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8" y="62"/>
                  <a:pt x="257" y="61"/>
                  <a:pt x="257" y="60"/>
                </a:cubicBezTo>
                <a:close/>
                <a:moveTo>
                  <a:pt x="354" y="61"/>
                </a:moveTo>
                <a:cubicBezTo>
                  <a:pt x="354" y="61"/>
                  <a:pt x="354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3" y="61"/>
                  <a:pt x="352" y="60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3" y="57"/>
                  <a:pt x="354" y="57"/>
                  <a:pt x="355" y="57"/>
                </a:cubicBezTo>
                <a:cubicBezTo>
                  <a:pt x="355" y="57"/>
                  <a:pt x="355" y="57"/>
                  <a:pt x="355" y="57"/>
                </a:cubicBezTo>
                <a:cubicBezTo>
                  <a:pt x="356" y="57"/>
                  <a:pt x="357" y="58"/>
                  <a:pt x="356" y="59"/>
                </a:cubicBezTo>
                <a:cubicBezTo>
                  <a:pt x="356" y="59"/>
                  <a:pt x="356" y="59"/>
                  <a:pt x="356" y="59"/>
                </a:cubicBezTo>
                <a:cubicBezTo>
                  <a:pt x="356" y="60"/>
                  <a:pt x="355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lose/>
                <a:moveTo>
                  <a:pt x="269" y="58"/>
                </a:moveTo>
                <a:cubicBezTo>
                  <a:pt x="269" y="57"/>
                  <a:pt x="269" y="56"/>
                  <a:pt x="271" y="56"/>
                </a:cubicBezTo>
                <a:cubicBezTo>
                  <a:pt x="271" y="56"/>
                  <a:pt x="271" y="56"/>
                  <a:pt x="271" y="56"/>
                </a:cubicBezTo>
                <a:cubicBezTo>
                  <a:pt x="272" y="56"/>
                  <a:pt x="273" y="56"/>
                  <a:pt x="273" y="57"/>
                </a:cubicBezTo>
                <a:cubicBezTo>
                  <a:pt x="273" y="57"/>
                  <a:pt x="273" y="57"/>
                  <a:pt x="273" y="57"/>
                </a:cubicBezTo>
                <a:cubicBezTo>
                  <a:pt x="273" y="59"/>
                  <a:pt x="272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0" y="60"/>
                  <a:pt x="269" y="59"/>
                  <a:pt x="269" y="58"/>
                </a:cubicBezTo>
                <a:close/>
                <a:moveTo>
                  <a:pt x="342" y="59"/>
                </a:moveTo>
                <a:cubicBezTo>
                  <a:pt x="342" y="59"/>
                  <a:pt x="342" y="59"/>
                  <a:pt x="342" y="59"/>
                </a:cubicBezTo>
                <a:cubicBezTo>
                  <a:pt x="342" y="59"/>
                  <a:pt x="342" y="59"/>
                  <a:pt x="342" y="59"/>
                </a:cubicBezTo>
                <a:cubicBezTo>
                  <a:pt x="341" y="59"/>
                  <a:pt x="340" y="58"/>
                  <a:pt x="341" y="57"/>
                </a:cubicBezTo>
                <a:cubicBezTo>
                  <a:pt x="341" y="57"/>
                  <a:pt x="341" y="57"/>
                  <a:pt x="341" y="57"/>
                </a:cubicBezTo>
                <a:cubicBezTo>
                  <a:pt x="341" y="56"/>
                  <a:pt x="342" y="55"/>
                  <a:pt x="343" y="55"/>
                </a:cubicBezTo>
                <a:cubicBezTo>
                  <a:pt x="343" y="55"/>
                  <a:pt x="343" y="55"/>
                  <a:pt x="343" y="55"/>
                </a:cubicBezTo>
                <a:cubicBezTo>
                  <a:pt x="344" y="55"/>
                  <a:pt x="345" y="56"/>
                  <a:pt x="345" y="57"/>
                </a:cubicBezTo>
                <a:cubicBezTo>
                  <a:pt x="345" y="57"/>
                  <a:pt x="345" y="57"/>
                  <a:pt x="345" y="57"/>
                </a:cubicBezTo>
                <a:cubicBezTo>
                  <a:pt x="344" y="58"/>
                  <a:pt x="344" y="59"/>
                  <a:pt x="343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43" y="59"/>
                  <a:pt x="342" y="59"/>
                  <a:pt x="342" y="59"/>
                </a:cubicBezTo>
                <a:close/>
                <a:moveTo>
                  <a:pt x="281" y="57"/>
                </a:moveTo>
                <a:cubicBezTo>
                  <a:pt x="281" y="55"/>
                  <a:pt x="281" y="54"/>
                  <a:pt x="283" y="54"/>
                </a:cubicBezTo>
                <a:cubicBezTo>
                  <a:pt x="283" y="54"/>
                  <a:pt x="283" y="54"/>
                  <a:pt x="283" y="54"/>
                </a:cubicBezTo>
                <a:cubicBezTo>
                  <a:pt x="284" y="54"/>
                  <a:pt x="285" y="55"/>
                  <a:pt x="285" y="56"/>
                </a:cubicBezTo>
                <a:cubicBezTo>
                  <a:pt x="285" y="56"/>
                  <a:pt x="285" y="56"/>
                  <a:pt x="285" y="56"/>
                </a:cubicBezTo>
                <a:cubicBezTo>
                  <a:pt x="285" y="57"/>
                  <a:pt x="284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2" y="58"/>
                  <a:pt x="281" y="58"/>
                  <a:pt x="281" y="57"/>
                </a:cubicBezTo>
                <a:close/>
                <a:moveTo>
                  <a:pt x="331" y="58"/>
                </a:moveTo>
                <a:cubicBezTo>
                  <a:pt x="331" y="58"/>
                  <a:pt x="331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ubicBezTo>
                  <a:pt x="329" y="58"/>
                  <a:pt x="329" y="57"/>
                  <a:pt x="329" y="56"/>
                </a:cubicBezTo>
                <a:cubicBezTo>
                  <a:pt x="329" y="56"/>
                  <a:pt x="329" y="56"/>
                  <a:pt x="329" y="56"/>
                </a:cubicBezTo>
                <a:cubicBezTo>
                  <a:pt x="329" y="55"/>
                  <a:pt x="330" y="54"/>
                  <a:pt x="331" y="54"/>
                </a:cubicBezTo>
                <a:cubicBezTo>
                  <a:pt x="331" y="54"/>
                  <a:pt x="331" y="54"/>
                  <a:pt x="331" y="54"/>
                </a:cubicBezTo>
                <a:cubicBezTo>
                  <a:pt x="332" y="54"/>
                  <a:pt x="333" y="55"/>
                  <a:pt x="333" y="56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33" y="57"/>
                  <a:pt x="332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lose/>
                <a:moveTo>
                  <a:pt x="293" y="56"/>
                </a:moveTo>
                <a:cubicBezTo>
                  <a:pt x="293" y="54"/>
                  <a:pt x="293" y="54"/>
                  <a:pt x="295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6" y="53"/>
                  <a:pt x="297" y="54"/>
                  <a:pt x="297" y="55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7" y="57"/>
                  <a:pt x="296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4" y="57"/>
                  <a:pt x="293" y="57"/>
                  <a:pt x="293" y="56"/>
                </a:cubicBezTo>
                <a:close/>
                <a:moveTo>
                  <a:pt x="319" y="57"/>
                </a:moveTo>
                <a:cubicBezTo>
                  <a:pt x="318" y="57"/>
                  <a:pt x="317" y="56"/>
                  <a:pt x="317" y="55"/>
                </a:cubicBezTo>
                <a:cubicBezTo>
                  <a:pt x="317" y="55"/>
                  <a:pt x="317" y="55"/>
                  <a:pt x="317" y="55"/>
                </a:cubicBezTo>
                <a:cubicBezTo>
                  <a:pt x="317" y="54"/>
                  <a:pt x="318" y="53"/>
                  <a:pt x="319" y="53"/>
                </a:cubicBezTo>
                <a:cubicBezTo>
                  <a:pt x="319" y="53"/>
                  <a:pt x="319" y="53"/>
                  <a:pt x="319" y="53"/>
                </a:cubicBezTo>
                <a:cubicBezTo>
                  <a:pt x="320" y="53"/>
                  <a:pt x="321" y="54"/>
                  <a:pt x="321" y="55"/>
                </a:cubicBezTo>
                <a:cubicBezTo>
                  <a:pt x="321" y="55"/>
                  <a:pt x="321" y="55"/>
                  <a:pt x="321" y="55"/>
                </a:cubicBezTo>
                <a:cubicBezTo>
                  <a:pt x="321" y="56"/>
                  <a:pt x="320" y="57"/>
                  <a:pt x="319" y="57"/>
                </a:cubicBezTo>
                <a:cubicBezTo>
                  <a:pt x="319" y="57"/>
                  <a:pt x="319" y="57"/>
                  <a:pt x="319" y="57"/>
                </a:cubicBezTo>
                <a:cubicBezTo>
                  <a:pt x="319" y="57"/>
                  <a:pt x="319" y="57"/>
                  <a:pt x="319" y="57"/>
                </a:cubicBezTo>
                <a:close/>
                <a:moveTo>
                  <a:pt x="305" y="55"/>
                </a:moveTo>
                <a:cubicBezTo>
                  <a:pt x="305" y="54"/>
                  <a:pt x="306" y="53"/>
                  <a:pt x="307" y="53"/>
                </a:cubicBezTo>
                <a:cubicBezTo>
                  <a:pt x="307" y="53"/>
                  <a:pt x="307" y="53"/>
                  <a:pt x="307" y="53"/>
                </a:cubicBezTo>
                <a:cubicBezTo>
                  <a:pt x="308" y="53"/>
                  <a:pt x="309" y="54"/>
                  <a:pt x="309" y="55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09" y="56"/>
                  <a:pt x="308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6" y="57"/>
                  <a:pt x="305" y="56"/>
                  <a:pt x="305" y="55"/>
                </a:cubicBezTo>
                <a:close/>
                <a:moveTo>
                  <a:pt x="325" y="1002"/>
                </a:moveTo>
                <a:cubicBezTo>
                  <a:pt x="324" y="1002"/>
                  <a:pt x="324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6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6" y="1002"/>
                  <a:pt x="325" y="1002"/>
                  <a:pt x="325" y="1002"/>
                </a:cubicBezTo>
                <a:close/>
                <a:moveTo>
                  <a:pt x="287" y="993"/>
                </a:moveTo>
                <a:cubicBezTo>
                  <a:pt x="286" y="992"/>
                  <a:pt x="287" y="991"/>
                  <a:pt x="288" y="990"/>
                </a:cubicBezTo>
                <a:cubicBezTo>
                  <a:pt x="288" y="990"/>
                  <a:pt x="288" y="990"/>
                  <a:pt x="288" y="990"/>
                </a:cubicBezTo>
                <a:cubicBezTo>
                  <a:pt x="289" y="990"/>
                  <a:pt x="290" y="990"/>
                  <a:pt x="290" y="991"/>
                </a:cubicBezTo>
                <a:cubicBezTo>
                  <a:pt x="290" y="991"/>
                  <a:pt x="290" y="991"/>
                  <a:pt x="290" y="991"/>
                </a:cubicBezTo>
                <a:cubicBezTo>
                  <a:pt x="291" y="992"/>
                  <a:pt x="290" y="993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8" y="994"/>
                  <a:pt x="287" y="993"/>
                  <a:pt x="287" y="993"/>
                </a:cubicBezTo>
                <a:close/>
                <a:moveTo>
                  <a:pt x="330" y="991"/>
                </a:moveTo>
                <a:cubicBezTo>
                  <a:pt x="329" y="991"/>
                  <a:pt x="328" y="989"/>
                  <a:pt x="329" y="988"/>
                </a:cubicBezTo>
                <a:cubicBezTo>
                  <a:pt x="329" y="988"/>
                  <a:pt x="329" y="988"/>
                  <a:pt x="329" y="988"/>
                </a:cubicBezTo>
                <a:cubicBezTo>
                  <a:pt x="329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3" y="988"/>
                  <a:pt x="333" y="989"/>
                  <a:pt x="333" y="990"/>
                </a:cubicBezTo>
                <a:cubicBezTo>
                  <a:pt x="333" y="990"/>
                  <a:pt x="333" y="990"/>
                  <a:pt x="333" y="990"/>
                </a:cubicBezTo>
                <a:cubicBezTo>
                  <a:pt x="332" y="991"/>
                  <a:pt x="331" y="991"/>
                  <a:pt x="331" y="991"/>
                </a:cubicBezTo>
                <a:cubicBezTo>
                  <a:pt x="331" y="991"/>
                  <a:pt x="331" y="991"/>
                  <a:pt x="331" y="991"/>
                </a:cubicBezTo>
                <a:cubicBezTo>
                  <a:pt x="330" y="991"/>
                  <a:pt x="330" y="991"/>
                  <a:pt x="330" y="991"/>
                </a:cubicBezTo>
                <a:close/>
                <a:moveTo>
                  <a:pt x="282" y="982"/>
                </a:moveTo>
                <a:cubicBezTo>
                  <a:pt x="282" y="981"/>
                  <a:pt x="282" y="980"/>
                  <a:pt x="283" y="979"/>
                </a:cubicBezTo>
                <a:cubicBezTo>
                  <a:pt x="283" y="979"/>
                  <a:pt x="283" y="979"/>
                  <a:pt x="283" y="979"/>
                </a:cubicBezTo>
                <a:cubicBezTo>
                  <a:pt x="284" y="979"/>
                  <a:pt x="285" y="979"/>
                  <a:pt x="286" y="980"/>
                </a:cubicBezTo>
                <a:cubicBezTo>
                  <a:pt x="286" y="980"/>
                  <a:pt x="286" y="980"/>
                  <a:pt x="286" y="980"/>
                </a:cubicBezTo>
                <a:cubicBezTo>
                  <a:pt x="286" y="981"/>
                  <a:pt x="286" y="982"/>
                  <a:pt x="285" y="983"/>
                </a:cubicBezTo>
                <a:cubicBezTo>
                  <a:pt x="285" y="983"/>
                  <a:pt x="285" y="983"/>
                  <a:pt x="285" y="983"/>
                </a:cubicBezTo>
                <a:cubicBezTo>
                  <a:pt x="284" y="983"/>
                  <a:pt x="284" y="983"/>
                  <a:pt x="284" y="983"/>
                </a:cubicBezTo>
                <a:cubicBezTo>
                  <a:pt x="284" y="983"/>
                  <a:pt x="284" y="983"/>
                  <a:pt x="284" y="983"/>
                </a:cubicBezTo>
                <a:cubicBezTo>
                  <a:pt x="283" y="983"/>
                  <a:pt x="282" y="983"/>
                  <a:pt x="282" y="982"/>
                </a:cubicBezTo>
                <a:close/>
                <a:moveTo>
                  <a:pt x="335" y="980"/>
                </a:moveTo>
                <a:cubicBezTo>
                  <a:pt x="334" y="980"/>
                  <a:pt x="333" y="978"/>
                  <a:pt x="334" y="977"/>
                </a:cubicBezTo>
                <a:cubicBezTo>
                  <a:pt x="334" y="977"/>
                  <a:pt x="334" y="977"/>
                  <a:pt x="334" y="977"/>
                </a:cubicBezTo>
                <a:cubicBezTo>
                  <a:pt x="334" y="976"/>
                  <a:pt x="335" y="976"/>
                  <a:pt x="336" y="976"/>
                </a:cubicBezTo>
                <a:cubicBezTo>
                  <a:pt x="336" y="976"/>
                  <a:pt x="336" y="976"/>
                  <a:pt x="336" y="976"/>
                </a:cubicBezTo>
                <a:cubicBezTo>
                  <a:pt x="337" y="977"/>
                  <a:pt x="338" y="978"/>
                  <a:pt x="337" y="979"/>
                </a:cubicBezTo>
                <a:cubicBezTo>
                  <a:pt x="337" y="979"/>
                  <a:pt x="337" y="979"/>
                  <a:pt x="337" y="979"/>
                </a:cubicBezTo>
                <a:cubicBezTo>
                  <a:pt x="337" y="980"/>
                  <a:pt x="336" y="980"/>
                  <a:pt x="336" y="980"/>
                </a:cubicBezTo>
                <a:cubicBezTo>
                  <a:pt x="336" y="980"/>
                  <a:pt x="336" y="980"/>
                  <a:pt x="336" y="980"/>
                </a:cubicBezTo>
                <a:cubicBezTo>
                  <a:pt x="335" y="980"/>
                  <a:pt x="335" y="980"/>
                  <a:pt x="335" y="980"/>
                </a:cubicBezTo>
                <a:close/>
                <a:moveTo>
                  <a:pt x="277" y="971"/>
                </a:moveTo>
                <a:cubicBezTo>
                  <a:pt x="277" y="970"/>
                  <a:pt x="277" y="969"/>
                  <a:pt x="278" y="968"/>
                </a:cubicBezTo>
                <a:cubicBezTo>
                  <a:pt x="278" y="968"/>
                  <a:pt x="278" y="968"/>
                  <a:pt x="278" y="968"/>
                </a:cubicBezTo>
                <a:cubicBezTo>
                  <a:pt x="279" y="968"/>
                  <a:pt x="280" y="968"/>
                  <a:pt x="281" y="969"/>
                </a:cubicBezTo>
                <a:cubicBezTo>
                  <a:pt x="281" y="969"/>
                  <a:pt x="281" y="969"/>
                  <a:pt x="281" y="969"/>
                </a:cubicBezTo>
                <a:cubicBezTo>
                  <a:pt x="281" y="970"/>
                  <a:pt x="281" y="971"/>
                  <a:pt x="280" y="972"/>
                </a:cubicBezTo>
                <a:cubicBezTo>
                  <a:pt x="280" y="972"/>
                  <a:pt x="280" y="972"/>
                  <a:pt x="280" y="972"/>
                </a:cubicBezTo>
                <a:cubicBezTo>
                  <a:pt x="280" y="972"/>
                  <a:pt x="279" y="972"/>
                  <a:pt x="279" y="972"/>
                </a:cubicBezTo>
                <a:cubicBezTo>
                  <a:pt x="279" y="972"/>
                  <a:pt x="279" y="972"/>
                  <a:pt x="279" y="972"/>
                </a:cubicBezTo>
                <a:cubicBezTo>
                  <a:pt x="278" y="972"/>
                  <a:pt x="278" y="972"/>
                  <a:pt x="277" y="971"/>
                </a:cubicBezTo>
                <a:close/>
                <a:moveTo>
                  <a:pt x="340" y="969"/>
                </a:moveTo>
                <a:cubicBezTo>
                  <a:pt x="339" y="969"/>
                  <a:pt x="338" y="967"/>
                  <a:pt x="339" y="966"/>
                </a:cubicBezTo>
                <a:cubicBezTo>
                  <a:pt x="339" y="966"/>
                  <a:pt x="339" y="966"/>
                  <a:pt x="339" y="966"/>
                </a:cubicBezTo>
                <a:cubicBezTo>
                  <a:pt x="339" y="965"/>
                  <a:pt x="340" y="965"/>
                  <a:pt x="341" y="965"/>
                </a:cubicBezTo>
                <a:cubicBezTo>
                  <a:pt x="341" y="965"/>
                  <a:pt x="341" y="965"/>
                  <a:pt x="341" y="965"/>
                </a:cubicBezTo>
                <a:cubicBezTo>
                  <a:pt x="342" y="966"/>
                  <a:pt x="343" y="967"/>
                  <a:pt x="342" y="968"/>
                </a:cubicBezTo>
                <a:cubicBezTo>
                  <a:pt x="342" y="968"/>
                  <a:pt x="342" y="968"/>
                  <a:pt x="342" y="968"/>
                </a:cubicBezTo>
                <a:cubicBezTo>
                  <a:pt x="342" y="969"/>
                  <a:pt x="341" y="969"/>
                  <a:pt x="340" y="969"/>
                </a:cubicBezTo>
                <a:cubicBezTo>
                  <a:pt x="340" y="969"/>
                  <a:pt x="340" y="969"/>
                  <a:pt x="340" y="969"/>
                </a:cubicBezTo>
                <a:cubicBezTo>
                  <a:pt x="340" y="969"/>
                  <a:pt x="340" y="969"/>
                  <a:pt x="340" y="969"/>
                </a:cubicBezTo>
                <a:close/>
                <a:moveTo>
                  <a:pt x="272" y="960"/>
                </a:moveTo>
                <a:cubicBezTo>
                  <a:pt x="272" y="959"/>
                  <a:pt x="272" y="958"/>
                  <a:pt x="273" y="957"/>
                </a:cubicBezTo>
                <a:cubicBezTo>
                  <a:pt x="273" y="957"/>
                  <a:pt x="273" y="957"/>
                  <a:pt x="273" y="957"/>
                </a:cubicBezTo>
                <a:cubicBezTo>
                  <a:pt x="274" y="957"/>
                  <a:pt x="276" y="957"/>
                  <a:pt x="276" y="958"/>
                </a:cubicBezTo>
                <a:cubicBezTo>
                  <a:pt x="276" y="958"/>
                  <a:pt x="276" y="958"/>
                  <a:pt x="276" y="958"/>
                </a:cubicBezTo>
                <a:cubicBezTo>
                  <a:pt x="276" y="959"/>
                  <a:pt x="276" y="960"/>
                  <a:pt x="275" y="961"/>
                </a:cubicBezTo>
                <a:cubicBezTo>
                  <a:pt x="275" y="961"/>
                  <a:pt x="275" y="961"/>
                  <a:pt x="275" y="961"/>
                </a:cubicBezTo>
                <a:cubicBezTo>
                  <a:pt x="275" y="961"/>
                  <a:pt x="274" y="961"/>
                  <a:pt x="274" y="961"/>
                </a:cubicBezTo>
                <a:cubicBezTo>
                  <a:pt x="274" y="961"/>
                  <a:pt x="274" y="961"/>
                  <a:pt x="274" y="961"/>
                </a:cubicBezTo>
                <a:cubicBezTo>
                  <a:pt x="273" y="961"/>
                  <a:pt x="273" y="961"/>
                  <a:pt x="272" y="960"/>
                </a:cubicBezTo>
                <a:close/>
                <a:moveTo>
                  <a:pt x="344" y="958"/>
                </a:moveTo>
                <a:cubicBezTo>
                  <a:pt x="343" y="958"/>
                  <a:pt x="343" y="956"/>
                  <a:pt x="343" y="955"/>
                </a:cubicBezTo>
                <a:cubicBezTo>
                  <a:pt x="343" y="955"/>
                  <a:pt x="343" y="955"/>
                  <a:pt x="343" y="955"/>
                </a:cubicBezTo>
                <a:cubicBezTo>
                  <a:pt x="344" y="954"/>
                  <a:pt x="345" y="954"/>
                  <a:pt x="346" y="954"/>
                </a:cubicBezTo>
                <a:cubicBezTo>
                  <a:pt x="346" y="954"/>
                  <a:pt x="346" y="954"/>
                  <a:pt x="346" y="954"/>
                </a:cubicBezTo>
                <a:cubicBezTo>
                  <a:pt x="347" y="955"/>
                  <a:pt x="347" y="956"/>
                  <a:pt x="347" y="957"/>
                </a:cubicBezTo>
                <a:cubicBezTo>
                  <a:pt x="347" y="957"/>
                  <a:pt x="347" y="957"/>
                  <a:pt x="347" y="957"/>
                </a:cubicBezTo>
                <a:cubicBezTo>
                  <a:pt x="347" y="958"/>
                  <a:pt x="346" y="958"/>
                  <a:pt x="345" y="958"/>
                </a:cubicBezTo>
                <a:cubicBezTo>
                  <a:pt x="345" y="958"/>
                  <a:pt x="345" y="958"/>
                  <a:pt x="345" y="958"/>
                </a:cubicBezTo>
                <a:cubicBezTo>
                  <a:pt x="345" y="958"/>
                  <a:pt x="345" y="958"/>
                  <a:pt x="344" y="958"/>
                </a:cubicBezTo>
                <a:close/>
                <a:moveTo>
                  <a:pt x="268" y="949"/>
                </a:moveTo>
                <a:cubicBezTo>
                  <a:pt x="267" y="948"/>
                  <a:pt x="268" y="947"/>
                  <a:pt x="269" y="946"/>
                </a:cubicBezTo>
                <a:cubicBezTo>
                  <a:pt x="269" y="946"/>
                  <a:pt x="269" y="946"/>
                  <a:pt x="269" y="946"/>
                </a:cubicBezTo>
                <a:cubicBezTo>
                  <a:pt x="270" y="946"/>
                  <a:pt x="271" y="946"/>
                  <a:pt x="271" y="947"/>
                </a:cubicBezTo>
                <a:cubicBezTo>
                  <a:pt x="271" y="947"/>
                  <a:pt x="271" y="947"/>
                  <a:pt x="271" y="947"/>
                </a:cubicBezTo>
                <a:cubicBezTo>
                  <a:pt x="272" y="948"/>
                  <a:pt x="271" y="949"/>
                  <a:pt x="270" y="950"/>
                </a:cubicBezTo>
                <a:cubicBezTo>
                  <a:pt x="270" y="950"/>
                  <a:pt x="270" y="950"/>
                  <a:pt x="270" y="950"/>
                </a:cubicBezTo>
                <a:cubicBezTo>
                  <a:pt x="270" y="950"/>
                  <a:pt x="270" y="950"/>
                  <a:pt x="269" y="950"/>
                </a:cubicBezTo>
                <a:cubicBezTo>
                  <a:pt x="269" y="950"/>
                  <a:pt x="269" y="950"/>
                  <a:pt x="269" y="950"/>
                </a:cubicBezTo>
                <a:cubicBezTo>
                  <a:pt x="269" y="950"/>
                  <a:pt x="268" y="950"/>
                  <a:pt x="268" y="949"/>
                </a:cubicBezTo>
                <a:close/>
                <a:moveTo>
                  <a:pt x="349" y="947"/>
                </a:moveTo>
                <a:cubicBezTo>
                  <a:pt x="348" y="947"/>
                  <a:pt x="348" y="945"/>
                  <a:pt x="348" y="944"/>
                </a:cubicBezTo>
                <a:cubicBezTo>
                  <a:pt x="348" y="944"/>
                  <a:pt x="348" y="944"/>
                  <a:pt x="348" y="944"/>
                </a:cubicBezTo>
                <a:cubicBezTo>
                  <a:pt x="349" y="943"/>
                  <a:pt x="350" y="943"/>
                  <a:pt x="351" y="943"/>
                </a:cubicBezTo>
                <a:cubicBezTo>
                  <a:pt x="351" y="943"/>
                  <a:pt x="351" y="943"/>
                  <a:pt x="351" y="943"/>
                </a:cubicBezTo>
                <a:cubicBezTo>
                  <a:pt x="352" y="944"/>
                  <a:pt x="352" y="945"/>
                  <a:pt x="352" y="946"/>
                </a:cubicBezTo>
                <a:cubicBezTo>
                  <a:pt x="352" y="946"/>
                  <a:pt x="352" y="946"/>
                  <a:pt x="352" y="946"/>
                </a:cubicBezTo>
                <a:cubicBezTo>
                  <a:pt x="351" y="947"/>
                  <a:pt x="351" y="947"/>
                  <a:pt x="350" y="947"/>
                </a:cubicBezTo>
                <a:cubicBezTo>
                  <a:pt x="350" y="947"/>
                  <a:pt x="350" y="947"/>
                  <a:pt x="350" y="947"/>
                </a:cubicBezTo>
                <a:cubicBezTo>
                  <a:pt x="350" y="947"/>
                  <a:pt x="349" y="947"/>
                  <a:pt x="349" y="947"/>
                </a:cubicBezTo>
                <a:close/>
                <a:moveTo>
                  <a:pt x="263" y="938"/>
                </a:moveTo>
                <a:cubicBezTo>
                  <a:pt x="262" y="937"/>
                  <a:pt x="263" y="936"/>
                  <a:pt x="264" y="935"/>
                </a:cubicBezTo>
                <a:cubicBezTo>
                  <a:pt x="264" y="935"/>
                  <a:pt x="264" y="935"/>
                  <a:pt x="264" y="935"/>
                </a:cubicBezTo>
                <a:cubicBezTo>
                  <a:pt x="265" y="935"/>
                  <a:pt x="266" y="935"/>
                  <a:pt x="266" y="936"/>
                </a:cubicBezTo>
                <a:cubicBezTo>
                  <a:pt x="266" y="936"/>
                  <a:pt x="266" y="936"/>
                  <a:pt x="266" y="936"/>
                </a:cubicBezTo>
                <a:cubicBezTo>
                  <a:pt x="267" y="937"/>
                  <a:pt x="266" y="938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4" y="939"/>
                  <a:pt x="263" y="939"/>
                  <a:pt x="263" y="938"/>
                </a:cubicBezTo>
                <a:close/>
                <a:moveTo>
                  <a:pt x="354" y="936"/>
                </a:moveTo>
                <a:cubicBezTo>
                  <a:pt x="353" y="936"/>
                  <a:pt x="353" y="934"/>
                  <a:pt x="353" y="933"/>
                </a:cubicBezTo>
                <a:cubicBezTo>
                  <a:pt x="353" y="933"/>
                  <a:pt x="353" y="933"/>
                  <a:pt x="353" y="933"/>
                </a:cubicBezTo>
                <a:cubicBezTo>
                  <a:pt x="353" y="932"/>
                  <a:pt x="355" y="932"/>
                  <a:pt x="356" y="932"/>
                </a:cubicBezTo>
                <a:cubicBezTo>
                  <a:pt x="356" y="932"/>
                  <a:pt x="356" y="932"/>
                  <a:pt x="356" y="932"/>
                </a:cubicBezTo>
                <a:cubicBezTo>
                  <a:pt x="357" y="933"/>
                  <a:pt x="357" y="934"/>
                  <a:pt x="357" y="935"/>
                </a:cubicBezTo>
                <a:cubicBezTo>
                  <a:pt x="357" y="935"/>
                  <a:pt x="357" y="935"/>
                  <a:pt x="357" y="935"/>
                </a:cubicBezTo>
                <a:cubicBezTo>
                  <a:pt x="356" y="936"/>
                  <a:pt x="356" y="936"/>
                  <a:pt x="355" y="936"/>
                </a:cubicBezTo>
                <a:cubicBezTo>
                  <a:pt x="355" y="936"/>
                  <a:pt x="355" y="936"/>
                  <a:pt x="355" y="936"/>
                </a:cubicBezTo>
                <a:cubicBezTo>
                  <a:pt x="355" y="936"/>
                  <a:pt x="354" y="936"/>
                  <a:pt x="354" y="936"/>
                </a:cubicBezTo>
                <a:close/>
                <a:moveTo>
                  <a:pt x="258" y="927"/>
                </a:moveTo>
                <a:cubicBezTo>
                  <a:pt x="257" y="926"/>
                  <a:pt x="258" y="925"/>
                  <a:pt x="259" y="924"/>
                </a:cubicBezTo>
                <a:cubicBezTo>
                  <a:pt x="259" y="924"/>
                  <a:pt x="259" y="924"/>
                  <a:pt x="259" y="924"/>
                </a:cubicBezTo>
                <a:cubicBezTo>
                  <a:pt x="260" y="924"/>
                  <a:pt x="261" y="924"/>
                  <a:pt x="262" y="925"/>
                </a:cubicBezTo>
                <a:cubicBezTo>
                  <a:pt x="262" y="925"/>
                  <a:pt x="262" y="925"/>
                  <a:pt x="262" y="925"/>
                </a:cubicBezTo>
                <a:cubicBezTo>
                  <a:pt x="262" y="926"/>
                  <a:pt x="262" y="927"/>
                  <a:pt x="261" y="928"/>
                </a:cubicBezTo>
                <a:cubicBezTo>
                  <a:pt x="261" y="928"/>
                  <a:pt x="261" y="928"/>
                  <a:pt x="261" y="928"/>
                </a:cubicBezTo>
                <a:cubicBezTo>
                  <a:pt x="260" y="928"/>
                  <a:pt x="260" y="928"/>
                  <a:pt x="260" y="928"/>
                </a:cubicBezTo>
                <a:cubicBezTo>
                  <a:pt x="260" y="928"/>
                  <a:pt x="260" y="928"/>
                  <a:pt x="260" y="928"/>
                </a:cubicBezTo>
                <a:cubicBezTo>
                  <a:pt x="259" y="928"/>
                  <a:pt x="258" y="928"/>
                  <a:pt x="258" y="927"/>
                </a:cubicBezTo>
                <a:close/>
                <a:moveTo>
                  <a:pt x="359" y="925"/>
                </a:moveTo>
                <a:cubicBezTo>
                  <a:pt x="358" y="925"/>
                  <a:pt x="357" y="923"/>
                  <a:pt x="358" y="922"/>
                </a:cubicBezTo>
                <a:cubicBezTo>
                  <a:pt x="358" y="922"/>
                  <a:pt x="358" y="922"/>
                  <a:pt x="358" y="922"/>
                </a:cubicBezTo>
                <a:cubicBezTo>
                  <a:pt x="358" y="921"/>
                  <a:pt x="359" y="921"/>
                  <a:pt x="360" y="921"/>
                </a:cubicBezTo>
                <a:cubicBezTo>
                  <a:pt x="360" y="921"/>
                  <a:pt x="360" y="921"/>
                  <a:pt x="360" y="921"/>
                </a:cubicBezTo>
                <a:cubicBezTo>
                  <a:pt x="361" y="922"/>
                  <a:pt x="362" y="923"/>
                  <a:pt x="361" y="924"/>
                </a:cubicBezTo>
                <a:cubicBezTo>
                  <a:pt x="361" y="924"/>
                  <a:pt x="361" y="924"/>
                  <a:pt x="361" y="924"/>
                </a:cubicBezTo>
                <a:cubicBezTo>
                  <a:pt x="361" y="925"/>
                  <a:pt x="360" y="925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59" y="925"/>
                  <a:pt x="359" y="925"/>
                  <a:pt x="359" y="925"/>
                </a:cubicBezTo>
                <a:close/>
                <a:moveTo>
                  <a:pt x="253" y="916"/>
                </a:moveTo>
                <a:cubicBezTo>
                  <a:pt x="253" y="915"/>
                  <a:pt x="253" y="914"/>
                  <a:pt x="254" y="913"/>
                </a:cubicBezTo>
                <a:cubicBezTo>
                  <a:pt x="254" y="913"/>
                  <a:pt x="254" y="913"/>
                  <a:pt x="254" y="913"/>
                </a:cubicBezTo>
                <a:cubicBezTo>
                  <a:pt x="255" y="913"/>
                  <a:pt x="256" y="913"/>
                  <a:pt x="257" y="914"/>
                </a:cubicBezTo>
                <a:cubicBezTo>
                  <a:pt x="257" y="914"/>
                  <a:pt x="257" y="914"/>
                  <a:pt x="257" y="914"/>
                </a:cubicBezTo>
                <a:cubicBezTo>
                  <a:pt x="257" y="915"/>
                  <a:pt x="257" y="916"/>
                  <a:pt x="256" y="917"/>
                </a:cubicBezTo>
                <a:cubicBezTo>
                  <a:pt x="256" y="917"/>
                  <a:pt x="256" y="917"/>
                  <a:pt x="256" y="917"/>
                </a:cubicBezTo>
                <a:cubicBezTo>
                  <a:pt x="255" y="917"/>
                  <a:pt x="255" y="917"/>
                  <a:pt x="255" y="917"/>
                </a:cubicBezTo>
                <a:cubicBezTo>
                  <a:pt x="255" y="917"/>
                  <a:pt x="255" y="917"/>
                  <a:pt x="255" y="917"/>
                </a:cubicBezTo>
                <a:cubicBezTo>
                  <a:pt x="254" y="917"/>
                  <a:pt x="253" y="917"/>
                  <a:pt x="253" y="916"/>
                </a:cubicBezTo>
                <a:close/>
                <a:moveTo>
                  <a:pt x="364" y="914"/>
                </a:moveTo>
                <a:cubicBezTo>
                  <a:pt x="363" y="914"/>
                  <a:pt x="362" y="912"/>
                  <a:pt x="363" y="911"/>
                </a:cubicBezTo>
                <a:cubicBezTo>
                  <a:pt x="363" y="911"/>
                  <a:pt x="363" y="911"/>
                  <a:pt x="363" y="911"/>
                </a:cubicBezTo>
                <a:cubicBezTo>
                  <a:pt x="363" y="910"/>
                  <a:pt x="364" y="910"/>
                  <a:pt x="365" y="910"/>
                </a:cubicBezTo>
                <a:cubicBezTo>
                  <a:pt x="365" y="910"/>
                  <a:pt x="365" y="910"/>
                  <a:pt x="365" y="910"/>
                </a:cubicBezTo>
                <a:cubicBezTo>
                  <a:pt x="366" y="911"/>
                  <a:pt x="367" y="912"/>
                  <a:pt x="366" y="913"/>
                </a:cubicBezTo>
                <a:cubicBezTo>
                  <a:pt x="366" y="913"/>
                  <a:pt x="366" y="913"/>
                  <a:pt x="366" y="913"/>
                </a:cubicBezTo>
                <a:cubicBezTo>
                  <a:pt x="366" y="914"/>
                  <a:pt x="365" y="914"/>
                  <a:pt x="364" y="914"/>
                </a:cubicBezTo>
                <a:cubicBezTo>
                  <a:pt x="364" y="914"/>
                  <a:pt x="364" y="914"/>
                  <a:pt x="364" y="914"/>
                </a:cubicBezTo>
                <a:cubicBezTo>
                  <a:pt x="364" y="914"/>
                  <a:pt x="364" y="914"/>
                  <a:pt x="364" y="914"/>
                </a:cubicBezTo>
                <a:close/>
                <a:moveTo>
                  <a:pt x="248" y="905"/>
                </a:moveTo>
                <a:cubicBezTo>
                  <a:pt x="248" y="904"/>
                  <a:pt x="248" y="903"/>
                  <a:pt x="249" y="902"/>
                </a:cubicBezTo>
                <a:cubicBezTo>
                  <a:pt x="249" y="902"/>
                  <a:pt x="249" y="902"/>
                  <a:pt x="249" y="902"/>
                </a:cubicBezTo>
                <a:cubicBezTo>
                  <a:pt x="250" y="902"/>
                  <a:pt x="251" y="902"/>
                  <a:pt x="252" y="903"/>
                </a:cubicBezTo>
                <a:cubicBezTo>
                  <a:pt x="252" y="903"/>
                  <a:pt x="252" y="903"/>
                  <a:pt x="252" y="903"/>
                </a:cubicBezTo>
                <a:cubicBezTo>
                  <a:pt x="252" y="904"/>
                  <a:pt x="252" y="905"/>
                  <a:pt x="251" y="906"/>
                </a:cubicBezTo>
                <a:cubicBezTo>
                  <a:pt x="251" y="906"/>
                  <a:pt x="251" y="906"/>
                  <a:pt x="251" y="906"/>
                </a:cubicBezTo>
                <a:cubicBezTo>
                  <a:pt x="251" y="906"/>
                  <a:pt x="250" y="906"/>
                  <a:pt x="250" y="906"/>
                </a:cubicBezTo>
                <a:cubicBezTo>
                  <a:pt x="250" y="906"/>
                  <a:pt x="250" y="906"/>
                  <a:pt x="250" y="906"/>
                </a:cubicBezTo>
                <a:cubicBezTo>
                  <a:pt x="249" y="906"/>
                  <a:pt x="249" y="906"/>
                  <a:pt x="248" y="905"/>
                </a:cubicBezTo>
                <a:close/>
                <a:moveTo>
                  <a:pt x="368" y="903"/>
                </a:moveTo>
                <a:cubicBezTo>
                  <a:pt x="367" y="903"/>
                  <a:pt x="367" y="901"/>
                  <a:pt x="367" y="900"/>
                </a:cubicBezTo>
                <a:cubicBezTo>
                  <a:pt x="367" y="900"/>
                  <a:pt x="367" y="900"/>
                  <a:pt x="367" y="900"/>
                </a:cubicBezTo>
                <a:cubicBezTo>
                  <a:pt x="368" y="899"/>
                  <a:pt x="369" y="899"/>
                  <a:pt x="370" y="899"/>
                </a:cubicBezTo>
                <a:cubicBezTo>
                  <a:pt x="370" y="899"/>
                  <a:pt x="370" y="899"/>
                  <a:pt x="370" y="899"/>
                </a:cubicBezTo>
                <a:cubicBezTo>
                  <a:pt x="371" y="900"/>
                  <a:pt x="372" y="901"/>
                  <a:pt x="371" y="902"/>
                </a:cubicBezTo>
                <a:cubicBezTo>
                  <a:pt x="371" y="902"/>
                  <a:pt x="371" y="902"/>
                  <a:pt x="371" y="902"/>
                </a:cubicBezTo>
                <a:cubicBezTo>
                  <a:pt x="371" y="903"/>
                  <a:pt x="370" y="903"/>
                  <a:pt x="369" y="903"/>
                </a:cubicBezTo>
                <a:cubicBezTo>
                  <a:pt x="369" y="903"/>
                  <a:pt x="369" y="903"/>
                  <a:pt x="369" y="903"/>
                </a:cubicBezTo>
                <a:cubicBezTo>
                  <a:pt x="369" y="903"/>
                  <a:pt x="369" y="903"/>
                  <a:pt x="368" y="903"/>
                </a:cubicBezTo>
                <a:close/>
                <a:moveTo>
                  <a:pt x="243" y="894"/>
                </a:moveTo>
                <a:cubicBezTo>
                  <a:pt x="243" y="893"/>
                  <a:pt x="243" y="892"/>
                  <a:pt x="244" y="891"/>
                </a:cubicBezTo>
                <a:cubicBezTo>
                  <a:pt x="244" y="891"/>
                  <a:pt x="244" y="891"/>
                  <a:pt x="244" y="891"/>
                </a:cubicBezTo>
                <a:cubicBezTo>
                  <a:pt x="245" y="891"/>
                  <a:pt x="247" y="891"/>
                  <a:pt x="247" y="892"/>
                </a:cubicBezTo>
                <a:cubicBezTo>
                  <a:pt x="247" y="892"/>
                  <a:pt x="247" y="892"/>
                  <a:pt x="247" y="892"/>
                </a:cubicBezTo>
                <a:cubicBezTo>
                  <a:pt x="248" y="893"/>
                  <a:pt x="247" y="894"/>
                  <a:pt x="246" y="895"/>
                </a:cubicBezTo>
                <a:cubicBezTo>
                  <a:pt x="246" y="895"/>
                  <a:pt x="246" y="895"/>
                  <a:pt x="246" y="895"/>
                </a:cubicBezTo>
                <a:cubicBezTo>
                  <a:pt x="246" y="895"/>
                  <a:pt x="246" y="895"/>
                  <a:pt x="245" y="895"/>
                </a:cubicBezTo>
                <a:cubicBezTo>
                  <a:pt x="245" y="895"/>
                  <a:pt x="245" y="895"/>
                  <a:pt x="245" y="895"/>
                </a:cubicBezTo>
                <a:cubicBezTo>
                  <a:pt x="245" y="895"/>
                  <a:pt x="244" y="895"/>
                  <a:pt x="243" y="894"/>
                </a:cubicBezTo>
                <a:close/>
                <a:moveTo>
                  <a:pt x="373" y="892"/>
                </a:moveTo>
                <a:cubicBezTo>
                  <a:pt x="372" y="892"/>
                  <a:pt x="372" y="890"/>
                  <a:pt x="372" y="889"/>
                </a:cubicBezTo>
                <a:cubicBezTo>
                  <a:pt x="372" y="889"/>
                  <a:pt x="372" y="889"/>
                  <a:pt x="372" y="889"/>
                </a:cubicBezTo>
                <a:cubicBezTo>
                  <a:pt x="373" y="888"/>
                  <a:pt x="374" y="888"/>
                  <a:pt x="375" y="888"/>
                </a:cubicBezTo>
                <a:cubicBezTo>
                  <a:pt x="375" y="888"/>
                  <a:pt x="375" y="888"/>
                  <a:pt x="375" y="888"/>
                </a:cubicBezTo>
                <a:cubicBezTo>
                  <a:pt x="376" y="889"/>
                  <a:pt x="376" y="890"/>
                  <a:pt x="376" y="891"/>
                </a:cubicBezTo>
                <a:cubicBezTo>
                  <a:pt x="376" y="891"/>
                  <a:pt x="376" y="891"/>
                  <a:pt x="376" y="891"/>
                </a:cubicBezTo>
                <a:cubicBezTo>
                  <a:pt x="376" y="892"/>
                  <a:pt x="375" y="892"/>
                  <a:pt x="374" y="892"/>
                </a:cubicBezTo>
                <a:cubicBezTo>
                  <a:pt x="374" y="892"/>
                  <a:pt x="374" y="892"/>
                  <a:pt x="374" y="892"/>
                </a:cubicBezTo>
                <a:cubicBezTo>
                  <a:pt x="374" y="892"/>
                  <a:pt x="374" y="892"/>
                  <a:pt x="373" y="892"/>
                </a:cubicBezTo>
                <a:close/>
                <a:moveTo>
                  <a:pt x="239" y="883"/>
                </a:moveTo>
                <a:cubicBezTo>
                  <a:pt x="238" y="882"/>
                  <a:pt x="239" y="881"/>
                  <a:pt x="240" y="880"/>
                </a:cubicBezTo>
                <a:cubicBezTo>
                  <a:pt x="240" y="880"/>
                  <a:pt x="240" y="880"/>
                  <a:pt x="240" y="880"/>
                </a:cubicBezTo>
                <a:cubicBezTo>
                  <a:pt x="241" y="880"/>
                  <a:pt x="242" y="880"/>
                  <a:pt x="242" y="881"/>
                </a:cubicBezTo>
                <a:cubicBezTo>
                  <a:pt x="242" y="881"/>
                  <a:pt x="242" y="881"/>
                  <a:pt x="242" y="881"/>
                </a:cubicBezTo>
                <a:cubicBezTo>
                  <a:pt x="243" y="882"/>
                  <a:pt x="242" y="883"/>
                  <a:pt x="241" y="884"/>
                </a:cubicBezTo>
                <a:cubicBezTo>
                  <a:pt x="241" y="884"/>
                  <a:pt x="241" y="884"/>
                  <a:pt x="241" y="884"/>
                </a:cubicBezTo>
                <a:cubicBezTo>
                  <a:pt x="241" y="884"/>
                  <a:pt x="241" y="884"/>
                  <a:pt x="240" y="884"/>
                </a:cubicBezTo>
                <a:cubicBezTo>
                  <a:pt x="240" y="884"/>
                  <a:pt x="240" y="884"/>
                  <a:pt x="240" y="884"/>
                </a:cubicBezTo>
                <a:cubicBezTo>
                  <a:pt x="240" y="884"/>
                  <a:pt x="239" y="884"/>
                  <a:pt x="239" y="883"/>
                </a:cubicBezTo>
                <a:close/>
                <a:moveTo>
                  <a:pt x="378" y="881"/>
                </a:moveTo>
                <a:cubicBezTo>
                  <a:pt x="377" y="881"/>
                  <a:pt x="377" y="879"/>
                  <a:pt x="377" y="878"/>
                </a:cubicBezTo>
                <a:cubicBezTo>
                  <a:pt x="377" y="878"/>
                  <a:pt x="377" y="878"/>
                  <a:pt x="377" y="878"/>
                </a:cubicBezTo>
                <a:cubicBezTo>
                  <a:pt x="377" y="877"/>
                  <a:pt x="379" y="877"/>
                  <a:pt x="380" y="877"/>
                </a:cubicBezTo>
                <a:cubicBezTo>
                  <a:pt x="380" y="877"/>
                  <a:pt x="380" y="877"/>
                  <a:pt x="380" y="877"/>
                </a:cubicBezTo>
                <a:cubicBezTo>
                  <a:pt x="381" y="878"/>
                  <a:pt x="381" y="879"/>
                  <a:pt x="381" y="880"/>
                </a:cubicBezTo>
                <a:cubicBezTo>
                  <a:pt x="381" y="880"/>
                  <a:pt x="381" y="880"/>
                  <a:pt x="381" y="880"/>
                </a:cubicBezTo>
                <a:cubicBezTo>
                  <a:pt x="380" y="881"/>
                  <a:pt x="380" y="881"/>
                  <a:pt x="379" y="881"/>
                </a:cubicBezTo>
                <a:cubicBezTo>
                  <a:pt x="379" y="881"/>
                  <a:pt x="379" y="881"/>
                  <a:pt x="379" y="881"/>
                </a:cubicBezTo>
                <a:cubicBezTo>
                  <a:pt x="379" y="881"/>
                  <a:pt x="378" y="881"/>
                  <a:pt x="378" y="881"/>
                </a:cubicBezTo>
                <a:close/>
                <a:moveTo>
                  <a:pt x="234" y="872"/>
                </a:moveTo>
                <a:cubicBezTo>
                  <a:pt x="233" y="871"/>
                  <a:pt x="234" y="870"/>
                  <a:pt x="235" y="869"/>
                </a:cubicBezTo>
                <a:cubicBezTo>
                  <a:pt x="235" y="869"/>
                  <a:pt x="235" y="869"/>
                  <a:pt x="235" y="869"/>
                </a:cubicBezTo>
                <a:cubicBezTo>
                  <a:pt x="236" y="869"/>
                  <a:pt x="237" y="869"/>
                  <a:pt x="237" y="870"/>
                </a:cubicBezTo>
                <a:cubicBezTo>
                  <a:pt x="237" y="870"/>
                  <a:pt x="237" y="870"/>
                  <a:pt x="237" y="870"/>
                </a:cubicBezTo>
                <a:cubicBezTo>
                  <a:pt x="238" y="871"/>
                  <a:pt x="237" y="872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5" y="873"/>
                  <a:pt x="234" y="873"/>
                  <a:pt x="234" y="872"/>
                </a:cubicBezTo>
                <a:close/>
                <a:moveTo>
                  <a:pt x="383" y="870"/>
                </a:moveTo>
                <a:cubicBezTo>
                  <a:pt x="382" y="870"/>
                  <a:pt x="381" y="868"/>
                  <a:pt x="382" y="867"/>
                </a:cubicBezTo>
                <a:cubicBezTo>
                  <a:pt x="382" y="867"/>
                  <a:pt x="382" y="867"/>
                  <a:pt x="382" y="867"/>
                </a:cubicBezTo>
                <a:cubicBezTo>
                  <a:pt x="382" y="866"/>
                  <a:pt x="384" y="866"/>
                  <a:pt x="385" y="866"/>
                </a:cubicBezTo>
                <a:cubicBezTo>
                  <a:pt x="385" y="866"/>
                  <a:pt x="385" y="866"/>
                  <a:pt x="385" y="866"/>
                </a:cubicBezTo>
                <a:cubicBezTo>
                  <a:pt x="386" y="867"/>
                  <a:pt x="386" y="868"/>
                  <a:pt x="386" y="869"/>
                </a:cubicBezTo>
                <a:cubicBezTo>
                  <a:pt x="386" y="869"/>
                  <a:pt x="386" y="869"/>
                  <a:pt x="386" y="869"/>
                </a:cubicBezTo>
                <a:cubicBezTo>
                  <a:pt x="385" y="870"/>
                  <a:pt x="384" y="870"/>
                  <a:pt x="384" y="870"/>
                </a:cubicBezTo>
                <a:cubicBezTo>
                  <a:pt x="384" y="870"/>
                  <a:pt x="384" y="870"/>
                  <a:pt x="384" y="870"/>
                </a:cubicBezTo>
                <a:cubicBezTo>
                  <a:pt x="383" y="870"/>
                  <a:pt x="383" y="870"/>
                  <a:pt x="383" y="870"/>
                </a:cubicBezTo>
                <a:close/>
                <a:moveTo>
                  <a:pt x="229" y="861"/>
                </a:moveTo>
                <a:cubicBezTo>
                  <a:pt x="229" y="860"/>
                  <a:pt x="229" y="859"/>
                  <a:pt x="230" y="858"/>
                </a:cubicBezTo>
                <a:cubicBezTo>
                  <a:pt x="230" y="858"/>
                  <a:pt x="230" y="858"/>
                  <a:pt x="230" y="858"/>
                </a:cubicBezTo>
                <a:cubicBezTo>
                  <a:pt x="231" y="858"/>
                  <a:pt x="232" y="858"/>
                  <a:pt x="233" y="859"/>
                </a:cubicBezTo>
                <a:cubicBezTo>
                  <a:pt x="233" y="859"/>
                  <a:pt x="233" y="859"/>
                  <a:pt x="233" y="859"/>
                </a:cubicBezTo>
                <a:cubicBezTo>
                  <a:pt x="233" y="860"/>
                  <a:pt x="233" y="861"/>
                  <a:pt x="232" y="862"/>
                </a:cubicBezTo>
                <a:cubicBezTo>
                  <a:pt x="232" y="862"/>
                  <a:pt x="232" y="862"/>
                  <a:pt x="232" y="862"/>
                </a:cubicBezTo>
                <a:cubicBezTo>
                  <a:pt x="231" y="862"/>
                  <a:pt x="231" y="862"/>
                  <a:pt x="231" y="862"/>
                </a:cubicBezTo>
                <a:cubicBezTo>
                  <a:pt x="231" y="862"/>
                  <a:pt x="231" y="862"/>
                  <a:pt x="231" y="862"/>
                </a:cubicBezTo>
                <a:cubicBezTo>
                  <a:pt x="230" y="862"/>
                  <a:pt x="229" y="862"/>
                  <a:pt x="229" y="861"/>
                </a:cubicBezTo>
                <a:close/>
                <a:moveTo>
                  <a:pt x="388" y="859"/>
                </a:moveTo>
                <a:cubicBezTo>
                  <a:pt x="387" y="859"/>
                  <a:pt x="386" y="858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5"/>
                  <a:pt x="388" y="855"/>
                  <a:pt x="389" y="855"/>
                </a:cubicBezTo>
                <a:cubicBezTo>
                  <a:pt x="389" y="855"/>
                  <a:pt x="389" y="855"/>
                  <a:pt x="389" y="855"/>
                </a:cubicBezTo>
                <a:cubicBezTo>
                  <a:pt x="390" y="856"/>
                  <a:pt x="391" y="857"/>
                  <a:pt x="390" y="858"/>
                </a:cubicBezTo>
                <a:cubicBezTo>
                  <a:pt x="390" y="858"/>
                  <a:pt x="390" y="858"/>
                  <a:pt x="390" y="858"/>
                </a:cubicBezTo>
                <a:cubicBezTo>
                  <a:pt x="390" y="859"/>
                  <a:pt x="389" y="859"/>
                  <a:pt x="389" y="859"/>
                </a:cubicBezTo>
                <a:cubicBezTo>
                  <a:pt x="389" y="859"/>
                  <a:pt x="389" y="859"/>
                  <a:pt x="389" y="859"/>
                </a:cubicBezTo>
                <a:cubicBezTo>
                  <a:pt x="388" y="859"/>
                  <a:pt x="388" y="859"/>
                  <a:pt x="388" y="859"/>
                </a:cubicBezTo>
                <a:close/>
                <a:moveTo>
                  <a:pt x="224" y="850"/>
                </a:moveTo>
                <a:cubicBezTo>
                  <a:pt x="224" y="849"/>
                  <a:pt x="224" y="848"/>
                  <a:pt x="225" y="847"/>
                </a:cubicBezTo>
                <a:cubicBezTo>
                  <a:pt x="225" y="847"/>
                  <a:pt x="225" y="847"/>
                  <a:pt x="225" y="847"/>
                </a:cubicBezTo>
                <a:cubicBezTo>
                  <a:pt x="226" y="847"/>
                  <a:pt x="227" y="847"/>
                  <a:pt x="228" y="848"/>
                </a:cubicBezTo>
                <a:cubicBezTo>
                  <a:pt x="228" y="848"/>
                  <a:pt x="228" y="848"/>
                  <a:pt x="228" y="848"/>
                </a:cubicBezTo>
                <a:cubicBezTo>
                  <a:pt x="228" y="849"/>
                  <a:pt x="228" y="850"/>
                  <a:pt x="227" y="851"/>
                </a:cubicBezTo>
                <a:cubicBezTo>
                  <a:pt x="227" y="851"/>
                  <a:pt x="227" y="851"/>
                  <a:pt x="227" y="851"/>
                </a:cubicBezTo>
                <a:cubicBezTo>
                  <a:pt x="227" y="851"/>
                  <a:pt x="226" y="851"/>
                  <a:pt x="226" y="851"/>
                </a:cubicBezTo>
                <a:cubicBezTo>
                  <a:pt x="226" y="851"/>
                  <a:pt x="226" y="851"/>
                  <a:pt x="226" y="851"/>
                </a:cubicBezTo>
                <a:cubicBezTo>
                  <a:pt x="225" y="851"/>
                  <a:pt x="225" y="851"/>
                  <a:pt x="224" y="850"/>
                </a:cubicBezTo>
                <a:close/>
                <a:moveTo>
                  <a:pt x="393" y="848"/>
                </a:moveTo>
                <a:cubicBezTo>
                  <a:pt x="392" y="848"/>
                  <a:pt x="391" y="847"/>
                  <a:pt x="392" y="846"/>
                </a:cubicBezTo>
                <a:cubicBezTo>
                  <a:pt x="392" y="846"/>
                  <a:pt x="392" y="846"/>
                  <a:pt x="392" y="846"/>
                </a:cubicBezTo>
                <a:cubicBezTo>
                  <a:pt x="392" y="844"/>
                  <a:pt x="393" y="844"/>
                  <a:pt x="394" y="844"/>
                </a:cubicBezTo>
                <a:cubicBezTo>
                  <a:pt x="394" y="844"/>
                  <a:pt x="394" y="844"/>
                  <a:pt x="394" y="844"/>
                </a:cubicBezTo>
                <a:cubicBezTo>
                  <a:pt x="395" y="845"/>
                  <a:pt x="396" y="846"/>
                  <a:pt x="395" y="847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5" y="848"/>
                  <a:pt x="394" y="848"/>
                  <a:pt x="393" y="848"/>
                </a:cubicBezTo>
                <a:cubicBezTo>
                  <a:pt x="393" y="848"/>
                  <a:pt x="393" y="848"/>
                  <a:pt x="393" y="848"/>
                </a:cubicBezTo>
                <a:cubicBezTo>
                  <a:pt x="393" y="848"/>
                  <a:pt x="393" y="848"/>
                  <a:pt x="393" y="848"/>
                </a:cubicBezTo>
                <a:close/>
                <a:moveTo>
                  <a:pt x="219" y="839"/>
                </a:moveTo>
                <a:cubicBezTo>
                  <a:pt x="219" y="838"/>
                  <a:pt x="219" y="837"/>
                  <a:pt x="220" y="836"/>
                </a:cubicBezTo>
                <a:cubicBezTo>
                  <a:pt x="220" y="836"/>
                  <a:pt x="220" y="836"/>
                  <a:pt x="220" y="836"/>
                </a:cubicBezTo>
                <a:cubicBezTo>
                  <a:pt x="221" y="836"/>
                  <a:pt x="223" y="836"/>
                  <a:pt x="223" y="837"/>
                </a:cubicBezTo>
                <a:cubicBezTo>
                  <a:pt x="223" y="837"/>
                  <a:pt x="223" y="837"/>
                  <a:pt x="223" y="837"/>
                </a:cubicBezTo>
                <a:cubicBezTo>
                  <a:pt x="223" y="838"/>
                  <a:pt x="223" y="839"/>
                  <a:pt x="222" y="840"/>
                </a:cubicBezTo>
                <a:cubicBezTo>
                  <a:pt x="222" y="840"/>
                  <a:pt x="222" y="840"/>
                  <a:pt x="222" y="840"/>
                </a:cubicBezTo>
                <a:cubicBezTo>
                  <a:pt x="222" y="840"/>
                  <a:pt x="221" y="840"/>
                  <a:pt x="221" y="840"/>
                </a:cubicBezTo>
                <a:cubicBezTo>
                  <a:pt x="221" y="840"/>
                  <a:pt x="221" y="840"/>
                  <a:pt x="221" y="840"/>
                </a:cubicBezTo>
                <a:cubicBezTo>
                  <a:pt x="220" y="840"/>
                  <a:pt x="220" y="840"/>
                  <a:pt x="219" y="839"/>
                </a:cubicBezTo>
                <a:close/>
                <a:moveTo>
                  <a:pt x="397" y="837"/>
                </a:moveTo>
                <a:cubicBezTo>
                  <a:pt x="396" y="837"/>
                  <a:pt x="396" y="836"/>
                  <a:pt x="396" y="835"/>
                </a:cubicBezTo>
                <a:cubicBezTo>
                  <a:pt x="396" y="835"/>
                  <a:pt x="396" y="835"/>
                  <a:pt x="396" y="835"/>
                </a:cubicBezTo>
                <a:cubicBezTo>
                  <a:pt x="397" y="834"/>
                  <a:pt x="398" y="833"/>
                  <a:pt x="399" y="833"/>
                </a:cubicBezTo>
                <a:cubicBezTo>
                  <a:pt x="399" y="833"/>
                  <a:pt x="399" y="833"/>
                  <a:pt x="399" y="833"/>
                </a:cubicBezTo>
                <a:cubicBezTo>
                  <a:pt x="400" y="834"/>
                  <a:pt x="400" y="835"/>
                  <a:pt x="400" y="836"/>
                </a:cubicBezTo>
                <a:cubicBezTo>
                  <a:pt x="400" y="836"/>
                  <a:pt x="400" y="836"/>
                  <a:pt x="400" y="836"/>
                </a:cubicBezTo>
                <a:cubicBezTo>
                  <a:pt x="400" y="837"/>
                  <a:pt x="399" y="837"/>
                  <a:pt x="398" y="837"/>
                </a:cubicBezTo>
                <a:cubicBezTo>
                  <a:pt x="398" y="837"/>
                  <a:pt x="398" y="837"/>
                  <a:pt x="398" y="837"/>
                </a:cubicBezTo>
                <a:cubicBezTo>
                  <a:pt x="398" y="837"/>
                  <a:pt x="398" y="837"/>
                  <a:pt x="397" y="837"/>
                </a:cubicBezTo>
                <a:close/>
                <a:moveTo>
                  <a:pt x="215" y="828"/>
                </a:moveTo>
                <a:cubicBezTo>
                  <a:pt x="214" y="827"/>
                  <a:pt x="215" y="826"/>
                  <a:pt x="216" y="825"/>
                </a:cubicBezTo>
                <a:cubicBezTo>
                  <a:pt x="216" y="825"/>
                  <a:pt x="216" y="825"/>
                  <a:pt x="216" y="825"/>
                </a:cubicBezTo>
                <a:cubicBezTo>
                  <a:pt x="217" y="825"/>
                  <a:pt x="218" y="825"/>
                  <a:pt x="218" y="826"/>
                </a:cubicBezTo>
                <a:cubicBezTo>
                  <a:pt x="218" y="826"/>
                  <a:pt x="218" y="826"/>
                  <a:pt x="218" y="826"/>
                </a:cubicBezTo>
                <a:cubicBezTo>
                  <a:pt x="219" y="827"/>
                  <a:pt x="218" y="828"/>
                  <a:pt x="217" y="829"/>
                </a:cubicBezTo>
                <a:cubicBezTo>
                  <a:pt x="217" y="829"/>
                  <a:pt x="217" y="829"/>
                  <a:pt x="217" y="829"/>
                </a:cubicBezTo>
                <a:cubicBezTo>
                  <a:pt x="217" y="829"/>
                  <a:pt x="217" y="829"/>
                  <a:pt x="216" y="829"/>
                </a:cubicBezTo>
                <a:cubicBezTo>
                  <a:pt x="216" y="829"/>
                  <a:pt x="216" y="829"/>
                  <a:pt x="216" y="829"/>
                </a:cubicBezTo>
                <a:cubicBezTo>
                  <a:pt x="216" y="829"/>
                  <a:pt x="215" y="829"/>
                  <a:pt x="215" y="828"/>
                </a:cubicBezTo>
                <a:close/>
                <a:moveTo>
                  <a:pt x="402" y="826"/>
                </a:moveTo>
                <a:cubicBezTo>
                  <a:pt x="401" y="826"/>
                  <a:pt x="401" y="825"/>
                  <a:pt x="401" y="824"/>
                </a:cubicBezTo>
                <a:cubicBezTo>
                  <a:pt x="401" y="824"/>
                  <a:pt x="401" y="824"/>
                  <a:pt x="401" y="824"/>
                </a:cubicBezTo>
                <a:cubicBezTo>
                  <a:pt x="402" y="823"/>
                  <a:pt x="403" y="822"/>
                  <a:pt x="404" y="822"/>
                </a:cubicBezTo>
                <a:cubicBezTo>
                  <a:pt x="404" y="822"/>
                  <a:pt x="404" y="822"/>
                  <a:pt x="404" y="822"/>
                </a:cubicBezTo>
                <a:cubicBezTo>
                  <a:pt x="405" y="823"/>
                  <a:pt x="405" y="824"/>
                  <a:pt x="405" y="825"/>
                </a:cubicBezTo>
                <a:cubicBezTo>
                  <a:pt x="405" y="825"/>
                  <a:pt x="405" y="825"/>
                  <a:pt x="405" y="825"/>
                </a:cubicBezTo>
                <a:cubicBezTo>
                  <a:pt x="404" y="826"/>
                  <a:pt x="404" y="826"/>
                  <a:pt x="403" y="826"/>
                </a:cubicBezTo>
                <a:cubicBezTo>
                  <a:pt x="403" y="826"/>
                  <a:pt x="403" y="826"/>
                  <a:pt x="403" y="826"/>
                </a:cubicBezTo>
                <a:cubicBezTo>
                  <a:pt x="403" y="826"/>
                  <a:pt x="402" y="826"/>
                  <a:pt x="402" y="826"/>
                </a:cubicBezTo>
                <a:close/>
                <a:moveTo>
                  <a:pt x="210" y="817"/>
                </a:moveTo>
                <a:cubicBezTo>
                  <a:pt x="209" y="816"/>
                  <a:pt x="210" y="815"/>
                  <a:pt x="211" y="814"/>
                </a:cubicBezTo>
                <a:cubicBezTo>
                  <a:pt x="211" y="814"/>
                  <a:pt x="211" y="814"/>
                  <a:pt x="211" y="814"/>
                </a:cubicBezTo>
                <a:cubicBezTo>
                  <a:pt x="212" y="814"/>
                  <a:pt x="213" y="814"/>
                  <a:pt x="213" y="815"/>
                </a:cubicBezTo>
                <a:cubicBezTo>
                  <a:pt x="213" y="815"/>
                  <a:pt x="213" y="815"/>
                  <a:pt x="213" y="815"/>
                </a:cubicBezTo>
                <a:cubicBezTo>
                  <a:pt x="214" y="816"/>
                  <a:pt x="213" y="817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1" y="818"/>
                  <a:pt x="210" y="818"/>
                  <a:pt x="210" y="817"/>
                </a:cubicBezTo>
                <a:close/>
                <a:moveTo>
                  <a:pt x="407" y="815"/>
                </a:moveTo>
                <a:cubicBezTo>
                  <a:pt x="406" y="815"/>
                  <a:pt x="406" y="814"/>
                  <a:pt x="406" y="813"/>
                </a:cubicBezTo>
                <a:cubicBezTo>
                  <a:pt x="406" y="813"/>
                  <a:pt x="406" y="813"/>
                  <a:pt x="406" y="813"/>
                </a:cubicBezTo>
                <a:cubicBezTo>
                  <a:pt x="406" y="812"/>
                  <a:pt x="408" y="811"/>
                  <a:pt x="409" y="812"/>
                </a:cubicBezTo>
                <a:cubicBezTo>
                  <a:pt x="409" y="812"/>
                  <a:pt x="409" y="812"/>
                  <a:pt x="409" y="812"/>
                </a:cubicBezTo>
                <a:cubicBezTo>
                  <a:pt x="410" y="812"/>
                  <a:pt x="410" y="813"/>
                  <a:pt x="410" y="814"/>
                </a:cubicBezTo>
                <a:cubicBezTo>
                  <a:pt x="410" y="814"/>
                  <a:pt x="410" y="814"/>
                  <a:pt x="410" y="814"/>
                </a:cubicBezTo>
                <a:cubicBezTo>
                  <a:pt x="409" y="815"/>
                  <a:pt x="409" y="815"/>
                  <a:pt x="408" y="815"/>
                </a:cubicBezTo>
                <a:cubicBezTo>
                  <a:pt x="408" y="815"/>
                  <a:pt x="408" y="815"/>
                  <a:pt x="408" y="815"/>
                </a:cubicBezTo>
                <a:cubicBezTo>
                  <a:pt x="408" y="815"/>
                  <a:pt x="407" y="815"/>
                  <a:pt x="407" y="815"/>
                </a:cubicBezTo>
                <a:close/>
                <a:moveTo>
                  <a:pt x="205" y="806"/>
                </a:moveTo>
                <a:cubicBezTo>
                  <a:pt x="204" y="805"/>
                  <a:pt x="205" y="804"/>
                  <a:pt x="206" y="803"/>
                </a:cubicBezTo>
                <a:cubicBezTo>
                  <a:pt x="206" y="803"/>
                  <a:pt x="206" y="803"/>
                  <a:pt x="206" y="803"/>
                </a:cubicBezTo>
                <a:cubicBezTo>
                  <a:pt x="207" y="803"/>
                  <a:pt x="208" y="803"/>
                  <a:pt x="209" y="804"/>
                </a:cubicBezTo>
                <a:cubicBezTo>
                  <a:pt x="209" y="804"/>
                  <a:pt x="209" y="804"/>
                  <a:pt x="209" y="804"/>
                </a:cubicBezTo>
                <a:cubicBezTo>
                  <a:pt x="209" y="805"/>
                  <a:pt x="209" y="807"/>
                  <a:pt x="208" y="807"/>
                </a:cubicBezTo>
                <a:cubicBezTo>
                  <a:pt x="208" y="807"/>
                  <a:pt x="208" y="807"/>
                  <a:pt x="208" y="807"/>
                </a:cubicBezTo>
                <a:cubicBezTo>
                  <a:pt x="207" y="807"/>
                  <a:pt x="207" y="807"/>
                  <a:pt x="207" y="807"/>
                </a:cubicBezTo>
                <a:cubicBezTo>
                  <a:pt x="207" y="807"/>
                  <a:pt x="207" y="807"/>
                  <a:pt x="207" y="807"/>
                </a:cubicBezTo>
                <a:cubicBezTo>
                  <a:pt x="206" y="807"/>
                  <a:pt x="205" y="807"/>
                  <a:pt x="205" y="806"/>
                </a:cubicBezTo>
                <a:close/>
                <a:moveTo>
                  <a:pt x="412" y="804"/>
                </a:moveTo>
                <a:cubicBezTo>
                  <a:pt x="411" y="804"/>
                  <a:pt x="410" y="803"/>
                  <a:pt x="411" y="802"/>
                </a:cubicBezTo>
                <a:cubicBezTo>
                  <a:pt x="411" y="802"/>
                  <a:pt x="411" y="802"/>
                  <a:pt x="411" y="802"/>
                </a:cubicBezTo>
                <a:cubicBezTo>
                  <a:pt x="411" y="801"/>
                  <a:pt x="412" y="800"/>
                  <a:pt x="413" y="801"/>
                </a:cubicBezTo>
                <a:cubicBezTo>
                  <a:pt x="413" y="801"/>
                  <a:pt x="413" y="801"/>
                  <a:pt x="413" y="801"/>
                </a:cubicBezTo>
                <a:cubicBezTo>
                  <a:pt x="414" y="801"/>
                  <a:pt x="415" y="802"/>
                  <a:pt x="414" y="803"/>
                </a:cubicBezTo>
                <a:cubicBezTo>
                  <a:pt x="414" y="803"/>
                  <a:pt x="414" y="803"/>
                  <a:pt x="414" y="803"/>
                </a:cubicBezTo>
                <a:cubicBezTo>
                  <a:pt x="414" y="804"/>
                  <a:pt x="413" y="804"/>
                  <a:pt x="413" y="804"/>
                </a:cubicBezTo>
                <a:cubicBezTo>
                  <a:pt x="413" y="804"/>
                  <a:pt x="413" y="804"/>
                  <a:pt x="413" y="804"/>
                </a:cubicBezTo>
                <a:cubicBezTo>
                  <a:pt x="412" y="804"/>
                  <a:pt x="412" y="804"/>
                  <a:pt x="412" y="804"/>
                </a:cubicBezTo>
                <a:close/>
                <a:moveTo>
                  <a:pt x="200" y="795"/>
                </a:moveTo>
                <a:cubicBezTo>
                  <a:pt x="200" y="794"/>
                  <a:pt x="200" y="793"/>
                  <a:pt x="201" y="792"/>
                </a:cubicBezTo>
                <a:cubicBezTo>
                  <a:pt x="201" y="792"/>
                  <a:pt x="201" y="792"/>
                  <a:pt x="201" y="792"/>
                </a:cubicBezTo>
                <a:cubicBezTo>
                  <a:pt x="202" y="792"/>
                  <a:pt x="203" y="792"/>
                  <a:pt x="204" y="793"/>
                </a:cubicBezTo>
                <a:cubicBezTo>
                  <a:pt x="204" y="793"/>
                  <a:pt x="204" y="793"/>
                  <a:pt x="204" y="793"/>
                </a:cubicBezTo>
                <a:cubicBezTo>
                  <a:pt x="204" y="794"/>
                  <a:pt x="204" y="796"/>
                  <a:pt x="203" y="796"/>
                </a:cubicBezTo>
                <a:cubicBezTo>
                  <a:pt x="203" y="796"/>
                  <a:pt x="203" y="796"/>
                  <a:pt x="203" y="796"/>
                </a:cubicBezTo>
                <a:cubicBezTo>
                  <a:pt x="202" y="796"/>
                  <a:pt x="202" y="796"/>
                  <a:pt x="202" y="796"/>
                </a:cubicBezTo>
                <a:cubicBezTo>
                  <a:pt x="202" y="796"/>
                  <a:pt x="202" y="796"/>
                  <a:pt x="202" y="796"/>
                </a:cubicBezTo>
                <a:cubicBezTo>
                  <a:pt x="201" y="796"/>
                  <a:pt x="200" y="796"/>
                  <a:pt x="200" y="795"/>
                </a:cubicBezTo>
                <a:close/>
                <a:moveTo>
                  <a:pt x="417" y="793"/>
                </a:moveTo>
                <a:cubicBezTo>
                  <a:pt x="416" y="793"/>
                  <a:pt x="415" y="792"/>
                  <a:pt x="416" y="791"/>
                </a:cubicBezTo>
                <a:cubicBezTo>
                  <a:pt x="416" y="791"/>
                  <a:pt x="416" y="791"/>
                  <a:pt x="416" y="791"/>
                </a:cubicBezTo>
                <a:cubicBezTo>
                  <a:pt x="416" y="790"/>
                  <a:pt x="417" y="789"/>
                  <a:pt x="418" y="790"/>
                </a:cubicBezTo>
                <a:cubicBezTo>
                  <a:pt x="418" y="790"/>
                  <a:pt x="418" y="790"/>
                  <a:pt x="418" y="790"/>
                </a:cubicBezTo>
                <a:cubicBezTo>
                  <a:pt x="419" y="790"/>
                  <a:pt x="420" y="791"/>
                  <a:pt x="419" y="792"/>
                </a:cubicBezTo>
                <a:cubicBezTo>
                  <a:pt x="419" y="792"/>
                  <a:pt x="419" y="792"/>
                  <a:pt x="419" y="792"/>
                </a:cubicBezTo>
                <a:cubicBezTo>
                  <a:pt x="419" y="793"/>
                  <a:pt x="418" y="793"/>
                  <a:pt x="417" y="793"/>
                </a:cubicBezTo>
                <a:cubicBezTo>
                  <a:pt x="417" y="793"/>
                  <a:pt x="417" y="793"/>
                  <a:pt x="417" y="793"/>
                </a:cubicBezTo>
                <a:cubicBezTo>
                  <a:pt x="417" y="793"/>
                  <a:pt x="417" y="793"/>
                  <a:pt x="417" y="793"/>
                </a:cubicBezTo>
                <a:close/>
                <a:moveTo>
                  <a:pt x="195" y="784"/>
                </a:moveTo>
                <a:cubicBezTo>
                  <a:pt x="195" y="783"/>
                  <a:pt x="195" y="782"/>
                  <a:pt x="196" y="781"/>
                </a:cubicBezTo>
                <a:cubicBezTo>
                  <a:pt x="196" y="781"/>
                  <a:pt x="196" y="781"/>
                  <a:pt x="196" y="781"/>
                </a:cubicBezTo>
                <a:cubicBezTo>
                  <a:pt x="197" y="781"/>
                  <a:pt x="198" y="781"/>
                  <a:pt x="199" y="782"/>
                </a:cubicBezTo>
                <a:cubicBezTo>
                  <a:pt x="199" y="782"/>
                  <a:pt x="199" y="782"/>
                  <a:pt x="199" y="782"/>
                </a:cubicBezTo>
                <a:cubicBezTo>
                  <a:pt x="199" y="783"/>
                  <a:pt x="199" y="785"/>
                  <a:pt x="198" y="785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8" y="785"/>
                  <a:pt x="197" y="785"/>
                  <a:pt x="197" y="785"/>
                </a:cubicBezTo>
                <a:cubicBezTo>
                  <a:pt x="197" y="785"/>
                  <a:pt x="197" y="785"/>
                  <a:pt x="197" y="785"/>
                </a:cubicBezTo>
                <a:cubicBezTo>
                  <a:pt x="196" y="785"/>
                  <a:pt x="196" y="785"/>
                  <a:pt x="195" y="784"/>
                </a:cubicBezTo>
                <a:close/>
                <a:moveTo>
                  <a:pt x="421" y="782"/>
                </a:moveTo>
                <a:cubicBezTo>
                  <a:pt x="420" y="782"/>
                  <a:pt x="420" y="781"/>
                  <a:pt x="420" y="780"/>
                </a:cubicBezTo>
                <a:cubicBezTo>
                  <a:pt x="420" y="780"/>
                  <a:pt x="420" y="780"/>
                  <a:pt x="420" y="780"/>
                </a:cubicBezTo>
                <a:cubicBezTo>
                  <a:pt x="421" y="779"/>
                  <a:pt x="422" y="778"/>
                  <a:pt x="423" y="779"/>
                </a:cubicBezTo>
                <a:cubicBezTo>
                  <a:pt x="423" y="779"/>
                  <a:pt x="423" y="779"/>
                  <a:pt x="423" y="779"/>
                </a:cubicBezTo>
                <a:cubicBezTo>
                  <a:pt x="424" y="779"/>
                  <a:pt x="425" y="780"/>
                  <a:pt x="424" y="781"/>
                </a:cubicBezTo>
                <a:cubicBezTo>
                  <a:pt x="424" y="781"/>
                  <a:pt x="424" y="781"/>
                  <a:pt x="424" y="781"/>
                </a:cubicBezTo>
                <a:cubicBezTo>
                  <a:pt x="424" y="782"/>
                  <a:pt x="423" y="782"/>
                  <a:pt x="422" y="782"/>
                </a:cubicBezTo>
                <a:cubicBezTo>
                  <a:pt x="422" y="782"/>
                  <a:pt x="422" y="782"/>
                  <a:pt x="422" y="782"/>
                </a:cubicBezTo>
                <a:cubicBezTo>
                  <a:pt x="422" y="782"/>
                  <a:pt x="422" y="782"/>
                  <a:pt x="421" y="782"/>
                </a:cubicBezTo>
                <a:close/>
                <a:moveTo>
                  <a:pt x="190" y="773"/>
                </a:moveTo>
                <a:cubicBezTo>
                  <a:pt x="190" y="772"/>
                  <a:pt x="190" y="771"/>
                  <a:pt x="191" y="770"/>
                </a:cubicBezTo>
                <a:cubicBezTo>
                  <a:pt x="191" y="770"/>
                  <a:pt x="191" y="770"/>
                  <a:pt x="191" y="770"/>
                </a:cubicBezTo>
                <a:cubicBezTo>
                  <a:pt x="192" y="770"/>
                  <a:pt x="194" y="770"/>
                  <a:pt x="194" y="771"/>
                </a:cubicBezTo>
                <a:cubicBezTo>
                  <a:pt x="194" y="771"/>
                  <a:pt x="194" y="771"/>
                  <a:pt x="194" y="771"/>
                </a:cubicBezTo>
                <a:cubicBezTo>
                  <a:pt x="195" y="772"/>
                  <a:pt x="194" y="774"/>
                  <a:pt x="193" y="774"/>
                </a:cubicBezTo>
                <a:cubicBezTo>
                  <a:pt x="193" y="774"/>
                  <a:pt x="193" y="774"/>
                  <a:pt x="193" y="774"/>
                </a:cubicBezTo>
                <a:cubicBezTo>
                  <a:pt x="193" y="774"/>
                  <a:pt x="193" y="774"/>
                  <a:pt x="192" y="774"/>
                </a:cubicBezTo>
                <a:cubicBezTo>
                  <a:pt x="192" y="774"/>
                  <a:pt x="192" y="774"/>
                  <a:pt x="192" y="774"/>
                </a:cubicBezTo>
                <a:cubicBezTo>
                  <a:pt x="191" y="774"/>
                  <a:pt x="191" y="774"/>
                  <a:pt x="190" y="773"/>
                </a:cubicBezTo>
                <a:close/>
                <a:moveTo>
                  <a:pt x="426" y="771"/>
                </a:moveTo>
                <a:cubicBezTo>
                  <a:pt x="425" y="771"/>
                  <a:pt x="425" y="770"/>
                  <a:pt x="425" y="769"/>
                </a:cubicBezTo>
                <a:cubicBezTo>
                  <a:pt x="425" y="769"/>
                  <a:pt x="425" y="769"/>
                  <a:pt x="425" y="769"/>
                </a:cubicBezTo>
                <a:cubicBezTo>
                  <a:pt x="426" y="768"/>
                  <a:pt x="427" y="767"/>
                  <a:pt x="428" y="768"/>
                </a:cubicBezTo>
                <a:cubicBezTo>
                  <a:pt x="428" y="768"/>
                  <a:pt x="428" y="768"/>
                  <a:pt x="428" y="768"/>
                </a:cubicBezTo>
                <a:cubicBezTo>
                  <a:pt x="429" y="768"/>
                  <a:pt x="429" y="769"/>
                  <a:pt x="429" y="770"/>
                </a:cubicBezTo>
                <a:cubicBezTo>
                  <a:pt x="429" y="770"/>
                  <a:pt x="429" y="770"/>
                  <a:pt x="429" y="770"/>
                </a:cubicBezTo>
                <a:cubicBezTo>
                  <a:pt x="429" y="771"/>
                  <a:pt x="428" y="771"/>
                  <a:pt x="427" y="771"/>
                </a:cubicBezTo>
                <a:cubicBezTo>
                  <a:pt x="427" y="771"/>
                  <a:pt x="427" y="771"/>
                  <a:pt x="427" y="771"/>
                </a:cubicBezTo>
                <a:cubicBezTo>
                  <a:pt x="427" y="771"/>
                  <a:pt x="427" y="771"/>
                  <a:pt x="426" y="771"/>
                </a:cubicBezTo>
                <a:close/>
                <a:moveTo>
                  <a:pt x="186" y="762"/>
                </a:moveTo>
                <a:cubicBezTo>
                  <a:pt x="185" y="761"/>
                  <a:pt x="186" y="760"/>
                  <a:pt x="187" y="759"/>
                </a:cubicBezTo>
                <a:cubicBezTo>
                  <a:pt x="187" y="759"/>
                  <a:pt x="187" y="759"/>
                  <a:pt x="187" y="759"/>
                </a:cubicBezTo>
                <a:cubicBezTo>
                  <a:pt x="188" y="759"/>
                  <a:pt x="189" y="759"/>
                  <a:pt x="189" y="760"/>
                </a:cubicBezTo>
                <a:cubicBezTo>
                  <a:pt x="189" y="760"/>
                  <a:pt x="189" y="760"/>
                  <a:pt x="189" y="760"/>
                </a:cubicBezTo>
                <a:cubicBezTo>
                  <a:pt x="190" y="761"/>
                  <a:pt x="189" y="763"/>
                  <a:pt x="188" y="763"/>
                </a:cubicBezTo>
                <a:cubicBezTo>
                  <a:pt x="188" y="763"/>
                  <a:pt x="188" y="763"/>
                  <a:pt x="188" y="763"/>
                </a:cubicBezTo>
                <a:cubicBezTo>
                  <a:pt x="188" y="763"/>
                  <a:pt x="188" y="763"/>
                  <a:pt x="187" y="763"/>
                </a:cubicBezTo>
                <a:cubicBezTo>
                  <a:pt x="187" y="763"/>
                  <a:pt x="187" y="763"/>
                  <a:pt x="187" y="763"/>
                </a:cubicBezTo>
                <a:cubicBezTo>
                  <a:pt x="187" y="763"/>
                  <a:pt x="186" y="763"/>
                  <a:pt x="186" y="762"/>
                </a:cubicBezTo>
                <a:close/>
                <a:moveTo>
                  <a:pt x="431" y="760"/>
                </a:moveTo>
                <a:cubicBezTo>
                  <a:pt x="430" y="760"/>
                  <a:pt x="430" y="759"/>
                  <a:pt x="430" y="758"/>
                </a:cubicBezTo>
                <a:cubicBezTo>
                  <a:pt x="430" y="758"/>
                  <a:pt x="430" y="758"/>
                  <a:pt x="430" y="758"/>
                </a:cubicBezTo>
                <a:cubicBezTo>
                  <a:pt x="431" y="757"/>
                  <a:pt x="432" y="756"/>
                  <a:pt x="433" y="757"/>
                </a:cubicBezTo>
                <a:cubicBezTo>
                  <a:pt x="433" y="757"/>
                  <a:pt x="433" y="757"/>
                  <a:pt x="433" y="757"/>
                </a:cubicBezTo>
                <a:cubicBezTo>
                  <a:pt x="434" y="757"/>
                  <a:pt x="434" y="758"/>
                  <a:pt x="434" y="759"/>
                </a:cubicBezTo>
                <a:cubicBezTo>
                  <a:pt x="434" y="759"/>
                  <a:pt x="434" y="759"/>
                  <a:pt x="434" y="759"/>
                </a:cubicBezTo>
                <a:cubicBezTo>
                  <a:pt x="433" y="760"/>
                  <a:pt x="433" y="760"/>
                  <a:pt x="432" y="760"/>
                </a:cubicBezTo>
                <a:cubicBezTo>
                  <a:pt x="432" y="760"/>
                  <a:pt x="432" y="760"/>
                  <a:pt x="432" y="760"/>
                </a:cubicBezTo>
                <a:cubicBezTo>
                  <a:pt x="432" y="760"/>
                  <a:pt x="431" y="760"/>
                  <a:pt x="431" y="760"/>
                </a:cubicBezTo>
                <a:close/>
                <a:moveTo>
                  <a:pt x="181" y="751"/>
                </a:moveTo>
                <a:cubicBezTo>
                  <a:pt x="180" y="750"/>
                  <a:pt x="181" y="749"/>
                  <a:pt x="182" y="748"/>
                </a:cubicBezTo>
                <a:cubicBezTo>
                  <a:pt x="182" y="748"/>
                  <a:pt x="182" y="748"/>
                  <a:pt x="182" y="748"/>
                </a:cubicBezTo>
                <a:cubicBezTo>
                  <a:pt x="183" y="748"/>
                  <a:pt x="184" y="748"/>
                  <a:pt x="184" y="749"/>
                </a:cubicBezTo>
                <a:cubicBezTo>
                  <a:pt x="184" y="749"/>
                  <a:pt x="184" y="749"/>
                  <a:pt x="184" y="749"/>
                </a:cubicBezTo>
                <a:cubicBezTo>
                  <a:pt x="185" y="750"/>
                  <a:pt x="184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2" y="752"/>
                  <a:pt x="181" y="752"/>
                  <a:pt x="181" y="751"/>
                </a:cubicBezTo>
                <a:close/>
                <a:moveTo>
                  <a:pt x="436" y="749"/>
                </a:moveTo>
                <a:cubicBezTo>
                  <a:pt x="435" y="749"/>
                  <a:pt x="434" y="748"/>
                  <a:pt x="435" y="747"/>
                </a:cubicBezTo>
                <a:cubicBezTo>
                  <a:pt x="435" y="747"/>
                  <a:pt x="435" y="747"/>
                  <a:pt x="435" y="747"/>
                </a:cubicBezTo>
                <a:cubicBezTo>
                  <a:pt x="435" y="746"/>
                  <a:pt x="437" y="745"/>
                  <a:pt x="438" y="746"/>
                </a:cubicBezTo>
                <a:cubicBezTo>
                  <a:pt x="438" y="746"/>
                  <a:pt x="438" y="746"/>
                  <a:pt x="438" y="746"/>
                </a:cubicBezTo>
                <a:cubicBezTo>
                  <a:pt x="439" y="746"/>
                  <a:pt x="439" y="747"/>
                  <a:pt x="439" y="748"/>
                </a:cubicBezTo>
                <a:cubicBezTo>
                  <a:pt x="439" y="748"/>
                  <a:pt x="439" y="748"/>
                  <a:pt x="439" y="748"/>
                </a:cubicBezTo>
                <a:cubicBezTo>
                  <a:pt x="438" y="749"/>
                  <a:pt x="437" y="749"/>
                  <a:pt x="437" y="749"/>
                </a:cubicBezTo>
                <a:cubicBezTo>
                  <a:pt x="437" y="749"/>
                  <a:pt x="437" y="749"/>
                  <a:pt x="437" y="749"/>
                </a:cubicBezTo>
                <a:cubicBezTo>
                  <a:pt x="436" y="749"/>
                  <a:pt x="436" y="749"/>
                  <a:pt x="436" y="749"/>
                </a:cubicBezTo>
                <a:close/>
                <a:moveTo>
                  <a:pt x="176" y="740"/>
                </a:moveTo>
                <a:cubicBezTo>
                  <a:pt x="176" y="739"/>
                  <a:pt x="176" y="738"/>
                  <a:pt x="177" y="737"/>
                </a:cubicBezTo>
                <a:cubicBezTo>
                  <a:pt x="177" y="737"/>
                  <a:pt x="177" y="737"/>
                  <a:pt x="177" y="737"/>
                </a:cubicBezTo>
                <a:cubicBezTo>
                  <a:pt x="178" y="737"/>
                  <a:pt x="179" y="737"/>
                  <a:pt x="180" y="738"/>
                </a:cubicBezTo>
                <a:cubicBezTo>
                  <a:pt x="180" y="738"/>
                  <a:pt x="180" y="738"/>
                  <a:pt x="180" y="738"/>
                </a:cubicBezTo>
                <a:cubicBezTo>
                  <a:pt x="180" y="739"/>
                  <a:pt x="180" y="741"/>
                  <a:pt x="179" y="741"/>
                </a:cubicBezTo>
                <a:cubicBezTo>
                  <a:pt x="179" y="741"/>
                  <a:pt x="179" y="741"/>
                  <a:pt x="179" y="741"/>
                </a:cubicBezTo>
                <a:cubicBezTo>
                  <a:pt x="178" y="741"/>
                  <a:pt x="178" y="741"/>
                  <a:pt x="178" y="741"/>
                </a:cubicBezTo>
                <a:cubicBezTo>
                  <a:pt x="178" y="741"/>
                  <a:pt x="178" y="741"/>
                  <a:pt x="178" y="741"/>
                </a:cubicBezTo>
                <a:cubicBezTo>
                  <a:pt x="177" y="741"/>
                  <a:pt x="176" y="741"/>
                  <a:pt x="176" y="740"/>
                </a:cubicBezTo>
                <a:close/>
                <a:moveTo>
                  <a:pt x="441" y="738"/>
                </a:moveTo>
                <a:cubicBezTo>
                  <a:pt x="440" y="738"/>
                  <a:pt x="439" y="737"/>
                  <a:pt x="440" y="736"/>
                </a:cubicBezTo>
                <a:cubicBezTo>
                  <a:pt x="440" y="736"/>
                  <a:pt x="440" y="736"/>
                  <a:pt x="440" y="736"/>
                </a:cubicBezTo>
                <a:cubicBezTo>
                  <a:pt x="440" y="735"/>
                  <a:pt x="441" y="734"/>
                  <a:pt x="442" y="735"/>
                </a:cubicBezTo>
                <a:cubicBezTo>
                  <a:pt x="442" y="735"/>
                  <a:pt x="442" y="735"/>
                  <a:pt x="442" y="735"/>
                </a:cubicBezTo>
                <a:cubicBezTo>
                  <a:pt x="443" y="735"/>
                  <a:pt x="444" y="736"/>
                  <a:pt x="443" y="737"/>
                </a:cubicBezTo>
                <a:cubicBezTo>
                  <a:pt x="443" y="737"/>
                  <a:pt x="443" y="737"/>
                  <a:pt x="443" y="737"/>
                </a:cubicBezTo>
                <a:cubicBezTo>
                  <a:pt x="443" y="738"/>
                  <a:pt x="442" y="738"/>
                  <a:pt x="442" y="738"/>
                </a:cubicBezTo>
                <a:cubicBezTo>
                  <a:pt x="442" y="738"/>
                  <a:pt x="442" y="738"/>
                  <a:pt x="442" y="738"/>
                </a:cubicBezTo>
                <a:cubicBezTo>
                  <a:pt x="441" y="738"/>
                  <a:pt x="441" y="738"/>
                  <a:pt x="441" y="738"/>
                </a:cubicBezTo>
                <a:close/>
                <a:moveTo>
                  <a:pt x="171" y="729"/>
                </a:moveTo>
                <a:cubicBezTo>
                  <a:pt x="171" y="728"/>
                  <a:pt x="171" y="727"/>
                  <a:pt x="172" y="726"/>
                </a:cubicBezTo>
                <a:cubicBezTo>
                  <a:pt x="172" y="726"/>
                  <a:pt x="172" y="726"/>
                  <a:pt x="172" y="726"/>
                </a:cubicBezTo>
                <a:cubicBezTo>
                  <a:pt x="173" y="726"/>
                  <a:pt x="174" y="726"/>
                  <a:pt x="175" y="727"/>
                </a:cubicBezTo>
                <a:cubicBezTo>
                  <a:pt x="175" y="727"/>
                  <a:pt x="175" y="727"/>
                  <a:pt x="175" y="727"/>
                </a:cubicBezTo>
                <a:cubicBezTo>
                  <a:pt x="175" y="728"/>
                  <a:pt x="175" y="730"/>
                  <a:pt x="174" y="730"/>
                </a:cubicBezTo>
                <a:cubicBezTo>
                  <a:pt x="174" y="730"/>
                  <a:pt x="174" y="730"/>
                  <a:pt x="174" y="730"/>
                </a:cubicBezTo>
                <a:cubicBezTo>
                  <a:pt x="174" y="730"/>
                  <a:pt x="173" y="730"/>
                  <a:pt x="173" y="730"/>
                </a:cubicBezTo>
                <a:cubicBezTo>
                  <a:pt x="173" y="730"/>
                  <a:pt x="173" y="730"/>
                  <a:pt x="173" y="730"/>
                </a:cubicBezTo>
                <a:cubicBezTo>
                  <a:pt x="172" y="730"/>
                  <a:pt x="171" y="730"/>
                  <a:pt x="171" y="729"/>
                </a:cubicBezTo>
                <a:close/>
                <a:moveTo>
                  <a:pt x="446" y="727"/>
                </a:moveTo>
                <a:cubicBezTo>
                  <a:pt x="445" y="727"/>
                  <a:pt x="444" y="726"/>
                  <a:pt x="445" y="725"/>
                </a:cubicBezTo>
                <a:cubicBezTo>
                  <a:pt x="445" y="725"/>
                  <a:pt x="445" y="725"/>
                  <a:pt x="445" y="725"/>
                </a:cubicBezTo>
                <a:cubicBezTo>
                  <a:pt x="445" y="724"/>
                  <a:pt x="446" y="723"/>
                  <a:pt x="447" y="724"/>
                </a:cubicBezTo>
                <a:cubicBezTo>
                  <a:pt x="447" y="724"/>
                  <a:pt x="447" y="724"/>
                  <a:pt x="447" y="724"/>
                </a:cubicBezTo>
                <a:cubicBezTo>
                  <a:pt x="448" y="724"/>
                  <a:pt x="449" y="725"/>
                  <a:pt x="448" y="726"/>
                </a:cubicBezTo>
                <a:cubicBezTo>
                  <a:pt x="448" y="726"/>
                  <a:pt x="448" y="726"/>
                  <a:pt x="448" y="726"/>
                </a:cubicBezTo>
                <a:cubicBezTo>
                  <a:pt x="448" y="727"/>
                  <a:pt x="447" y="727"/>
                  <a:pt x="446" y="727"/>
                </a:cubicBezTo>
                <a:cubicBezTo>
                  <a:pt x="446" y="727"/>
                  <a:pt x="446" y="727"/>
                  <a:pt x="446" y="727"/>
                </a:cubicBezTo>
                <a:cubicBezTo>
                  <a:pt x="446" y="727"/>
                  <a:pt x="446" y="727"/>
                  <a:pt x="446" y="727"/>
                </a:cubicBezTo>
                <a:close/>
                <a:moveTo>
                  <a:pt x="166" y="718"/>
                </a:moveTo>
                <a:cubicBezTo>
                  <a:pt x="166" y="717"/>
                  <a:pt x="166" y="716"/>
                  <a:pt x="167" y="715"/>
                </a:cubicBezTo>
                <a:cubicBezTo>
                  <a:pt x="167" y="715"/>
                  <a:pt x="167" y="715"/>
                  <a:pt x="167" y="715"/>
                </a:cubicBezTo>
                <a:cubicBezTo>
                  <a:pt x="168" y="715"/>
                  <a:pt x="170" y="715"/>
                  <a:pt x="170" y="716"/>
                </a:cubicBezTo>
                <a:cubicBezTo>
                  <a:pt x="170" y="716"/>
                  <a:pt x="170" y="716"/>
                  <a:pt x="170" y="716"/>
                </a:cubicBezTo>
                <a:cubicBezTo>
                  <a:pt x="170" y="717"/>
                  <a:pt x="170" y="719"/>
                  <a:pt x="169" y="719"/>
                </a:cubicBezTo>
                <a:cubicBezTo>
                  <a:pt x="169" y="719"/>
                  <a:pt x="169" y="719"/>
                  <a:pt x="169" y="719"/>
                </a:cubicBezTo>
                <a:cubicBezTo>
                  <a:pt x="169" y="719"/>
                  <a:pt x="168" y="719"/>
                  <a:pt x="168" y="719"/>
                </a:cubicBezTo>
                <a:cubicBezTo>
                  <a:pt x="168" y="719"/>
                  <a:pt x="168" y="719"/>
                  <a:pt x="168" y="719"/>
                </a:cubicBezTo>
                <a:cubicBezTo>
                  <a:pt x="167" y="719"/>
                  <a:pt x="167" y="719"/>
                  <a:pt x="166" y="718"/>
                </a:cubicBezTo>
                <a:close/>
                <a:moveTo>
                  <a:pt x="450" y="716"/>
                </a:moveTo>
                <a:cubicBezTo>
                  <a:pt x="449" y="716"/>
                  <a:pt x="449" y="715"/>
                  <a:pt x="449" y="714"/>
                </a:cubicBezTo>
                <a:cubicBezTo>
                  <a:pt x="449" y="714"/>
                  <a:pt x="449" y="714"/>
                  <a:pt x="449" y="714"/>
                </a:cubicBezTo>
                <a:cubicBezTo>
                  <a:pt x="450" y="713"/>
                  <a:pt x="451" y="712"/>
                  <a:pt x="452" y="713"/>
                </a:cubicBezTo>
                <a:cubicBezTo>
                  <a:pt x="452" y="713"/>
                  <a:pt x="452" y="713"/>
                  <a:pt x="452" y="713"/>
                </a:cubicBezTo>
                <a:cubicBezTo>
                  <a:pt x="453" y="713"/>
                  <a:pt x="453" y="714"/>
                  <a:pt x="453" y="715"/>
                </a:cubicBezTo>
                <a:cubicBezTo>
                  <a:pt x="453" y="715"/>
                  <a:pt x="453" y="715"/>
                  <a:pt x="453" y="715"/>
                </a:cubicBezTo>
                <a:cubicBezTo>
                  <a:pt x="453" y="716"/>
                  <a:pt x="452" y="716"/>
                  <a:pt x="451" y="716"/>
                </a:cubicBezTo>
                <a:cubicBezTo>
                  <a:pt x="451" y="716"/>
                  <a:pt x="451" y="716"/>
                  <a:pt x="451" y="716"/>
                </a:cubicBezTo>
                <a:cubicBezTo>
                  <a:pt x="451" y="716"/>
                  <a:pt x="451" y="716"/>
                  <a:pt x="450" y="716"/>
                </a:cubicBezTo>
                <a:close/>
                <a:moveTo>
                  <a:pt x="162" y="707"/>
                </a:moveTo>
                <a:cubicBezTo>
                  <a:pt x="161" y="706"/>
                  <a:pt x="162" y="705"/>
                  <a:pt x="163" y="704"/>
                </a:cubicBezTo>
                <a:cubicBezTo>
                  <a:pt x="163" y="704"/>
                  <a:pt x="163" y="704"/>
                  <a:pt x="163" y="704"/>
                </a:cubicBezTo>
                <a:cubicBezTo>
                  <a:pt x="164" y="704"/>
                  <a:pt x="165" y="704"/>
                  <a:pt x="165" y="705"/>
                </a:cubicBezTo>
                <a:cubicBezTo>
                  <a:pt x="165" y="705"/>
                  <a:pt x="165" y="705"/>
                  <a:pt x="165" y="705"/>
                </a:cubicBezTo>
                <a:cubicBezTo>
                  <a:pt x="166" y="706"/>
                  <a:pt x="165" y="708"/>
                  <a:pt x="164" y="708"/>
                </a:cubicBezTo>
                <a:cubicBezTo>
                  <a:pt x="164" y="708"/>
                  <a:pt x="164" y="708"/>
                  <a:pt x="164" y="708"/>
                </a:cubicBezTo>
                <a:cubicBezTo>
                  <a:pt x="164" y="708"/>
                  <a:pt x="164" y="708"/>
                  <a:pt x="163" y="708"/>
                </a:cubicBezTo>
                <a:cubicBezTo>
                  <a:pt x="163" y="708"/>
                  <a:pt x="163" y="708"/>
                  <a:pt x="163" y="708"/>
                </a:cubicBezTo>
                <a:cubicBezTo>
                  <a:pt x="163" y="708"/>
                  <a:pt x="162" y="708"/>
                  <a:pt x="162" y="707"/>
                </a:cubicBezTo>
                <a:close/>
                <a:moveTo>
                  <a:pt x="455" y="705"/>
                </a:moveTo>
                <a:cubicBezTo>
                  <a:pt x="454" y="705"/>
                  <a:pt x="454" y="704"/>
                  <a:pt x="454" y="703"/>
                </a:cubicBezTo>
                <a:cubicBezTo>
                  <a:pt x="454" y="703"/>
                  <a:pt x="454" y="703"/>
                  <a:pt x="454" y="703"/>
                </a:cubicBezTo>
                <a:cubicBezTo>
                  <a:pt x="455" y="702"/>
                  <a:pt x="456" y="701"/>
                  <a:pt x="457" y="702"/>
                </a:cubicBezTo>
                <a:cubicBezTo>
                  <a:pt x="457" y="702"/>
                  <a:pt x="457" y="702"/>
                  <a:pt x="457" y="702"/>
                </a:cubicBezTo>
                <a:cubicBezTo>
                  <a:pt x="458" y="702"/>
                  <a:pt x="458" y="703"/>
                  <a:pt x="458" y="704"/>
                </a:cubicBezTo>
                <a:cubicBezTo>
                  <a:pt x="458" y="704"/>
                  <a:pt x="458" y="704"/>
                  <a:pt x="458" y="704"/>
                </a:cubicBezTo>
                <a:cubicBezTo>
                  <a:pt x="458" y="705"/>
                  <a:pt x="457" y="705"/>
                  <a:pt x="456" y="705"/>
                </a:cubicBezTo>
                <a:cubicBezTo>
                  <a:pt x="456" y="705"/>
                  <a:pt x="456" y="705"/>
                  <a:pt x="456" y="705"/>
                </a:cubicBezTo>
                <a:cubicBezTo>
                  <a:pt x="456" y="705"/>
                  <a:pt x="455" y="705"/>
                  <a:pt x="455" y="705"/>
                </a:cubicBezTo>
                <a:close/>
                <a:moveTo>
                  <a:pt x="157" y="696"/>
                </a:moveTo>
                <a:cubicBezTo>
                  <a:pt x="156" y="695"/>
                  <a:pt x="157" y="694"/>
                  <a:pt x="158" y="693"/>
                </a:cubicBezTo>
                <a:cubicBezTo>
                  <a:pt x="158" y="693"/>
                  <a:pt x="158" y="693"/>
                  <a:pt x="158" y="693"/>
                </a:cubicBezTo>
                <a:cubicBezTo>
                  <a:pt x="159" y="693"/>
                  <a:pt x="160" y="693"/>
                  <a:pt x="160" y="694"/>
                </a:cubicBezTo>
                <a:cubicBezTo>
                  <a:pt x="160" y="694"/>
                  <a:pt x="160" y="694"/>
                  <a:pt x="160" y="694"/>
                </a:cubicBezTo>
                <a:cubicBezTo>
                  <a:pt x="161" y="695"/>
                  <a:pt x="160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8" y="697"/>
                  <a:pt x="157" y="697"/>
                  <a:pt x="157" y="696"/>
                </a:cubicBezTo>
                <a:close/>
                <a:moveTo>
                  <a:pt x="460" y="694"/>
                </a:moveTo>
                <a:cubicBezTo>
                  <a:pt x="459" y="694"/>
                  <a:pt x="459" y="693"/>
                  <a:pt x="459" y="692"/>
                </a:cubicBezTo>
                <a:cubicBezTo>
                  <a:pt x="459" y="692"/>
                  <a:pt x="459" y="692"/>
                  <a:pt x="459" y="692"/>
                </a:cubicBezTo>
                <a:cubicBezTo>
                  <a:pt x="459" y="691"/>
                  <a:pt x="461" y="690"/>
                  <a:pt x="462" y="691"/>
                </a:cubicBezTo>
                <a:cubicBezTo>
                  <a:pt x="462" y="691"/>
                  <a:pt x="462" y="691"/>
                  <a:pt x="462" y="691"/>
                </a:cubicBezTo>
                <a:cubicBezTo>
                  <a:pt x="463" y="691"/>
                  <a:pt x="463" y="692"/>
                  <a:pt x="463" y="693"/>
                </a:cubicBezTo>
                <a:cubicBezTo>
                  <a:pt x="463" y="693"/>
                  <a:pt x="463" y="693"/>
                  <a:pt x="463" y="693"/>
                </a:cubicBezTo>
                <a:cubicBezTo>
                  <a:pt x="462" y="694"/>
                  <a:pt x="462" y="694"/>
                  <a:pt x="461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61" y="694"/>
                  <a:pt x="460" y="694"/>
                  <a:pt x="460" y="694"/>
                </a:cubicBezTo>
                <a:close/>
                <a:moveTo>
                  <a:pt x="152" y="685"/>
                </a:moveTo>
                <a:cubicBezTo>
                  <a:pt x="151" y="684"/>
                  <a:pt x="152" y="683"/>
                  <a:pt x="153" y="682"/>
                </a:cubicBezTo>
                <a:cubicBezTo>
                  <a:pt x="153" y="682"/>
                  <a:pt x="153" y="682"/>
                  <a:pt x="153" y="682"/>
                </a:cubicBezTo>
                <a:cubicBezTo>
                  <a:pt x="154" y="682"/>
                  <a:pt x="155" y="682"/>
                  <a:pt x="156" y="683"/>
                </a:cubicBezTo>
                <a:cubicBezTo>
                  <a:pt x="156" y="683"/>
                  <a:pt x="156" y="683"/>
                  <a:pt x="156" y="683"/>
                </a:cubicBezTo>
                <a:cubicBezTo>
                  <a:pt x="156" y="684"/>
                  <a:pt x="156" y="686"/>
                  <a:pt x="155" y="686"/>
                </a:cubicBezTo>
                <a:cubicBezTo>
                  <a:pt x="155" y="686"/>
                  <a:pt x="155" y="686"/>
                  <a:pt x="155" y="686"/>
                </a:cubicBezTo>
                <a:cubicBezTo>
                  <a:pt x="154" y="686"/>
                  <a:pt x="154" y="686"/>
                  <a:pt x="154" y="686"/>
                </a:cubicBezTo>
                <a:cubicBezTo>
                  <a:pt x="154" y="686"/>
                  <a:pt x="154" y="686"/>
                  <a:pt x="154" y="686"/>
                </a:cubicBezTo>
                <a:cubicBezTo>
                  <a:pt x="153" y="686"/>
                  <a:pt x="152" y="686"/>
                  <a:pt x="152" y="685"/>
                </a:cubicBezTo>
                <a:close/>
                <a:moveTo>
                  <a:pt x="465" y="683"/>
                </a:moveTo>
                <a:cubicBezTo>
                  <a:pt x="464" y="683"/>
                  <a:pt x="463" y="682"/>
                  <a:pt x="464" y="681"/>
                </a:cubicBezTo>
                <a:cubicBezTo>
                  <a:pt x="464" y="681"/>
                  <a:pt x="464" y="681"/>
                  <a:pt x="464" y="681"/>
                </a:cubicBezTo>
                <a:cubicBezTo>
                  <a:pt x="464" y="680"/>
                  <a:pt x="465" y="679"/>
                  <a:pt x="466" y="680"/>
                </a:cubicBezTo>
                <a:cubicBezTo>
                  <a:pt x="466" y="680"/>
                  <a:pt x="466" y="680"/>
                  <a:pt x="466" y="680"/>
                </a:cubicBezTo>
                <a:cubicBezTo>
                  <a:pt x="467" y="680"/>
                  <a:pt x="468" y="681"/>
                  <a:pt x="467" y="682"/>
                </a:cubicBezTo>
                <a:cubicBezTo>
                  <a:pt x="467" y="682"/>
                  <a:pt x="467" y="682"/>
                  <a:pt x="467" y="682"/>
                </a:cubicBezTo>
                <a:cubicBezTo>
                  <a:pt x="467" y="683"/>
                  <a:pt x="466" y="683"/>
                  <a:pt x="466" y="683"/>
                </a:cubicBezTo>
                <a:cubicBezTo>
                  <a:pt x="466" y="683"/>
                  <a:pt x="466" y="683"/>
                  <a:pt x="466" y="683"/>
                </a:cubicBezTo>
                <a:cubicBezTo>
                  <a:pt x="465" y="683"/>
                  <a:pt x="465" y="683"/>
                  <a:pt x="465" y="683"/>
                </a:cubicBezTo>
                <a:close/>
                <a:moveTo>
                  <a:pt x="147" y="674"/>
                </a:moveTo>
                <a:cubicBezTo>
                  <a:pt x="147" y="673"/>
                  <a:pt x="147" y="672"/>
                  <a:pt x="148" y="671"/>
                </a:cubicBezTo>
                <a:cubicBezTo>
                  <a:pt x="148" y="671"/>
                  <a:pt x="148" y="671"/>
                  <a:pt x="148" y="671"/>
                </a:cubicBezTo>
                <a:cubicBezTo>
                  <a:pt x="149" y="671"/>
                  <a:pt x="150" y="671"/>
                  <a:pt x="151" y="672"/>
                </a:cubicBezTo>
                <a:cubicBezTo>
                  <a:pt x="151" y="672"/>
                  <a:pt x="151" y="672"/>
                  <a:pt x="151" y="672"/>
                </a:cubicBezTo>
                <a:cubicBezTo>
                  <a:pt x="151" y="673"/>
                  <a:pt x="151" y="675"/>
                  <a:pt x="150" y="675"/>
                </a:cubicBezTo>
                <a:cubicBezTo>
                  <a:pt x="150" y="675"/>
                  <a:pt x="150" y="675"/>
                  <a:pt x="150" y="675"/>
                </a:cubicBezTo>
                <a:cubicBezTo>
                  <a:pt x="149" y="675"/>
                  <a:pt x="149" y="675"/>
                  <a:pt x="149" y="675"/>
                </a:cubicBezTo>
                <a:cubicBezTo>
                  <a:pt x="149" y="675"/>
                  <a:pt x="149" y="675"/>
                  <a:pt x="149" y="675"/>
                </a:cubicBezTo>
                <a:cubicBezTo>
                  <a:pt x="148" y="675"/>
                  <a:pt x="147" y="675"/>
                  <a:pt x="147" y="674"/>
                </a:cubicBezTo>
                <a:close/>
                <a:moveTo>
                  <a:pt x="470" y="672"/>
                </a:moveTo>
                <a:cubicBezTo>
                  <a:pt x="469" y="672"/>
                  <a:pt x="468" y="671"/>
                  <a:pt x="469" y="670"/>
                </a:cubicBezTo>
                <a:cubicBezTo>
                  <a:pt x="469" y="670"/>
                  <a:pt x="469" y="670"/>
                  <a:pt x="469" y="670"/>
                </a:cubicBezTo>
                <a:cubicBezTo>
                  <a:pt x="469" y="669"/>
                  <a:pt x="470" y="668"/>
                  <a:pt x="471" y="669"/>
                </a:cubicBezTo>
                <a:cubicBezTo>
                  <a:pt x="471" y="669"/>
                  <a:pt x="471" y="669"/>
                  <a:pt x="471" y="669"/>
                </a:cubicBezTo>
                <a:cubicBezTo>
                  <a:pt x="472" y="669"/>
                  <a:pt x="473" y="670"/>
                  <a:pt x="472" y="671"/>
                </a:cubicBezTo>
                <a:cubicBezTo>
                  <a:pt x="472" y="671"/>
                  <a:pt x="472" y="671"/>
                  <a:pt x="472" y="671"/>
                </a:cubicBezTo>
                <a:cubicBezTo>
                  <a:pt x="472" y="672"/>
                  <a:pt x="471" y="672"/>
                  <a:pt x="470" y="672"/>
                </a:cubicBezTo>
                <a:cubicBezTo>
                  <a:pt x="470" y="672"/>
                  <a:pt x="470" y="672"/>
                  <a:pt x="470" y="672"/>
                </a:cubicBezTo>
                <a:cubicBezTo>
                  <a:pt x="470" y="672"/>
                  <a:pt x="470" y="672"/>
                  <a:pt x="470" y="672"/>
                </a:cubicBezTo>
                <a:close/>
                <a:moveTo>
                  <a:pt x="142" y="663"/>
                </a:moveTo>
                <a:cubicBezTo>
                  <a:pt x="142" y="662"/>
                  <a:pt x="142" y="661"/>
                  <a:pt x="143" y="660"/>
                </a:cubicBezTo>
                <a:cubicBezTo>
                  <a:pt x="143" y="660"/>
                  <a:pt x="143" y="660"/>
                  <a:pt x="143" y="660"/>
                </a:cubicBezTo>
                <a:cubicBezTo>
                  <a:pt x="144" y="660"/>
                  <a:pt x="145" y="660"/>
                  <a:pt x="146" y="661"/>
                </a:cubicBezTo>
                <a:cubicBezTo>
                  <a:pt x="146" y="661"/>
                  <a:pt x="146" y="661"/>
                  <a:pt x="146" y="661"/>
                </a:cubicBezTo>
                <a:cubicBezTo>
                  <a:pt x="146" y="662"/>
                  <a:pt x="146" y="664"/>
                  <a:pt x="145" y="664"/>
                </a:cubicBezTo>
                <a:cubicBezTo>
                  <a:pt x="145" y="664"/>
                  <a:pt x="145" y="664"/>
                  <a:pt x="145" y="664"/>
                </a:cubicBezTo>
                <a:cubicBezTo>
                  <a:pt x="145" y="664"/>
                  <a:pt x="144" y="664"/>
                  <a:pt x="144" y="664"/>
                </a:cubicBezTo>
                <a:cubicBezTo>
                  <a:pt x="144" y="664"/>
                  <a:pt x="144" y="664"/>
                  <a:pt x="144" y="664"/>
                </a:cubicBezTo>
                <a:cubicBezTo>
                  <a:pt x="143" y="664"/>
                  <a:pt x="143" y="664"/>
                  <a:pt x="142" y="663"/>
                </a:cubicBezTo>
                <a:close/>
                <a:moveTo>
                  <a:pt x="474" y="661"/>
                </a:moveTo>
                <a:cubicBezTo>
                  <a:pt x="473" y="661"/>
                  <a:pt x="473" y="660"/>
                  <a:pt x="473" y="659"/>
                </a:cubicBezTo>
                <a:cubicBezTo>
                  <a:pt x="473" y="659"/>
                  <a:pt x="473" y="659"/>
                  <a:pt x="473" y="659"/>
                </a:cubicBezTo>
                <a:cubicBezTo>
                  <a:pt x="474" y="658"/>
                  <a:pt x="475" y="657"/>
                  <a:pt x="476" y="658"/>
                </a:cubicBezTo>
                <a:cubicBezTo>
                  <a:pt x="476" y="658"/>
                  <a:pt x="476" y="658"/>
                  <a:pt x="476" y="658"/>
                </a:cubicBezTo>
                <a:cubicBezTo>
                  <a:pt x="477" y="658"/>
                  <a:pt x="478" y="659"/>
                  <a:pt x="477" y="660"/>
                </a:cubicBezTo>
                <a:cubicBezTo>
                  <a:pt x="477" y="660"/>
                  <a:pt x="477" y="660"/>
                  <a:pt x="477" y="660"/>
                </a:cubicBezTo>
                <a:cubicBezTo>
                  <a:pt x="477" y="661"/>
                  <a:pt x="476" y="661"/>
                  <a:pt x="475" y="661"/>
                </a:cubicBezTo>
                <a:cubicBezTo>
                  <a:pt x="475" y="661"/>
                  <a:pt x="475" y="661"/>
                  <a:pt x="475" y="661"/>
                </a:cubicBezTo>
                <a:cubicBezTo>
                  <a:pt x="475" y="661"/>
                  <a:pt x="475" y="661"/>
                  <a:pt x="474" y="661"/>
                </a:cubicBezTo>
                <a:close/>
                <a:moveTo>
                  <a:pt x="137" y="652"/>
                </a:moveTo>
                <a:cubicBezTo>
                  <a:pt x="137" y="651"/>
                  <a:pt x="137" y="650"/>
                  <a:pt x="138" y="649"/>
                </a:cubicBezTo>
                <a:cubicBezTo>
                  <a:pt x="138" y="649"/>
                  <a:pt x="138" y="649"/>
                  <a:pt x="138" y="649"/>
                </a:cubicBezTo>
                <a:cubicBezTo>
                  <a:pt x="139" y="649"/>
                  <a:pt x="141" y="649"/>
                  <a:pt x="141" y="650"/>
                </a:cubicBezTo>
                <a:cubicBezTo>
                  <a:pt x="141" y="650"/>
                  <a:pt x="141" y="650"/>
                  <a:pt x="141" y="650"/>
                </a:cubicBezTo>
                <a:cubicBezTo>
                  <a:pt x="142" y="651"/>
                  <a:pt x="141" y="653"/>
                  <a:pt x="140" y="653"/>
                </a:cubicBezTo>
                <a:cubicBezTo>
                  <a:pt x="140" y="653"/>
                  <a:pt x="140" y="653"/>
                  <a:pt x="140" y="653"/>
                </a:cubicBezTo>
                <a:cubicBezTo>
                  <a:pt x="140" y="653"/>
                  <a:pt x="140" y="653"/>
                  <a:pt x="139" y="653"/>
                </a:cubicBezTo>
                <a:cubicBezTo>
                  <a:pt x="139" y="653"/>
                  <a:pt x="139" y="653"/>
                  <a:pt x="139" y="653"/>
                </a:cubicBezTo>
                <a:cubicBezTo>
                  <a:pt x="138" y="653"/>
                  <a:pt x="138" y="653"/>
                  <a:pt x="137" y="652"/>
                </a:cubicBezTo>
                <a:close/>
                <a:moveTo>
                  <a:pt x="479" y="650"/>
                </a:moveTo>
                <a:cubicBezTo>
                  <a:pt x="478" y="650"/>
                  <a:pt x="478" y="649"/>
                  <a:pt x="478" y="648"/>
                </a:cubicBezTo>
                <a:cubicBezTo>
                  <a:pt x="478" y="648"/>
                  <a:pt x="478" y="648"/>
                  <a:pt x="478" y="648"/>
                </a:cubicBezTo>
                <a:cubicBezTo>
                  <a:pt x="479" y="647"/>
                  <a:pt x="480" y="646"/>
                  <a:pt x="481" y="647"/>
                </a:cubicBezTo>
                <a:cubicBezTo>
                  <a:pt x="481" y="647"/>
                  <a:pt x="481" y="647"/>
                  <a:pt x="481" y="647"/>
                </a:cubicBezTo>
                <a:cubicBezTo>
                  <a:pt x="482" y="647"/>
                  <a:pt x="482" y="648"/>
                  <a:pt x="482" y="649"/>
                </a:cubicBezTo>
                <a:cubicBezTo>
                  <a:pt x="482" y="649"/>
                  <a:pt x="482" y="649"/>
                  <a:pt x="482" y="649"/>
                </a:cubicBezTo>
                <a:cubicBezTo>
                  <a:pt x="482" y="650"/>
                  <a:pt x="481" y="650"/>
                  <a:pt x="480" y="650"/>
                </a:cubicBezTo>
                <a:cubicBezTo>
                  <a:pt x="480" y="650"/>
                  <a:pt x="480" y="650"/>
                  <a:pt x="480" y="650"/>
                </a:cubicBezTo>
                <a:cubicBezTo>
                  <a:pt x="480" y="650"/>
                  <a:pt x="480" y="650"/>
                  <a:pt x="479" y="650"/>
                </a:cubicBezTo>
                <a:close/>
                <a:moveTo>
                  <a:pt x="133" y="641"/>
                </a:moveTo>
                <a:cubicBezTo>
                  <a:pt x="132" y="640"/>
                  <a:pt x="133" y="639"/>
                  <a:pt x="134" y="638"/>
                </a:cubicBezTo>
                <a:cubicBezTo>
                  <a:pt x="134" y="638"/>
                  <a:pt x="134" y="638"/>
                  <a:pt x="134" y="638"/>
                </a:cubicBezTo>
                <a:cubicBezTo>
                  <a:pt x="135" y="638"/>
                  <a:pt x="136" y="638"/>
                  <a:pt x="136" y="639"/>
                </a:cubicBezTo>
                <a:cubicBezTo>
                  <a:pt x="136" y="639"/>
                  <a:pt x="136" y="639"/>
                  <a:pt x="136" y="639"/>
                </a:cubicBezTo>
                <a:cubicBezTo>
                  <a:pt x="137" y="640"/>
                  <a:pt x="136" y="642"/>
                  <a:pt x="135" y="642"/>
                </a:cubicBezTo>
                <a:cubicBezTo>
                  <a:pt x="135" y="642"/>
                  <a:pt x="135" y="642"/>
                  <a:pt x="135" y="642"/>
                </a:cubicBezTo>
                <a:cubicBezTo>
                  <a:pt x="135" y="642"/>
                  <a:pt x="135" y="642"/>
                  <a:pt x="134" y="642"/>
                </a:cubicBezTo>
                <a:cubicBezTo>
                  <a:pt x="134" y="642"/>
                  <a:pt x="134" y="642"/>
                  <a:pt x="134" y="642"/>
                </a:cubicBezTo>
                <a:cubicBezTo>
                  <a:pt x="134" y="642"/>
                  <a:pt x="133" y="642"/>
                  <a:pt x="133" y="641"/>
                </a:cubicBezTo>
                <a:close/>
                <a:moveTo>
                  <a:pt x="484" y="639"/>
                </a:moveTo>
                <a:cubicBezTo>
                  <a:pt x="483" y="639"/>
                  <a:pt x="483" y="638"/>
                  <a:pt x="483" y="637"/>
                </a:cubicBezTo>
                <a:cubicBezTo>
                  <a:pt x="483" y="637"/>
                  <a:pt x="483" y="637"/>
                  <a:pt x="483" y="637"/>
                </a:cubicBezTo>
                <a:cubicBezTo>
                  <a:pt x="484" y="636"/>
                  <a:pt x="485" y="635"/>
                  <a:pt x="486" y="636"/>
                </a:cubicBezTo>
                <a:cubicBezTo>
                  <a:pt x="486" y="636"/>
                  <a:pt x="486" y="636"/>
                  <a:pt x="486" y="636"/>
                </a:cubicBezTo>
                <a:cubicBezTo>
                  <a:pt x="487" y="636"/>
                  <a:pt x="487" y="637"/>
                  <a:pt x="487" y="638"/>
                </a:cubicBezTo>
                <a:cubicBezTo>
                  <a:pt x="487" y="638"/>
                  <a:pt x="487" y="638"/>
                  <a:pt x="487" y="638"/>
                </a:cubicBezTo>
                <a:cubicBezTo>
                  <a:pt x="486" y="639"/>
                  <a:pt x="486" y="640"/>
                  <a:pt x="485" y="640"/>
                </a:cubicBezTo>
                <a:cubicBezTo>
                  <a:pt x="485" y="640"/>
                  <a:pt x="485" y="640"/>
                  <a:pt x="485" y="640"/>
                </a:cubicBezTo>
                <a:cubicBezTo>
                  <a:pt x="485" y="640"/>
                  <a:pt x="484" y="639"/>
                  <a:pt x="484" y="639"/>
                </a:cubicBezTo>
                <a:close/>
                <a:moveTo>
                  <a:pt x="128" y="630"/>
                </a:moveTo>
                <a:cubicBezTo>
                  <a:pt x="127" y="629"/>
                  <a:pt x="128" y="628"/>
                  <a:pt x="129" y="627"/>
                </a:cubicBezTo>
                <a:cubicBezTo>
                  <a:pt x="129" y="627"/>
                  <a:pt x="129" y="627"/>
                  <a:pt x="129" y="627"/>
                </a:cubicBezTo>
                <a:cubicBezTo>
                  <a:pt x="130" y="627"/>
                  <a:pt x="131" y="627"/>
                  <a:pt x="131" y="628"/>
                </a:cubicBezTo>
                <a:cubicBezTo>
                  <a:pt x="131" y="628"/>
                  <a:pt x="131" y="628"/>
                  <a:pt x="131" y="628"/>
                </a:cubicBezTo>
                <a:cubicBezTo>
                  <a:pt x="132" y="629"/>
                  <a:pt x="131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29" y="631"/>
                  <a:pt x="128" y="631"/>
                  <a:pt x="128" y="630"/>
                </a:cubicBezTo>
                <a:close/>
                <a:moveTo>
                  <a:pt x="489" y="628"/>
                </a:moveTo>
                <a:cubicBezTo>
                  <a:pt x="488" y="628"/>
                  <a:pt x="487" y="627"/>
                  <a:pt x="488" y="626"/>
                </a:cubicBezTo>
                <a:cubicBezTo>
                  <a:pt x="488" y="626"/>
                  <a:pt x="488" y="626"/>
                  <a:pt x="488" y="626"/>
                </a:cubicBezTo>
                <a:cubicBezTo>
                  <a:pt x="488" y="625"/>
                  <a:pt x="490" y="624"/>
                  <a:pt x="491" y="625"/>
                </a:cubicBezTo>
                <a:cubicBezTo>
                  <a:pt x="491" y="625"/>
                  <a:pt x="491" y="625"/>
                  <a:pt x="491" y="625"/>
                </a:cubicBezTo>
                <a:cubicBezTo>
                  <a:pt x="492" y="625"/>
                  <a:pt x="492" y="626"/>
                  <a:pt x="492" y="627"/>
                </a:cubicBezTo>
                <a:cubicBezTo>
                  <a:pt x="492" y="627"/>
                  <a:pt x="492" y="627"/>
                  <a:pt x="492" y="627"/>
                </a:cubicBezTo>
                <a:cubicBezTo>
                  <a:pt x="491" y="628"/>
                  <a:pt x="491" y="629"/>
                  <a:pt x="490" y="629"/>
                </a:cubicBezTo>
                <a:cubicBezTo>
                  <a:pt x="490" y="629"/>
                  <a:pt x="490" y="629"/>
                  <a:pt x="490" y="629"/>
                </a:cubicBezTo>
                <a:cubicBezTo>
                  <a:pt x="489" y="629"/>
                  <a:pt x="489" y="628"/>
                  <a:pt x="489" y="628"/>
                </a:cubicBezTo>
                <a:close/>
                <a:moveTo>
                  <a:pt x="123" y="619"/>
                </a:moveTo>
                <a:cubicBezTo>
                  <a:pt x="123" y="618"/>
                  <a:pt x="123" y="617"/>
                  <a:pt x="124" y="616"/>
                </a:cubicBezTo>
                <a:cubicBezTo>
                  <a:pt x="124" y="616"/>
                  <a:pt x="124" y="616"/>
                  <a:pt x="124" y="616"/>
                </a:cubicBezTo>
                <a:cubicBezTo>
                  <a:pt x="125" y="616"/>
                  <a:pt x="126" y="616"/>
                  <a:pt x="127" y="617"/>
                </a:cubicBezTo>
                <a:cubicBezTo>
                  <a:pt x="127" y="617"/>
                  <a:pt x="127" y="617"/>
                  <a:pt x="127" y="617"/>
                </a:cubicBezTo>
                <a:cubicBezTo>
                  <a:pt x="127" y="619"/>
                  <a:pt x="127" y="620"/>
                  <a:pt x="126" y="620"/>
                </a:cubicBezTo>
                <a:cubicBezTo>
                  <a:pt x="126" y="620"/>
                  <a:pt x="126" y="620"/>
                  <a:pt x="126" y="620"/>
                </a:cubicBezTo>
                <a:cubicBezTo>
                  <a:pt x="125" y="620"/>
                  <a:pt x="125" y="620"/>
                  <a:pt x="125" y="620"/>
                </a:cubicBezTo>
                <a:cubicBezTo>
                  <a:pt x="125" y="620"/>
                  <a:pt x="125" y="620"/>
                  <a:pt x="125" y="620"/>
                </a:cubicBezTo>
                <a:cubicBezTo>
                  <a:pt x="124" y="620"/>
                  <a:pt x="123" y="620"/>
                  <a:pt x="123" y="619"/>
                </a:cubicBezTo>
                <a:close/>
                <a:moveTo>
                  <a:pt x="494" y="617"/>
                </a:moveTo>
                <a:cubicBezTo>
                  <a:pt x="493" y="617"/>
                  <a:pt x="492" y="616"/>
                  <a:pt x="493" y="615"/>
                </a:cubicBezTo>
                <a:cubicBezTo>
                  <a:pt x="493" y="615"/>
                  <a:pt x="493" y="615"/>
                  <a:pt x="493" y="615"/>
                </a:cubicBezTo>
                <a:cubicBezTo>
                  <a:pt x="493" y="614"/>
                  <a:pt x="494" y="613"/>
                  <a:pt x="495" y="614"/>
                </a:cubicBezTo>
                <a:cubicBezTo>
                  <a:pt x="495" y="614"/>
                  <a:pt x="495" y="614"/>
                  <a:pt x="495" y="614"/>
                </a:cubicBezTo>
                <a:cubicBezTo>
                  <a:pt x="496" y="614"/>
                  <a:pt x="497" y="615"/>
                  <a:pt x="496" y="616"/>
                </a:cubicBezTo>
                <a:cubicBezTo>
                  <a:pt x="496" y="616"/>
                  <a:pt x="496" y="616"/>
                  <a:pt x="496" y="616"/>
                </a:cubicBezTo>
                <a:cubicBezTo>
                  <a:pt x="496" y="617"/>
                  <a:pt x="495" y="618"/>
                  <a:pt x="495" y="618"/>
                </a:cubicBezTo>
                <a:cubicBezTo>
                  <a:pt x="495" y="618"/>
                  <a:pt x="495" y="618"/>
                  <a:pt x="495" y="618"/>
                </a:cubicBezTo>
                <a:cubicBezTo>
                  <a:pt x="494" y="618"/>
                  <a:pt x="494" y="617"/>
                  <a:pt x="494" y="617"/>
                </a:cubicBezTo>
                <a:close/>
                <a:moveTo>
                  <a:pt x="118" y="608"/>
                </a:moveTo>
                <a:cubicBezTo>
                  <a:pt x="118" y="607"/>
                  <a:pt x="118" y="606"/>
                  <a:pt x="119" y="605"/>
                </a:cubicBezTo>
                <a:cubicBezTo>
                  <a:pt x="119" y="605"/>
                  <a:pt x="119" y="605"/>
                  <a:pt x="119" y="605"/>
                </a:cubicBezTo>
                <a:cubicBezTo>
                  <a:pt x="120" y="605"/>
                  <a:pt x="121" y="605"/>
                  <a:pt x="122" y="607"/>
                </a:cubicBezTo>
                <a:cubicBezTo>
                  <a:pt x="122" y="607"/>
                  <a:pt x="122" y="607"/>
                  <a:pt x="122" y="607"/>
                </a:cubicBezTo>
                <a:cubicBezTo>
                  <a:pt x="122" y="608"/>
                  <a:pt x="122" y="609"/>
                  <a:pt x="121" y="609"/>
                </a:cubicBezTo>
                <a:cubicBezTo>
                  <a:pt x="121" y="609"/>
                  <a:pt x="121" y="609"/>
                  <a:pt x="121" y="609"/>
                </a:cubicBezTo>
                <a:cubicBezTo>
                  <a:pt x="121" y="609"/>
                  <a:pt x="120" y="609"/>
                  <a:pt x="120" y="609"/>
                </a:cubicBezTo>
                <a:cubicBezTo>
                  <a:pt x="120" y="609"/>
                  <a:pt x="120" y="609"/>
                  <a:pt x="120" y="609"/>
                </a:cubicBezTo>
                <a:cubicBezTo>
                  <a:pt x="119" y="609"/>
                  <a:pt x="118" y="609"/>
                  <a:pt x="118" y="608"/>
                </a:cubicBezTo>
                <a:close/>
                <a:moveTo>
                  <a:pt x="499" y="606"/>
                </a:moveTo>
                <a:cubicBezTo>
                  <a:pt x="498" y="606"/>
                  <a:pt x="497" y="605"/>
                  <a:pt x="498" y="604"/>
                </a:cubicBezTo>
                <a:cubicBezTo>
                  <a:pt x="498" y="604"/>
                  <a:pt x="498" y="604"/>
                  <a:pt x="498" y="604"/>
                </a:cubicBezTo>
                <a:cubicBezTo>
                  <a:pt x="498" y="603"/>
                  <a:pt x="499" y="602"/>
                  <a:pt x="500" y="603"/>
                </a:cubicBezTo>
                <a:cubicBezTo>
                  <a:pt x="500" y="603"/>
                  <a:pt x="500" y="603"/>
                  <a:pt x="500" y="603"/>
                </a:cubicBezTo>
                <a:cubicBezTo>
                  <a:pt x="501" y="603"/>
                  <a:pt x="502" y="604"/>
                  <a:pt x="501" y="605"/>
                </a:cubicBezTo>
                <a:cubicBezTo>
                  <a:pt x="501" y="605"/>
                  <a:pt x="501" y="605"/>
                  <a:pt x="501" y="605"/>
                </a:cubicBezTo>
                <a:cubicBezTo>
                  <a:pt x="501" y="606"/>
                  <a:pt x="500" y="607"/>
                  <a:pt x="499" y="607"/>
                </a:cubicBezTo>
                <a:cubicBezTo>
                  <a:pt x="499" y="607"/>
                  <a:pt x="499" y="607"/>
                  <a:pt x="499" y="607"/>
                </a:cubicBezTo>
                <a:cubicBezTo>
                  <a:pt x="499" y="607"/>
                  <a:pt x="499" y="606"/>
                  <a:pt x="499" y="606"/>
                </a:cubicBezTo>
                <a:close/>
                <a:moveTo>
                  <a:pt x="113" y="597"/>
                </a:moveTo>
                <a:cubicBezTo>
                  <a:pt x="113" y="596"/>
                  <a:pt x="113" y="595"/>
                  <a:pt x="114" y="594"/>
                </a:cubicBezTo>
                <a:cubicBezTo>
                  <a:pt x="114" y="594"/>
                  <a:pt x="114" y="594"/>
                  <a:pt x="114" y="594"/>
                </a:cubicBezTo>
                <a:cubicBezTo>
                  <a:pt x="115" y="594"/>
                  <a:pt x="117" y="595"/>
                  <a:pt x="117" y="596"/>
                </a:cubicBezTo>
                <a:cubicBezTo>
                  <a:pt x="117" y="596"/>
                  <a:pt x="117" y="596"/>
                  <a:pt x="117" y="596"/>
                </a:cubicBezTo>
                <a:cubicBezTo>
                  <a:pt x="117" y="597"/>
                  <a:pt x="117" y="598"/>
                  <a:pt x="116" y="598"/>
                </a:cubicBezTo>
                <a:cubicBezTo>
                  <a:pt x="116" y="598"/>
                  <a:pt x="116" y="598"/>
                  <a:pt x="116" y="598"/>
                </a:cubicBezTo>
                <a:cubicBezTo>
                  <a:pt x="116" y="598"/>
                  <a:pt x="115" y="598"/>
                  <a:pt x="115" y="598"/>
                </a:cubicBezTo>
                <a:cubicBezTo>
                  <a:pt x="115" y="598"/>
                  <a:pt x="115" y="598"/>
                  <a:pt x="115" y="598"/>
                </a:cubicBezTo>
                <a:cubicBezTo>
                  <a:pt x="114" y="598"/>
                  <a:pt x="114" y="598"/>
                  <a:pt x="113" y="597"/>
                </a:cubicBezTo>
                <a:close/>
                <a:moveTo>
                  <a:pt x="503" y="595"/>
                </a:moveTo>
                <a:cubicBezTo>
                  <a:pt x="502" y="595"/>
                  <a:pt x="502" y="594"/>
                  <a:pt x="502" y="593"/>
                </a:cubicBezTo>
                <a:cubicBezTo>
                  <a:pt x="502" y="593"/>
                  <a:pt x="502" y="593"/>
                  <a:pt x="502" y="593"/>
                </a:cubicBezTo>
                <a:cubicBezTo>
                  <a:pt x="503" y="592"/>
                  <a:pt x="504" y="591"/>
                  <a:pt x="505" y="592"/>
                </a:cubicBezTo>
                <a:cubicBezTo>
                  <a:pt x="505" y="592"/>
                  <a:pt x="505" y="592"/>
                  <a:pt x="505" y="592"/>
                </a:cubicBezTo>
                <a:cubicBezTo>
                  <a:pt x="506" y="592"/>
                  <a:pt x="506" y="593"/>
                  <a:pt x="506" y="594"/>
                </a:cubicBezTo>
                <a:cubicBezTo>
                  <a:pt x="506" y="594"/>
                  <a:pt x="506" y="594"/>
                  <a:pt x="506" y="594"/>
                </a:cubicBezTo>
                <a:cubicBezTo>
                  <a:pt x="506" y="595"/>
                  <a:pt x="505" y="596"/>
                  <a:pt x="504" y="596"/>
                </a:cubicBezTo>
                <a:cubicBezTo>
                  <a:pt x="504" y="596"/>
                  <a:pt x="504" y="596"/>
                  <a:pt x="504" y="596"/>
                </a:cubicBezTo>
                <a:cubicBezTo>
                  <a:pt x="504" y="596"/>
                  <a:pt x="504" y="595"/>
                  <a:pt x="503" y="595"/>
                </a:cubicBezTo>
                <a:close/>
                <a:moveTo>
                  <a:pt x="109" y="586"/>
                </a:moveTo>
                <a:cubicBezTo>
                  <a:pt x="108" y="585"/>
                  <a:pt x="109" y="584"/>
                  <a:pt x="110" y="583"/>
                </a:cubicBezTo>
                <a:cubicBezTo>
                  <a:pt x="110" y="583"/>
                  <a:pt x="110" y="583"/>
                  <a:pt x="110" y="583"/>
                </a:cubicBezTo>
                <a:cubicBezTo>
                  <a:pt x="111" y="583"/>
                  <a:pt x="112" y="584"/>
                  <a:pt x="112" y="585"/>
                </a:cubicBezTo>
                <a:cubicBezTo>
                  <a:pt x="112" y="585"/>
                  <a:pt x="112" y="585"/>
                  <a:pt x="112" y="585"/>
                </a:cubicBezTo>
                <a:cubicBezTo>
                  <a:pt x="113" y="586"/>
                  <a:pt x="112" y="587"/>
                  <a:pt x="111" y="587"/>
                </a:cubicBezTo>
                <a:cubicBezTo>
                  <a:pt x="111" y="587"/>
                  <a:pt x="111" y="587"/>
                  <a:pt x="111" y="587"/>
                </a:cubicBezTo>
                <a:cubicBezTo>
                  <a:pt x="111" y="587"/>
                  <a:pt x="111" y="587"/>
                  <a:pt x="110" y="587"/>
                </a:cubicBezTo>
                <a:cubicBezTo>
                  <a:pt x="110" y="587"/>
                  <a:pt x="110" y="587"/>
                  <a:pt x="110" y="587"/>
                </a:cubicBezTo>
                <a:cubicBezTo>
                  <a:pt x="110" y="587"/>
                  <a:pt x="109" y="587"/>
                  <a:pt x="109" y="586"/>
                </a:cubicBezTo>
                <a:close/>
                <a:moveTo>
                  <a:pt x="508" y="584"/>
                </a:moveTo>
                <a:cubicBezTo>
                  <a:pt x="507" y="584"/>
                  <a:pt x="507" y="583"/>
                  <a:pt x="507" y="582"/>
                </a:cubicBezTo>
                <a:cubicBezTo>
                  <a:pt x="507" y="582"/>
                  <a:pt x="507" y="582"/>
                  <a:pt x="507" y="582"/>
                </a:cubicBezTo>
                <a:cubicBezTo>
                  <a:pt x="508" y="581"/>
                  <a:pt x="509" y="580"/>
                  <a:pt x="510" y="581"/>
                </a:cubicBezTo>
                <a:cubicBezTo>
                  <a:pt x="510" y="581"/>
                  <a:pt x="510" y="581"/>
                  <a:pt x="510" y="581"/>
                </a:cubicBezTo>
                <a:cubicBezTo>
                  <a:pt x="511" y="581"/>
                  <a:pt x="511" y="582"/>
                  <a:pt x="511" y="583"/>
                </a:cubicBezTo>
                <a:cubicBezTo>
                  <a:pt x="511" y="583"/>
                  <a:pt x="511" y="583"/>
                  <a:pt x="511" y="583"/>
                </a:cubicBezTo>
                <a:cubicBezTo>
                  <a:pt x="511" y="584"/>
                  <a:pt x="510" y="585"/>
                  <a:pt x="509" y="585"/>
                </a:cubicBezTo>
                <a:cubicBezTo>
                  <a:pt x="509" y="585"/>
                  <a:pt x="509" y="585"/>
                  <a:pt x="509" y="585"/>
                </a:cubicBezTo>
                <a:cubicBezTo>
                  <a:pt x="509" y="585"/>
                  <a:pt x="508" y="585"/>
                  <a:pt x="508" y="584"/>
                </a:cubicBezTo>
                <a:close/>
                <a:moveTo>
                  <a:pt x="104" y="575"/>
                </a:moveTo>
                <a:cubicBezTo>
                  <a:pt x="103" y="574"/>
                  <a:pt x="104" y="573"/>
                  <a:pt x="105" y="573"/>
                </a:cubicBezTo>
                <a:cubicBezTo>
                  <a:pt x="105" y="573"/>
                  <a:pt x="105" y="573"/>
                  <a:pt x="105" y="573"/>
                </a:cubicBezTo>
                <a:cubicBezTo>
                  <a:pt x="106" y="572"/>
                  <a:pt x="107" y="573"/>
                  <a:pt x="107" y="574"/>
                </a:cubicBezTo>
                <a:cubicBezTo>
                  <a:pt x="107" y="574"/>
                  <a:pt x="107" y="574"/>
                  <a:pt x="107" y="574"/>
                </a:cubicBezTo>
                <a:cubicBezTo>
                  <a:pt x="108" y="575"/>
                  <a:pt x="107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5" y="576"/>
                  <a:pt x="104" y="576"/>
                  <a:pt x="104" y="575"/>
                </a:cubicBezTo>
                <a:close/>
                <a:moveTo>
                  <a:pt x="513" y="573"/>
                </a:moveTo>
                <a:cubicBezTo>
                  <a:pt x="512" y="573"/>
                  <a:pt x="512" y="572"/>
                  <a:pt x="512" y="571"/>
                </a:cubicBezTo>
                <a:cubicBezTo>
                  <a:pt x="512" y="571"/>
                  <a:pt x="512" y="571"/>
                  <a:pt x="512" y="571"/>
                </a:cubicBezTo>
                <a:cubicBezTo>
                  <a:pt x="512" y="570"/>
                  <a:pt x="514" y="569"/>
                  <a:pt x="515" y="570"/>
                </a:cubicBezTo>
                <a:cubicBezTo>
                  <a:pt x="515" y="570"/>
                  <a:pt x="515" y="570"/>
                  <a:pt x="515" y="570"/>
                </a:cubicBezTo>
                <a:cubicBezTo>
                  <a:pt x="516" y="570"/>
                  <a:pt x="516" y="571"/>
                  <a:pt x="516" y="572"/>
                </a:cubicBezTo>
                <a:cubicBezTo>
                  <a:pt x="516" y="572"/>
                  <a:pt x="516" y="572"/>
                  <a:pt x="516" y="572"/>
                </a:cubicBezTo>
                <a:cubicBezTo>
                  <a:pt x="515" y="573"/>
                  <a:pt x="515" y="574"/>
                  <a:pt x="514" y="574"/>
                </a:cubicBezTo>
                <a:cubicBezTo>
                  <a:pt x="514" y="574"/>
                  <a:pt x="514" y="574"/>
                  <a:pt x="514" y="574"/>
                </a:cubicBezTo>
                <a:cubicBezTo>
                  <a:pt x="514" y="574"/>
                  <a:pt x="513" y="574"/>
                  <a:pt x="513" y="573"/>
                </a:cubicBezTo>
                <a:close/>
                <a:moveTo>
                  <a:pt x="99" y="564"/>
                </a:moveTo>
                <a:cubicBezTo>
                  <a:pt x="98" y="563"/>
                  <a:pt x="99" y="562"/>
                  <a:pt x="100" y="562"/>
                </a:cubicBezTo>
                <a:cubicBezTo>
                  <a:pt x="100" y="562"/>
                  <a:pt x="100" y="562"/>
                  <a:pt x="100" y="562"/>
                </a:cubicBezTo>
                <a:cubicBezTo>
                  <a:pt x="101" y="561"/>
                  <a:pt x="102" y="562"/>
                  <a:pt x="103" y="563"/>
                </a:cubicBezTo>
                <a:cubicBezTo>
                  <a:pt x="103" y="563"/>
                  <a:pt x="103" y="563"/>
                  <a:pt x="103" y="563"/>
                </a:cubicBezTo>
                <a:cubicBezTo>
                  <a:pt x="103" y="564"/>
                  <a:pt x="103" y="565"/>
                  <a:pt x="102" y="565"/>
                </a:cubicBezTo>
                <a:cubicBezTo>
                  <a:pt x="102" y="565"/>
                  <a:pt x="102" y="565"/>
                  <a:pt x="102" y="565"/>
                </a:cubicBezTo>
                <a:cubicBezTo>
                  <a:pt x="101" y="565"/>
                  <a:pt x="101" y="565"/>
                  <a:pt x="101" y="565"/>
                </a:cubicBezTo>
                <a:cubicBezTo>
                  <a:pt x="101" y="565"/>
                  <a:pt x="101" y="565"/>
                  <a:pt x="101" y="565"/>
                </a:cubicBezTo>
                <a:cubicBezTo>
                  <a:pt x="100" y="565"/>
                  <a:pt x="99" y="565"/>
                  <a:pt x="99" y="564"/>
                </a:cubicBezTo>
                <a:close/>
                <a:moveTo>
                  <a:pt x="518" y="562"/>
                </a:moveTo>
                <a:cubicBezTo>
                  <a:pt x="517" y="562"/>
                  <a:pt x="516" y="561"/>
                  <a:pt x="517" y="560"/>
                </a:cubicBezTo>
                <a:cubicBezTo>
                  <a:pt x="517" y="560"/>
                  <a:pt x="517" y="560"/>
                  <a:pt x="517" y="560"/>
                </a:cubicBezTo>
                <a:cubicBezTo>
                  <a:pt x="517" y="559"/>
                  <a:pt x="518" y="558"/>
                  <a:pt x="519" y="559"/>
                </a:cubicBezTo>
                <a:cubicBezTo>
                  <a:pt x="519" y="559"/>
                  <a:pt x="519" y="559"/>
                  <a:pt x="519" y="559"/>
                </a:cubicBezTo>
                <a:cubicBezTo>
                  <a:pt x="520" y="559"/>
                  <a:pt x="521" y="560"/>
                  <a:pt x="520" y="561"/>
                </a:cubicBezTo>
                <a:cubicBezTo>
                  <a:pt x="520" y="561"/>
                  <a:pt x="520" y="561"/>
                  <a:pt x="520" y="561"/>
                </a:cubicBezTo>
                <a:cubicBezTo>
                  <a:pt x="520" y="562"/>
                  <a:pt x="519" y="563"/>
                  <a:pt x="519" y="563"/>
                </a:cubicBezTo>
                <a:cubicBezTo>
                  <a:pt x="519" y="563"/>
                  <a:pt x="519" y="563"/>
                  <a:pt x="519" y="563"/>
                </a:cubicBezTo>
                <a:cubicBezTo>
                  <a:pt x="518" y="563"/>
                  <a:pt x="518" y="563"/>
                  <a:pt x="518" y="562"/>
                </a:cubicBezTo>
                <a:close/>
                <a:moveTo>
                  <a:pt x="94" y="553"/>
                </a:moveTo>
                <a:cubicBezTo>
                  <a:pt x="94" y="552"/>
                  <a:pt x="94" y="551"/>
                  <a:pt x="95" y="551"/>
                </a:cubicBezTo>
                <a:cubicBezTo>
                  <a:pt x="95" y="551"/>
                  <a:pt x="95" y="551"/>
                  <a:pt x="95" y="551"/>
                </a:cubicBezTo>
                <a:cubicBezTo>
                  <a:pt x="96" y="550"/>
                  <a:pt x="97" y="551"/>
                  <a:pt x="98" y="552"/>
                </a:cubicBezTo>
                <a:cubicBezTo>
                  <a:pt x="98" y="552"/>
                  <a:pt x="98" y="552"/>
                  <a:pt x="98" y="552"/>
                </a:cubicBezTo>
                <a:cubicBezTo>
                  <a:pt x="98" y="553"/>
                  <a:pt x="98" y="554"/>
                  <a:pt x="97" y="554"/>
                </a:cubicBezTo>
                <a:cubicBezTo>
                  <a:pt x="97" y="554"/>
                  <a:pt x="97" y="554"/>
                  <a:pt x="97" y="554"/>
                </a:cubicBezTo>
                <a:cubicBezTo>
                  <a:pt x="96" y="554"/>
                  <a:pt x="96" y="554"/>
                  <a:pt x="96" y="554"/>
                </a:cubicBezTo>
                <a:cubicBezTo>
                  <a:pt x="96" y="554"/>
                  <a:pt x="96" y="554"/>
                  <a:pt x="96" y="554"/>
                </a:cubicBezTo>
                <a:cubicBezTo>
                  <a:pt x="95" y="554"/>
                  <a:pt x="94" y="554"/>
                  <a:pt x="94" y="553"/>
                </a:cubicBezTo>
                <a:close/>
                <a:moveTo>
                  <a:pt x="523" y="551"/>
                </a:moveTo>
                <a:cubicBezTo>
                  <a:pt x="522" y="551"/>
                  <a:pt x="521" y="550"/>
                  <a:pt x="522" y="549"/>
                </a:cubicBezTo>
                <a:cubicBezTo>
                  <a:pt x="522" y="549"/>
                  <a:pt x="522" y="549"/>
                  <a:pt x="522" y="549"/>
                </a:cubicBezTo>
                <a:cubicBezTo>
                  <a:pt x="522" y="548"/>
                  <a:pt x="523" y="547"/>
                  <a:pt x="524" y="548"/>
                </a:cubicBezTo>
                <a:cubicBezTo>
                  <a:pt x="524" y="548"/>
                  <a:pt x="524" y="548"/>
                  <a:pt x="524" y="548"/>
                </a:cubicBezTo>
                <a:cubicBezTo>
                  <a:pt x="525" y="548"/>
                  <a:pt x="526" y="549"/>
                  <a:pt x="525" y="550"/>
                </a:cubicBezTo>
                <a:cubicBezTo>
                  <a:pt x="525" y="550"/>
                  <a:pt x="525" y="550"/>
                  <a:pt x="525" y="550"/>
                </a:cubicBezTo>
                <a:cubicBezTo>
                  <a:pt x="525" y="551"/>
                  <a:pt x="524" y="552"/>
                  <a:pt x="523" y="552"/>
                </a:cubicBezTo>
                <a:cubicBezTo>
                  <a:pt x="523" y="552"/>
                  <a:pt x="523" y="552"/>
                  <a:pt x="523" y="552"/>
                </a:cubicBezTo>
                <a:cubicBezTo>
                  <a:pt x="523" y="552"/>
                  <a:pt x="523" y="552"/>
                  <a:pt x="523" y="551"/>
                </a:cubicBezTo>
                <a:close/>
                <a:moveTo>
                  <a:pt x="89" y="542"/>
                </a:moveTo>
                <a:cubicBezTo>
                  <a:pt x="89" y="541"/>
                  <a:pt x="89" y="540"/>
                  <a:pt x="90" y="540"/>
                </a:cubicBezTo>
                <a:cubicBezTo>
                  <a:pt x="90" y="540"/>
                  <a:pt x="90" y="540"/>
                  <a:pt x="90" y="540"/>
                </a:cubicBezTo>
                <a:cubicBezTo>
                  <a:pt x="91" y="539"/>
                  <a:pt x="92" y="540"/>
                  <a:pt x="93" y="541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3" y="542"/>
                  <a:pt x="93" y="543"/>
                  <a:pt x="92" y="543"/>
                </a:cubicBezTo>
                <a:cubicBezTo>
                  <a:pt x="92" y="543"/>
                  <a:pt x="92" y="543"/>
                  <a:pt x="92" y="543"/>
                </a:cubicBezTo>
                <a:cubicBezTo>
                  <a:pt x="92" y="543"/>
                  <a:pt x="91" y="543"/>
                  <a:pt x="91" y="543"/>
                </a:cubicBezTo>
                <a:cubicBezTo>
                  <a:pt x="91" y="543"/>
                  <a:pt x="91" y="543"/>
                  <a:pt x="91" y="543"/>
                </a:cubicBezTo>
                <a:cubicBezTo>
                  <a:pt x="90" y="543"/>
                  <a:pt x="90" y="543"/>
                  <a:pt x="89" y="542"/>
                </a:cubicBezTo>
                <a:close/>
                <a:moveTo>
                  <a:pt x="527" y="540"/>
                </a:moveTo>
                <a:cubicBezTo>
                  <a:pt x="526" y="540"/>
                  <a:pt x="526" y="539"/>
                  <a:pt x="526" y="538"/>
                </a:cubicBezTo>
                <a:cubicBezTo>
                  <a:pt x="526" y="538"/>
                  <a:pt x="526" y="538"/>
                  <a:pt x="526" y="538"/>
                </a:cubicBezTo>
                <a:cubicBezTo>
                  <a:pt x="527" y="537"/>
                  <a:pt x="528" y="536"/>
                  <a:pt x="529" y="537"/>
                </a:cubicBezTo>
                <a:cubicBezTo>
                  <a:pt x="529" y="537"/>
                  <a:pt x="529" y="537"/>
                  <a:pt x="529" y="537"/>
                </a:cubicBezTo>
                <a:cubicBezTo>
                  <a:pt x="530" y="537"/>
                  <a:pt x="531" y="538"/>
                  <a:pt x="530" y="539"/>
                </a:cubicBezTo>
                <a:cubicBezTo>
                  <a:pt x="530" y="539"/>
                  <a:pt x="530" y="539"/>
                  <a:pt x="530" y="539"/>
                </a:cubicBezTo>
                <a:cubicBezTo>
                  <a:pt x="530" y="540"/>
                  <a:pt x="529" y="541"/>
                  <a:pt x="528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528" y="541"/>
                  <a:pt x="528" y="541"/>
                  <a:pt x="527" y="540"/>
                </a:cubicBezTo>
                <a:close/>
                <a:moveTo>
                  <a:pt x="84" y="531"/>
                </a:moveTo>
                <a:cubicBezTo>
                  <a:pt x="84" y="530"/>
                  <a:pt x="84" y="529"/>
                  <a:pt x="85" y="529"/>
                </a:cubicBezTo>
                <a:cubicBezTo>
                  <a:pt x="85" y="529"/>
                  <a:pt x="85" y="529"/>
                  <a:pt x="85" y="529"/>
                </a:cubicBezTo>
                <a:cubicBezTo>
                  <a:pt x="86" y="528"/>
                  <a:pt x="88" y="529"/>
                  <a:pt x="88" y="530"/>
                </a:cubicBezTo>
                <a:cubicBezTo>
                  <a:pt x="88" y="530"/>
                  <a:pt x="88" y="530"/>
                  <a:pt x="88" y="530"/>
                </a:cubicBezTo>
                <a:cubicBezTo>
                  <a:pt x="89" y="531"/>
                  <a:pt x="88" y="532"/>
                  <a:pt x="87" y="532"/>
                </a:cubicBezTo>
                <a:cubicBezTo>
                  <a:pt x="87" y="532"/>
                  <a:pt x="87" y="532"/>
                  <a:pt x="87" y="532"/>
                </a:cubicBezTo>
                <a:cubicBezTo>
                  <a:pt x="87" y="532"/>
                  <a:pt x="87" y="532"/>
                  <a:pt x="86" y="532"/>
                </a:cubicBezTo>
                <a:cubicBezTo>
                  <a:pt x="86" y="532"/>
                  <a:pt x="86" y="532"/>
                  <a:pt x="86" y="532"/>
                </a:cubicBezTo>
                <a:cubicBezTo>
                  <a:pt x="85" y="532"/>
                  <a:pt x="85" y="532"/>
                  <a:pt x="84" y="531"/>
                </a:cubicBezTo>
                <a:close/>
                <a:moveTo>
                  <a:pt x="532" y="529"/>
                </a:moveTo>
                <a:cubicBezTo>
                  <a:pt x="531" y="529"/>
                  <a:pt x="531" y="528"/>
                  <a:pt x="531" y="527"/>
                </a:cubicBezTo>
                <a:cubicBezTo>
                  <a:pt x="531" y="527"/>
                  <a:pt x="531" y="527"/>
                  <a:pt x="531" y="527"/>
                </a:cubicBezTo>
                <a:cubicBezTo>
                  <a:pt x="532" y="526"/>
                  <a:pt x="533" y="525"/>
                  <a:pt x="534" y="526"/>
                </a:cubicBezTo>
                <a:cubicBezTo>
                  <a:pt x="534" y="526"/>
                  <a:pt x="534" y="526"/>
                  <a:pt x="534" y="526"/>
                </a:cubicBezTo>
                <a:cubicBezTo>
                  <a:pt x="535" y="526"/>
                  <a:pt x="535" y="527"/>
                  <a:pt x="535" y="528"/>
                </a:cubicBezTo>
                <a:cubicBezTo>
                  <a:pt x="535" y="528"/>
                  <a:pt x="535" y="528"/>
                  <a:pt x="535" y="528"/>
                </a:cubicBezTo>
                <a:cubicBezTo>
                  <a:pt x="535" y="529"/>
                  <a:pt x="534" y="530"/>
                  <a:pt x="533" y="530"/>
                </a:cubicBezTo>
                <a:cubicBezTo>
                  <a:pt x="533" y="530"/>
                  <a:pt x="533" y="530"/>
                  <a:pt x="533" y="530"/>
                </a:cubicBezTo>
                <a:cubicBezTo>
                  <a:pt x="533" y="530"/>
                  <a:pt x="533" y="530"/>
                  <a:pt x="532" y="529"/>
                </a:cubicBezTo>
                <a:close/>
                <a:moveTo>
                  <a:pt x="80" y="520"/>
                </a:moveTo>
                <a:cubicBezTo>
                  <a:pt x="79" y="519"/>
                  <a:pt x="80" y="518"/>
                  <a:pt x="81" y="518"/>
                </a:cubicBezTo>
                <a:cubicBezTo>
                  <a:pt x="81" y="518"/>
                  <a:pt x="81" y="518"/>
                  <a:pt x="81" y="518"/>
                </a:cubicBezTo>
                <a:cubicBezTo>
                  <a:pt x="82" y="517"/>
                  <a:pt x="83" y="518"/>
                  <a:pt x="83" y="519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0"/>
                  <a:pt x="83" y="521"/>
                  <a:pt x="82" y="521"/>
                </a:cubicBezTo>
                <a:cubicBezTo>
                  <a:pt x="82" y="521"/>
                  <a:pt x="82" y="521"/>
                  <a:pt x="82" y="521"/>
                </a:cubicBezTo>
                <a:cubicBezTo>
                  <a:pt x="82" y="521"/>
                  <a:pt x="82" y="521"/>
                  <a:pt x="81" y="521"/>
                </a:cubicBezTo>
                <a:cubicBezTo>
                  <a:pt x="81" y="521"/>
                  <a:pt x="81" y="521"/>
                  <a:pt x="81" y="521"/>
                </a:cubicBezTo>
                <a:cubicBezTo>
                  <a:pt x="81" y="521"/>
                  <a:pt x="80" y="521"/>
                  <a:pt x="80" y="520"/>
                </a:cubicBezTo>
                <a:close/>
                <a:moveTo>
                  <a:pt x="537" y="518"/>
                </a:moveTo>
                <a:cubicBezTo>
                  <a:pt x="536" y="518"/>
                  <a:pt x="536" y="517"/>
                  <a:pt x="536" y="516"/>
                </a:cubicBezTo>
                <a:cubicBezTo>
                  <a:pt x="536" y="516"/>
                  <a:pt x="536" y="516"/>
                  <a:pt x="536" y="516"/>
                </a:cubicBezTo>
                <a:cubicBezTo>
                  <a:pt x="537" y="515"/>
                  <a:pt x="538" y="514"/>
                  <a:pt x="539" y="515"/>
                </a:cubicBezTo>
                <a:cubicBezTo>
                  <a:pt x="539" y="515"/>
                  <a:pt x="539" y="515"/>
                  <a:pt x="539" y="515"/>
                </a:cubicBezTo>
                <a:cubicBezTo>
                  <a:pt x="540" y="515"/>
                  <a:pt x="540" y="516"/>
                  <a:pt x="540" y="517"/>
                </a:cubicBezTo>
                <a:cubicBezTo>
                  <a:pt x="540" y="517"/>
                  <a:pt x="540" y="517"/>
                  <a:pt x="540" y="517"/>
                </a:cubicBezTo>
                <a:cubicBezTo>
                  <a:pt x="539" y="518"/>
                  <a:pt x="539" y="519"/>
                  <a:pt x="538" y="519"/>
                </a:cubicBezTo>
                <a:cubicBezTo>
                  <a:pt x="538" y="519"/>
                  <a:pt x="538" y="519"/>
                  <a:pt x="538" y="519"/>
                </a:cubicBezTo>
                <a:cubicBezTo>
                  <a:pt x="538" y="519"/>
                  <a:pt x="537" y="519"/>
                  <a:pt x="537" y="518"/>
                </a:cubicBezTo>
                <a:close/>
                <a:moveTo>
                  <a:pt x="75" y="509"/>
                </a:moveTo>
                <a:cubicBezTo>
                  <a:pt x="74" y="508"/>
                  <a:pt x="75" y="507"/>
                  <a:pt x="76" y="507"/>
                </a:cubicBezTo>
                <a:cubicBezTo>
                  <a:pt x="76" y="507"/>
                  <a:pt x="76" y="507"/>
                  <a:pt x="76" y="507"/>
                </a:cubicBezTo>
                <a:cubicBezTo>
                  <a:pt x="77" y="506"/>
                  <a:pt x="78" y="507"/>
                  <a:pt x="78" y="508"/>
                </a:cubicBezTo>
                <a:cubicBezTo>
                  <a:pt x="78" y="508"/>
                  <a:pt x="78" y="508"/>
                  <a:pt x="78" y="508"/>
                </a:cubicBezTo>
                <a:cubicBezTo>
                  <a:pt x="79" y="509"/>
                  <a:pt x="78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6" y="510"/>
                  <a:pt x="75" y="510"/>
                  <a:pt x="75" y="509"/>
                </a:cubicBezTo>
                <a:close/>
                <a:moveTo>
                  <a:pt x="542" y="507"/>
                </a:moveTo>
                <a:cubicBezTo>
                  <a:pt x="541" y="507"/>
                  <a:pt x="540" y="506"/>
                  <a:pt x="541" y="505"/>
                </a:cubicBezTo>
                <a:cubicBezTo>
                  <a:pt x="541" y="505"/>
                  <a:pt x="541" y="505"/>
                  <a:pt x="541" y="505"/>
                </a:cubicBezTo>
                <a:cubicBezTo>
                  <a:pt x="541" y="504"/>
                  <a:pt x="543" y="503"/>
                  <a:pt x="544" y="504"/>
                </a:cubicBezTo>
                <a:cubicBezTo>
                  <a:pt x="544" y="504"/>
                  <a:pt x="544" y="504"/>
                  <a:pt x="544" y="504"/>
                </a:cubicBezTo>
                <a:cubicBezTo>
                  <a:pt x="545" y="504"/>
                  <a:pt x="545" y="505"/>
                  <a:pt x="545" y="506"/>
                </a:cubicBezTo>
                <a:cubicBezTo>
                  <a:pt x="545" y="506"/>
                  <a:pt x="545" y="506"/>
                  <a:pt x="545" y="506"/>
                </a:cubicBezTo>
                <a:cubicBezTo>
                  <a:pt x="544" y="507"/>
                  <a:pt x="544" y="508"/>
                  <a:pt x="543" y="508"/>
                </a:cubicBezTo>
                <a:cubicBezTo>
                  <a:pt x="543" y="508"/>
                  <a:pt x="543" y="508"/>
                  <a:pt x="543" y="508"/>
                </a:cubicBezTo>
                <a:cubicBezTo>
                  <a:pt x="542" y="508"/>
                  <a:pt x="542" y="508"/>
                  <a:pt x="542" y="507"/>
                </a:cubicBezTo>
                <a:close/>
                <a:moveTo>
                  <a:pt x="70" y="498"/>
                </a:moveTo>
                <a:cubicBezTo>
                  <a:pt x="70" y="497"/>
                  <a:pt x="70" y="496"/>
                  <a:pt x="71" y="496"/>
                </a:cubicBezTo>
                <a:cubicBezTo>
                  <a:pt x="71" y="496"/>
                  <a:pt x="71" y="496"/>
                  <a:pt x="71" y="496"/>
                </a:cubicBezTo>
                <a:cubicBezTo>
                  <a:pt x="72" y="495"/>
                  <a:pt x="73" y="496"/>
                  <a:pt x="74" y="497"/>
                </a:cubicBezTo>
                <a:cubicBezTo>
                  <a:pt x="74" y="497"/>
                  <a:pt x="74" y="497"/>
                  <a:pt x="74" y="497"/>
                </a:cubicBezTo>
                <a:cubicBezTo>
                  <a:pt x="74" y="498"/>
                  <a:pt x="74" y="499"/>
                  <a:pt x="73" y="499"/>
                </a:cubicBezTo>
                <a:cubicBezTo>
                  <a:pt x="73" y="499"/>
                  <a:pt x="73" y="499"/>
                  <a:pt x="73" y="499"/>
                </a:cubicBezTo>
                <a:cubicBezTo>
                  <a:pt x="72" y="499"/>
                  <a:pt x="72" y="499"/>
                  <a:pt x="72" y="499"/>
                </a:cubicBezTo>
                <a:cubicBezTo>
                  <a:pt x="72" y="499"/>
                  <a:pt x="72" y="499"/>
                  <a:pt x="72" y="499"/>
                </a:cubicBezTo>
                <a:cubicBezTo>
                  <a:pt x="71" y="499"/>
                  <a:pt x="70" y="499"/>
                  <a:pt x="70" y="498"/>
                </a:cubicBezTo>
                <a:close/>
                <a:moveTo>
                  <a:pt x="547" y="496"/>
                </a:moveTo>
                <a:cubicBezTo>
                  <a:pt x="546" y="496"/>
                  <a:pt x="545" y="495"/>
                  <a:pt x="546" y="494"/>
                </a:cubicBezTo>
                <a:cubicBezTo>
                  <a:pt x="546" y="494"/>
                  <a:pt x="546" y="494"/>
                  <a:pt x="546" y="494"/>
                </a:cubicBezTo>
                <a:cubicBezTo>
                  <a:pt x="546" y="493"/>
                  <a:pt x="547" y="492"/>
                  <a:pt x="548" y="493"/>
                </a:cubicBezTo>
                <a:cubicBezTo>
                  <a:pt x="548" y="493"/>
                  <a:pt x="548" y="493"/>
                  <a:pt x="548" y="493"/>
                </a:cubicBezTo>
                <a:cubicBezTo>
                  <a:pt x="549" y="493"/>
                  <a:pt x="550" y="494"/>
                  <a:pt x="549" y="495"/>
                </a:cubicBezTo>
                <a:cubicBezTo>
                  <a:pt x="549" y="495"/>
                  <a:pt x="549" y="495"/>
                  <a:pt x="549" y="495"/>
                </a:cubicBezTo>
                <a:cubicBezTo>
                  <a:pt x="549" y="496"/>
                  <a:pt x="548" y="497"/>
                  <a:pt x="548" y="497"/>
                </a:cubicBezTo>
                <a:cubicBezTo>
                  <a:pt x="548" y="497"/>
                  <a:pt x="548" y="497"/>
                  <a:pt x="548" y="497"/>
                </a:cubicBezTo>
                <a:cubicBezTo>
                  <a:pt x="547" y="497"/>
                  <a:pt x="547" y="497"/>
                  <a:pt x="547" y="496"/>
                </a:cubicBezTo>
                <a:close/>
                <a:moveTo>
                  <a:pt x="65" y="487"/>
                </a:moveTo>
                <a:cubicBezTo>
                  <a:pt x="65" y="486"/>
                  <a:pt x="65" y="485"/>
                  <a:pt x="66" y="485"/>
                </a:cubicBezTo>
                <a:cubicBezTo>
                  <a:pt x="66" y="485"/>
                  <a:pt x="66" y="485"/>
                  <a:pt x="66" y="485"/>
                </a:cubicBezTo>
                <a:cubicBezTo>
                  <a:pt x="67" y="484"/>
                  <a:pt x="68" y="485"/>
                  <a:pt x="69" y="486"/>
                </a:cubicBezTo>
                <a:cubicBezTo>
                  <a:pt x="69" y="486"/>
                  <a:pt x="69" y="486"/>
                  <a:pt x="69" y="486"/>
                </a:cubicBezTo>
                <a:cubicBezTo>
                  <a:pt x="69" y="487"/>
                  <a:pt x="69" y="488"/>
                  <a:pt x="68" y="488"/>
                </a:cubicBezTo>
                <a:cubicBezTo>
                  <a:pt x="68" y="488"/>
                  <a:pt x="68" y="488"/>
                  <a:pt x="68" y="488"/>
                </a:cubicBezTo>
                <a:cubicBezTo>
                  <a:pt x="68" y="488"/>
                  <a:pt x="67" y="488"/>
                  <a:pt x="67" y="488"/>
                </a:cubicBezTo>
                <a:cubicBezTo>
                  <a:pt x="67" y="488"/>
                  <a:pt x="67" y="488"/>
                  <a:pt x="67" y="488"/>
                </a:cubicBezTo>
                <a:cubicBezTo>
                  <a:pt x="66" y="488"/>
                  <a:pt x="65" y="488"/>
                  <a:pt x="65" y="487"/>
                </a:cubicBezTo>
                <a:close/>
                <a:moveTo>
                  <a:pt x="552" y="485"/>
                </a:moveTo>
                <a:cubicBezTo>
                  <a:pt x="551" y="485"/>
                  <a:pt x="550" y="484"/>
                  <a:pt x="551" y="483"/>
                </a:cubicBezTo>
                <a:cubicBezTo>
                  <a:pt x="551" y="483"/>
                  <a:pt x="551" y="483"/>
                  <a:pt x="551" y="483"/>
                </a:cubicBezTo>
                <a:cubicBezTo>
                  <a:pt x="551" y="482"/>
                  <a:pt x="552" y="481"/>
                  <a:pt x="553" y="482"/>
                </a:cubicBezTo>
                <a:cubicBezTo>
                  <a:pt x="553" y="482"/>
                  <a:pt x="553" y="482"/>
                  <a:pt x="553" y="482"/>
                </a:cubicBezTo>
                <a:cubicBezTo>
                  <a:pt x="554" y="482"/>
                  <a:pt x="555" y="483"/>
                  <a:pt x="554" y="484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4" y="485"/>
                  <a:pt x="553" y="486"/>
                  <a:pt x="552" y="486"/>
                </a:cubicBezTo>
                <a:cubicBezTo>
                  <a:pt x="552" y="486"/>
                  <a:pt x="552" y="486"/>
                  <a:pt x="552" y="486"/>
                </a:cubicBezTo>
                <a:cubicBezTo>
                  <a:pt x="552" y="486"/>
                  <a:pt x="552" y="486"/>
                  <a:pt x="552" y="485"/>
                </a:cubicBezTo>
                <a:close/>
                <a:moveTo>
                  <a:pt x="60" y="476"/>
                </a:moveTo>
                <a:cubicBezTo>
                  <a:pt x="60" y="475"/>
                  <a:pt x="60" y="474"/>
                  <a:pt x="61" y="474"/>
                </a:cubicBezTo>
                <a:cubicBezTo>
                  <a:pt x="61" y="474"/>
                  <a:pt x="61" y="474"/>
                  <a:pt x="61" y="474"/>
                </a:cubicBezTo>
                <a:cubicBezTo>
                  <a:pt x="62" y="473"/>
                  <a:pt x="64" y="474"/>
                  <a:pt x="64" y="475"/>
                </a:cubicBezTo>
                <a:cubicBezTo>
                  <a:pt x="64" y="475"/>
                  <a:pt x="64" y="475"/>
                  <a:pt x="64" y="475"/>
                </a:cubicBezTo>
                <a:cubicBezTo>
                  <a:pt x="64" y="476"/>
                  <a:pt x="64" y="477"/>
                  <a:pt x="63" y="477"/>
                </a:cubicBezTo>
                <a:cubicBezTo>
                  <a:pt x="63" y="477"/>
                  <a:pt x="63" y="477"/>
                  <a:pt x="63" y="477"/>
                </a:cubicBezTo>
                <a:cubicBezTo>
                  <a:pt x="63" y="477"/>
                  <a:pt x="62" y="477"/>
                  <a:pt x="62" y="477"/>
                </a:cubicBezTo>
                <a:cubicBezTo>
                  <a:pt x="62" y="477"/>
                  <a:pt x="62" y="477"/>
                  <a:pt x="62" y="477"/>
                </a:cubicBezTo>
                <a:cubicBezTo>
                  <a:pt x="61" y="477"/>
                  <a:pt x="61" y="477"/>
                  <a:pt x="60" y="476"/>
                </a:cubicBezTo>
                <a:close/>
                <a:moveTo>
                  <a:pt x="556" y="474"/>
                </a:moveTo>
                <a:cubicBezTo>
                  <a:pt x="555" y="474"/>
                  <a:pt x="555" y="473"/>
                  <a:pt x="555" y="472"/>
                </a:cubicBezTo>
                <a:cubicBezTo>
                  <a:pt x="555" y="472"/>
                  <a:pt x="555" y="472"/>
                  <a:pt x="555" y="472"/>
                </a:cubicBezTo>
                <a:cubicBezTo>
                  <a:pt x="556" y="471"/>
                  <a:pt x="557" y="470"/>
                  <a:pt x="558" y="471"/>
                </a:cubicBezTo>
                <a:cubicBezTo>
                  <a:pt x="558" y="471"/>
                  <a:pt x="558" y="471"/>
                  <a:pt x="558" y="471"/>
                </a:cubicBezTo>
                <a:cubicBezTo>
                  <a:pt x="559" y="471"/>
                  <a:pt x="559" y="472"/>
                  <a:pt x="559" y="473"/>
                </a:cubicBezTo>
                <a:cubicBezTo>
                  <a:pt x="559" y="473"/>
                  <a:pt x="559" y="473"/>
                  <a:pt x="559" y="473"/>
                </a:cubicBezTo>
                <a:cubicBezTo>
                  <a:pt x="559" y="474"/>
                  <a:pt x="558" y="475"/>
                  <a:pt x="557" y="475"/>
                </a:cubicBezTo>
                <a:cubicBezTo>
                  <a:pt x="557" y="475"/>
                  <a:pt x="557" y="475"/>
                  <a:pt x="557" y="475"/>
                </a:cubicBezTo>
                <a:cubicBezTo>
                  <a:pt x="557" y="475"/>
                  <a:pt x="557" y="475"/>
                  <a:pt x="556" y="474"/>
                </a:cubicBezTo>
                <a:close/>
                <a:moveTo>
                  <a:pt x="56" y="465"/>
                </a:moveTo>
                <a:cubicBezTo>
                  <a:pt x="55" y="464"/>
                  <a:pt x="56" y="463"/>
                  <a:pt x="57" y="463"/>
                </a:cubicBezTo>
                <a:cubicBezTo>
                  <a:pt x="57" y="463"/>
                  <a:pt x="57" y="463"/>
                  <a:pt x="57" y="463"/>
                </a:cubicBezTo>
                <a:cubicBezTo>
                  <a:pt x="58" y="462"/>
                  <a:pt x="59" y="463"/>
                  <a:pt x="59" y="464"/>
                </a:cubicBezTo>
                <a:cubicBezTo>
                  <a:pt x="59" y="464"/>
                  <a:pt x="59" y="464"/>
                  <a:pt x="59" y="464"/>
                </a:cubicBezTo>
                <a:cubicBezTo>
                  <a:pt x="60" y="465"/>
                  <a:pt x="59" y="466"/>
                  <a:pt x="58" y="466"/>
                </a:cubicBezTo>
                <a:cubicBezTo>
                  <a:pt x="58" y="466"/>
                  <a:pt x="58" y="466"/>
                  <a:pt x="58" y="466"/>
                </a:cubicBezTo>
                <a:cubicBezTo>
                  <a:pt x="58" y="466"/>
                  <a:pt x="58" y="466"/>
                  <a:pt x="57" y="466"/>
                </a:cubicBezTo>
                <a:cubicBezTo>
                  <a:pt x="57" y="466"/>
                  <a:pt x="57" y="466"/>
                  <a:pt x="57" y="466"/>
                </a:cubicBezTo>
                <a:cubicBezTo>
                  <a:pt x="57" y="466"/>
                  <a:pt x="56" y="466"/>
                  <a:pt x="56" y="465"/>
                </a:cubicBezTo>
                <a:close/>
                <a:moveTo>
                  <a:pt x="561" y="463"/>
                </a:moveTo>
                <a:cubicBezTo>
                  <a:pt x="560" y="463"/>
                  <a:pt x="560" y="462"/>
                  <a:pt x="560" y="461"/>
                </a:cubicBezTo>
                <a:cubicBezTo>
                  <a:pt x="560" y="461"/>
                  <a:pt x="560" y="461"/>
                  <a:pt x="560" y="461"/>
                </a:cubicBezTo>
                <a:cubicBezTo>
                  <a:pt x="561" y="460"/>
                  <a:pt x="562" y="459"/>
                  <a:pt x="563" y="460"/>
                </a:cubicBezTo>
                <a:cubicBezTo>
                  <a:pt x="563" y="460"/>
                  <a:pt x="563" y="460"/>
                  <a:pt x="563" y="460"/>
                </a:cubicBezTo>
                <a:cubicBezTo>
                  <a:pt x="564" y="460"/>
                  <a:pt x="564" y="461"/>
                  <a:pt x="564" y="462"/>
                </a:cubicBezTo>
                <a:cubicBezTo>
                  <a:pt x="564" y="462"/>
                  <a:pt x="564" y="462"/>
                  <a:pt x="564" y="462"/>
                </a:cubicBezTo>
                <a:cubicBezTo>
                  <a:pt x="564" y="463"/>
                  <a:pt x="563" y="464"/>
                  <a:pt x="562" y="464"/>
                </a:cubicBezTo>
                <a:cubicBezTo>
                  <a:pt x="562" y="464"/>
                  <a:pt x="562" y="464"/>
                  <a:pt x="562" y="464"/>
                </a:cubicBezTo>
                <a:cubicBezTo>
                  <a:pt x="562" y="464"/>
                  <a:pt x="561" y="464"/>
                  <a:pt x="561" y="463"/>
                </a:cubicBezTo>
                <a:close/>
                <a:moveTo>
                  <a:pt x="51" y="454"/>
                </a:moveTo>
                <a:cubicBezTo>
                  <a:pt x="50" y="453"/>
                  <a:pt x="51" y="452"/>
                  <a:pt x="52" y="452"/>
                </a:cubicBezTo>
                <a:cubicBezTo>
                  <a:pt x="52" y="452"/>
                  <a:pt x="52" y="452"/>
                  <a:pt x="52" y="452"/>
                </a:cubicBezTo>
                <a:cubicBezTo>
                  <a:pt x="53" y="451"/>
                  <a:pt x="54" y="452"/>
                  <a:pt x="54" y="453"/>
                </a:cubicBezTo>
                <a:cubicBezTo>
                  <a:pt x="54" y="453"/>
                  <a:pt x="54" y="453"/>
                  <a:pt x="54" y="453"/>
                </a:cubicBezTo>
                <a:cubicBezTo>
                  <a:pt x="55" y="454"/>
                  <a:pt x="54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2" y="455"/>
                  <a:pt x="51" y="455"/>
                  <a:pt x="51" y="454"/>
                </a:cubicBezTo>
                <a:close/>
                <a:moveTo>
                  <a:pt x="566" y="453"/>
                </a:moveTo>
                <a:cubicBezTo>
                  <a:pt x="565" y="452"/>
                  <a:pt x="565" y="451"/>
                  <a:pt x="565" y="450"/>
                </a:cubicBezTo>
                <a:cubicBezTo>
                  <a:pt x="565" y="450"/>
                  <a:pt x="565" y="450"/>
                  <a:pt x="565" y="450"/>
                </a:cubicBezTo>
                <a:cubicBezTo>
                  <a:pt x="565" y="449"/>
                  <a:pt x="567" y="448"/>
                  <a:pt x="568" y="449"/>
                </a:cubicBezTo>
                <a:cubicBezTo>
                  <a:pt x="568" y="449"/>
                  <a:pt x="568" y="449"/>
                  <a:pt x="568" y="449"/>
                </a:cubicBezTo>
                <a:cubicBezTo>
                  <a:pt x="569" y="449"/>
                  <a:pt x="569" y="450"/>
                  <a:pt x="569" y="451"/>
                </a:cubicBezTo>
                <a:cubicBezTo>
                  <a:pt x="569" y="451"/>
                  <a:pt x="569" y="451"/>
                  <a:pt x="569" y="451"/>
                </a:cubicBezTo>
                <a:cubicBezTo>
                  <a:pt x="568" y="452"/>
                  <a:pt x="568" y="453"/>
                  <a:pt x="567" y="453"/>
                </a:cubicBezTo>
                <a:cubicBezTo>
                  <a:pt x="567" y="453"/>
                  <a:pt x="567" y="453"/>
                  <a:pt x="567" y="453"/>
                </a:cubicBezTo>
                <a:cubicBezTo>
                  <a:pt x="567" y="453"/>
                  <a:pt x="566" y="453"/>
                  <a:pt x="566" y="453"/>
                </a:cubicBezTo>
                <a:close/>
                <a:moveTo>
                  <a:pt x="46" y="443"/>
                </a:moveTo>
                <a:cubicBezTo>
                  <a:pt x="45" y="442"/>
                  <a:pt x="46" y="441"/>
                  <a:pt x="47" y="441"/>
                </a:cubicBezTo>
                <a:cubicBezTo>
                  <a:pt x="47" y="441"/>
                  <a:pt x="47" y="441"/>
                  <a:pt x="47" y="441"/>
                </a:cubicBezTo>
                <a:cubicBezTo>
                  <a:pt x="48" y="440"/>
                  <a:pt x="49" y="441"/>
                  <a:pt x="50" y="442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0" y="443"/>
                  <a:pt x="50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7" y="444"/>
                  <a:pt x="46" y="444"/>
                  <a:pt x="46" y="443"/>
                </a:cubicBezTo>
                <a:close/>
                <a:moveTo>
                  <a:pt x="571" y="442"/>
                </a:moveTo>
                <a:cubicBezTo>
                  <a:pt x="570" y="441"/>
                  <a:pt x="569" y="440"/>
                  <a:pt x="570" y="439"/>
                </a:cubicBezTo>
                <a:cubicBezTo>
                  <a:pt x="570" y="439"/>
                  <a:pt x="570" y="439"/>
                  <a:pt x="570" y="439"/>
                </a:cubicBezTo>
                <a:cubicBezTo>
                  <a:pt x="570" y="438"/>
                  <a:pt x="571" y="437"/>
                  <a:pt x="572" y="438"/>
                </a:cubicBezTo>
                <a:cubicBezTo>
                  <a:pt x="572" y="438"/>
                  <a:pt x="572" y="438"/>
                  <a:pt x="572" y="438"/>
                </a:cubicBezTo>
                <a:cubicBezTo>
                  <a:pt x="573" y="438"/>
                  <a:pt x="574" y="439"/>
                  <a:pt x="573" y="440"/>
                </a:cubicBezTo>
                <a:cubicBezTo>
                  <a:pt x="573" y="440"/>
                  <a:pt x="573" y="440"/>
                  <a:pt x="573" y="440"/>
                </a:cubicBezTo>
                <a:cubicBezTo>
                  <a:pt x="573" y="441"/>
                  <a:pt x="572" y="442"/>
                  <a:pt x="572" y="442"/>
                </a:cubicBezTo>
                <a:cubicBezTo>
                  <a:pt x="572" y="442"/>
                  <a:pt x="572" y="442"/>
                  <a:pt x="572" y="442"/>
                </a:cubicBezTo>
                <a:cubicBezTo>
                  <a:pt x="571" y="442"/>
                  <a:pt x="571" y="442"/>
                  <a:pt x="571" y="442"/>
                </a:cubicBezTo>
                <a:close/>
                <a:moveTo>
                  <a:pt x="41" y="432"/>
                </a:moveTo>
                <a:cubicBezTo>
                  <a:pt x="41" y="431"/>
                  <a:pt x="41" y="430"/>
                  <a:pt x="42" y="430"/>
                </a:cubicBezTo>
                <a:cubicBezTo>
                  <a:pt x="42" y="430"/>
                  <a:pt x="42" y="430"/>
                  <a:pt x="42" y="430"/>
                </a:cubicBezTo>
                <a:cubicBezTo>
                  <a:pt x="43" y="429"/>
                  <a:pt x="44" y="430"/>
                  <a:pt x="45" y="431"/>
                </a:cubicBezTo>
                <a:cubicBezTo>
                  <a:pt x="45" y="431"/>
                  <a:pt x="45" y="431"/>
                  <a:pt x="45" y="431"/>
                </a:cubicBezTo>
                <a:cubicBezTo>
                  <a:pt x="45" y="432"/>
                  <a:pt x="45" y="433"/>
                  <a:pt x="44" y="433"/>
                </a:cubicBezTo>
                <a:cubicBezTo>
                  <a:pt x="44" y="433"/>
                  <a:pt x="44" y="433"/>
                  <a:pt x="44" y="433"/>
                </a:cubicBezTo>
                <a:cubicBezTo>
                  <a:pt x="43" y="433"/>
                  <a:pt x="43" y="433"/>
                  <a:pt x="43" y="433"/>
                </a:cubicBezTo>
                <a:cubicBezTo>
                  <a:pt x="43" y="433"/>
                  <a:pt x="43" y="433"/>
                  <a:pt x="43" y="433"/>
                </a:cubicBezTo>
                <a:cubicBezTo>
                  <a:pt x="42" y="433"/>
                  <a:pt x="41" y="433"/>
                  <a:pt x="41" y="432"/>
                </a:cubicBezTo>
                <a:close/>
                <a:moveTo>
                  <a:pt x="576" y="431"/>
                </a:moveTo>
                <a:cubicBezTo>
                  <a:pt x="575" y="430"/>
                  <a:pt x="574" y="429"/>
                  <a:pt x="575" y="428"/>
                </a:cubicBezTo>
                <a:cubicBezTo>
                  <a:pt x="575" y="428"/>
                  <a:pt x="575" y="428"/>
                  <a:pt x="575" y="428"/>
                </a:cubicBezTo>
                <a:cubicBezTo>
                  <a:pt x="575" y="427"/>
                  <a:pt x="576" y="426"/>
                  <a:pt x="577" y="427"/>
                </a:cubicBezTo>
                <a:cubicBezTo>
                  <a:pt x="577" y="427"/>
                  <a:pt x="577" y="427"/>
                  <a:pt x="577" y="427"/>
                </a:cubicBezTo>
                <a:cubicBezTo>
                  <a:pt x="578" y="427"/>
                  <a:pt x="579" y="428"/>
                  <a:pt x="578" y="429"/>
                </a:cubicBezTo>
                <a:cubicBezTo>
                  <a:pt x="578" y="429"/>
                  <a:pt x="578" y="429"/>
                  <a:pt x="578" y="429"/>
                </a:cubicBezTo>
                <a:cubicBezTo>
                  <a:pt x="578" y="430"/>
                  <a:pt x="577" y="431"/>
                  <a:pt x="576" y="431"/>
                </a:cubicBezTo>
                <a:cubicBezTo>
                  <a:pt x="576" y="431"/>
                  <a:pt x="576" y="431"/>
                  <a:pt x="576" y="431"/>
                </a:cubicBezTo>
                <a:cubicBezTo>
                  <a:pt x="576" y="431"/>
                  <a:pt x="576" y="431"/>
                  <a:pt x="576" y="431"/>
                </a:cubicBezTo>
                <a:close/>
                <a:moveTo>
                  <a:pt x="37" y="421"/>
                </a:moveTo>
                <a:cubicBezTo>
                  <a:pt x="36" y="420"/>
                  <a:pt x="37" y="419"/>
                  <a:pt x="38" y="418"/>
                </a:cubicBezTo>
                <a:cubicBezTo>
                  <a:pt x="38" y="418"/>
                  <a:pt x="38" y="418"/>
                  <a:pt x="38" y="418"/>
                </a:cubicBezTo>
                <a:cubicBezTo>
                  <a:pt x="39" y="418"/>
                  <a:pt x="40" y="419"/>
                  <a:pt x="40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41" y="421"/>
                  <a:pt x="40" y="422"/>
                  <a:pt x="39" y="422"/>
                </a:cubicBezTo>
                <a:cubicBezTo>
                  <a:pt x="39" y="422"/>
                  <a:pt x="39" y="422"/>
                  <a:pt x="39" y="422"/>
                </a:cubicBezTo>
                <a:cubicBezTo>
                  <a:pt x="39" y="422"/>
                  <a:pt x="39" y="422"/>
                  <a:pt x="38" y="422"/>
                </a:cubicBezTo>
                <a:cubicBezTo>
                  <a:pt x="38" y="422"/>
                  <a:pt x="38" y="422"/>
                  <a:pt x="38" y="422"/>
                </a:cubicBezTo>
                <a:cubicBezTo>
                  <a:pt x="38" y="422"/>
                  <a:pt x="37" y="422"/>
                  <a:pt x="37" y="421"/>
                </a:cubicBezTo>
                <a:close/>
                <a:moveTo>
                  <a:pt x="580" y="419"/>
                </a:moveTo>
                <a:cubicBezTo>
                  <a:pt x="579" y="419"/>
                  <a:pt x="579" y="418"/>
                  <a:pt x="579" y="417"/>
                </a:cubicBezTo>
                <a:cubicBezTo>
                  <a:pt x="579" y="417"/>
                  <a:pt x="579" y="417"/>
                  <a:pt x="579" y="417"/>
                </a:cubicBezTo>
                <a:cubicBezTo>
                  <a:pt x="579" y="416"/>
                  <a:pt x="580" y="415"/>
                  <a:pt x="582" y="416"/>
                </a:cubicBezTo>
                <a:cubicBezTo>
                  <a:pt x="582" y="416"/>
                  <a:pt x="582" y="416"/>
                  <a:pt x="582" y="416"/>
                </a:cubicBezTo>
                <a:cubicBezTo>
                  <a:pt x="583" y="416"/>
                  <a:pt x="583" y="417"/>
                  <a:pt x="583" y="418"/>
                </a:cubicBezTo>
                <a:cubicBezTo>
                  <a:pt x="583" y="418"/>
                  <a:pt x="583" y="418"/>
                  <a:pt x="583" y="418"/>
                </a:cubicBezTo>
                <a:cubicBezTo>
                  <a:pt x="582" y="419"/>
                  <a:pt x="582" y="420"/>
                  <a:pt x="581" y="420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81" y="420"/>
                  <a:pt x="580" y="419"/>
                  <a:pt x="580" y="419"/>
                </a:cubicBezTo>
                <a:close/>
                <a:moveTo>
                  <a:pt x="32" y="410"/>
                </a:moveTo>
                <a:cubicBezTo>
                  <a:pt x="32" y="409"/>
                  <a:pt x="33" y="408"/>
                  <a:pt x="34" y="407"/>
                </a:cubicBezTo>
                <a:cubicBezTo>
                  <a:pt x="34" y="407"/>
                  <a:pt x="34" y="407"/>
                  <a:pt x="34" y="407"/>
                </a:cubicBezTo>
                <a:cubicBezTo>
                  <a:pt x="35" y="407"/>
                  <a:pt x="36" y="407"/>
                  <a:pt x="36" y="408"/>
                </a:cubicBezTo>
                <a:cubicBezTo>
                  <a:pt x="36" y="408"/>
                  <a:pt x="36" y="408"/>
                  <a:pt x="36" y="408"/>
                </a:cubicBezTo>
                <a:cubicBezTo>
                  <a:pt x="37" y="409"/>
                  <a:pt x="36" y="411"/>
                  <a:pt x="35" y="411"/>
                </a:cubicBezTo>
                <a:cubicBezTo>
                  <a:pt x="35" y="411"/>
                  <a:pt x="35" y="411"/>
                  <a:pt x="35" y="411"/>
                </a:cubicBezTo>
                <a:cubicBezTo>
                  <a:pt x="35" y="411"/>
                  <a:pt x="35" y="411"/>
                  <a:pt x="34" y="411"/>
                </a:cubicBezTo>
                <a:cubicBezTo>
                  <a:pt x="34" y="411"/>
                  <a:pt x="34" y="411"/>
                  <a:pt x="34" y="411"/>
                </a:cubicBezTo>
                <a:cubicBezTo>
                  <a:pt x="33" y="411"/>
                  <a:pt x="33" y="411"/>
                  <a:pt x="32" y="410"/>
                </a:cubicBezTo>
                <a:close/>
                <a:moveTo>
                  <a:pt x="584" y="408"/>
                </a:moveTo>
                <a:cubicBezTo>
                  <a:pt x="583" y="408"/>
                  <a:pt x="583" y="407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4"/>
                  <a:pt x="584" y="404"/>
                  <a:pt x="585" y="404"/>
                </a:cubicBezTo>
                <a:cubicBezTo>
                  <a:pt x="585" y="404"/>
                  <a:pt x="585" y="404"/>
                  <a:pt x="585" y="404"/>
                </a:cubicBezTo>
                <a:cubicBezTo>
                  <a:pt x="586" y="405"/>
                  <a:pt x="587" y="406"/>
                  <a:pt x="587" y="407"/>
                </a:cubicBezTo>
                <a:cubicBezTo>
                  <a:pt x="587" y="407"/>
                  <a:pt x="587" y="407"/>
                  <a:pt x="587" y="407"/>
                </a:cubicBezTo>
                <a:cubicBezTo>
                  <a:pt x="586" y="408"/>
                  <a:pt x="586" y="408"/>
                  <a:pt x="585" y="408"/>
                </a:cubicBezTo>
                <a:cubicBezTo>
                  <a:pt x="585" y="408"/>
                  <a:pt x="585" y="408"/>
                  <a:pt x="585" y="408"/>
                </a:cubicBezTo>
                <a:cubicBezTo>
                  <a:pt x="585" y="408"/>
                  <a:pt x="584" y="408"/>
                  <a:pt x="584" y="408"/>
                </a:cubicBezTo>
                <a:close/>
                <a:moveTo>
                  <a:pt x="29" y="398"/>
                </a:moveTo>
                <a:cubicBezTo>
                  <a:pt x="29" y="397"/>
                  <a:pt x="29" y="396"/>
                  <a:pt x="30" y="396"/>
                </a:cubicBezTo>
                <a:cubicBezTo>
                  <a:pt x="30" y="396"/>
                  <a:pt x="30" y="396"/>
                  <a:pt x="30" y="396"/>
                </a:cubicBezTo>
                <a:cubicBezTo>
                  <a:pt x="31" y="395"/>
                  <a:pt x="32" y="396"/>
                  <a:pt x="33" y="397"/>
                </a:cubicBezTo>
                <a:cubicBezTo>
                  <a:pt x="33" y="397"/>
                  <a:pt x="33" y="397"/>
                  <a:pt x="33" y="397"/>
                </a:cubicBezTo>
                <a:cubicBezTo>
                  <a:pt x="33" y="398"/>
                  <a:pt x="32" y="399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0" y="400"/>
                  <a:pt x="29" y="399"/>
                  <a:pt x="29" y="398"/>
                </a:cubicBezTo>
                <a:close/>
                <a:moveTo>
                  <a:pt x="588" y="397"/>
                </a:moveTo>
                <a:cubicBezTo>
                  <a:pt x="587" y="396"/>
                  <a:pt x="586" y="395"/>
                  <a:pt x="586" y="394"/>
                </a:cubicBezTo>
                <a:cubicBezTo>
                  <a:pt x="586" y="394"/>
                  <a:pt x="586" y="394"/>
                  <a:pt x="586" y="394"/>
                </a:cubicBezTo>
                <a:cubicBezTo>
                  <a:pt x="587" y="393"/>
                  <a:pt x="588" y="392"/>
                  <a:pt x="589" y="393"/>
                </a:cubicBezTo>
                <a:cubicBezTo>
                  <a:pt x="589" y="393"/>
                  <a:pt x="589" y="393"/>
                  <a:pt x="589" y="393"/>
                </a:cubicBezTo>
                <a:cubicBezTo>
                  <a:pt x="590" y="393"/>
                  <a:pt x="590" y="394"/>
                  <a:pt x="590" y="395"/>
                </a:cubicBezTo>
                <a:cubicBezTo>
                  <a:pt x="590" y="395"/>
                  <a:pt x="590" y="395"/>
                  <a:pt x="590" y="395"/>
                </a:cubicBezTo>
                <a:cubicBezTo>
                  <a:pt x="590" y="396"/>
                  <a:pt x="589" y="397"/>
                  <a:pt x="588" y="397"/>
                </a:cubicBezTo>
                <a:cubicBezTo>
                  <a:pt x="588" y="397"/>
                  <a:pt x="588" y="397"/>
                  <a:pt x="588" y="397"/>
                </a:cubicBezTo>
                <a:cubicBezTo>
                  <a:pt x="588" y="397"/>
                  <a:pt x="588" y="397"/>
                  <a:pt x="588" y="397"/>
                </a:cubicBezTo>
                <a:close/>
                <a:moveTo>
                  <a:pt x="26" y="387"/>
                </a:moveTo>
                <a:cubicBezTo>
                  <a:pt x="25" y="385"/>
                  <a:pt x="26" y="384"/>
                  <a:pt x="27" y="384"/>
                </a:cubicBezTo>
                <a:cubicBezTo>
                  <a:pt x="27" y="384"/>
                  <a:pt x="27" y="384"/>
                  <a:pt x="27" y="384"/>
                </a:cubicBezTo>
                <a:cubicBezTo>
                  <a:pt x="28" y="384"/>
                  <a:pt x="29" y="384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7"/>
                  <a:pt x="29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7" y="388"/>
                  <a:pt x="26" y="387"/>
                  <a:pt x="26" y="387"/>
                </a:cubicBezTo>
                <a:close/>
                <a:moveTo>
                  <a:pt x="591" y="385"/>
                </a:moveTo>
                <a:cubicBezTo>
                  <a:pt x="590" y="385"/>
                  <a:pt x="589" y="384"/>
                  <a:pt x="589" y="383"/>
                </a:cubicBezTo>
                <a:cubicBezTo>
                  <a:pt x="589" y="383"/>
                  <a:pt x="589" y="383"/>
                  <a:pt x="589" y="383"/>
                </a:cubicBezTo>
                <a:cubicBezTo>
                  <a:pt x="590" y="381"/>
                  <a:pt x="591" y="381"/>
                  <a:pt x="592" y="381"/>
                </a:cubicBezTo>
                <a:cubicBezTo>
                  <a:pt x="592" y="381"/>
                  <a:pt x="592" y="381"/>
                  <a:pt x="592" y="381"/>
                </a:cubicBezTo>
                <a:cubicBezTo>
                  <a:pt x="593" y="381"/>
                  <a:pt x="593" y="382"/>
                  <a:pt x="593" y="383"/>
                </a:cubicBezTo>
                <a:cubicBezTo>
                  <a:pt x="593" y="383"/>
                  <a:pt x="593" y="383"/>
                  <a:pt x="593" y="383"/>
                </a:cubicBezTo>
                <a:cubicBezTo>
                  <a:pt x="593" y="384"/>
                  <a:pt x="592" y="385"/>
                  <a:pt x="591" y="385"/>
                </a:cubicBezTo>
                <a:cubicBezTo>
                  <a:pt x="591" y="385"/>
                  <a:pt x="591" y="385"/>
                  <a:pt x="591" y="385"/>
                </a:cubicBezTo>
                <a:cubicBezTo>
                  <a:pt x="591" y="385"/>
                  <a:pt x="591" y="385"/>
                  <a:pt x="591" y="385"/>
                </a:cubicBezTo>
                <a:close/>
                <a:moveTo>
                  <a:pt x="23" y="375"/>
                </a:moveTo>
                <a:cubicBezTo>
                  <a:pt x="23" y="374"/>
                  <a:pt x="24" y="373"/>
                  <a:pt x="25" y="372"/>
                </a:cubicBezTo>
                <a:cubicBezTo>
                  <a:pt x="25" y="372"/>
                  <a:pt x="25" y="372"/>
                  <a:pt x="25" y="372"/>
                </a:cubicBezTo>
                <a:cubicBezTo>
                  <a:pt x="26" y="372"/>
                  <a:pt x="27" y="373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5"/>
                  <a:pt x="27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4" y="376"/>
                  <a:pt x="23" y="376"/>
                  <a:pt x="23" y="375"/>
                </a:cubicBezTo>
                <a:close/>
                <a:moveTo>
                  <a:pt x="593" y="373"/>
                </a:moveTo>
                <a:cubicBezTo>
                  <a:pt x="592" y="373"/>
                  <a:pt x="592" y="372"/>
                  <a:pt x="592" y="371"/>
                </a:cubicBezTo>
                <a:cubicBezTo>
                  <a:pt x="592" y="371"/>
                  <a:pt x="592" y="371"/>
                  <a:pt x="592" y="371"/>
                </a:cubicBezTo>
                <a:cubicBezTo>
                  <a:pt x="592" y="370"/>
                  <a:pt x="593" y="369"/>
                  <a:pt x="594" y="369"/>
                </a:cubicBezTo>
                <a:cubicBezTo>
                  <a:pt x="594" y="369"/>
                  <a:pt x="594" y="369"/>
                  <a:pt x="594" y="369"/>
                </a:cubicBezTo>
                <a:cubicBezTo>
                  <a:pt x="595" y="370"/>
                  <a:pt x="596" y="371"/>
                  <a:pt x="596" y="372"/>
                </a:cubicBezTo>
                <a:cubicBezTo>
                  <a:pt x="596" y="372"/>
                  <a:pt x="596" y="372"/>
                  <a:pt x="596" y="372"/>
                </a:cubicBezTo>
                <a:cubicBezTo>
                  <a:pt x="595" y="373"/>
                  <a:pt x="595" y="373"/>
                  <a:pt x="594" y="373"/>
                </a:cubicBezTo>
                <a:cubicBezTo>
                  <a:pt x="594" y="373"/>
                  <a:pt x="594" y="373"/>
                  <a:pt x="594" y="373"/>
                </a:cubicBezTo>
                <a:cubicBezTo>
                  <a:pt x="594" y="373"/>
                  <a:pt x="593" y="373"/>
                  <a:pt x="593" y="373"/>
                </a:cubicBezTo>
                <a:close/>
                <a:moveTo>
                  <a:pt x="21" y="363"/>
                </a:moveTo>
                <a:cubicBezTo>
                  <a:pt x="21" y="363"/>
                  <a:pt x="21" y="363"/>
                  <a:pt x="21" y="363"/>
                </a:cubicBezTo>
                <a:cubicBezTo>
                  <a:pt x="21" y="362"/>
                  <a:pt x="21" y="361"/>
                  <a:pt x="23" y="361"/>
                </a:cubicBezTo>
                <a:cubicBezTo>
                  <a:pt x="23" y="361"/>
                  <a:pt x="23" y="361"/>
                  <a:pt x="23" y="361"/>
                </a:cubicBezTo>
                <a:cubicBezTo>
                  <a:pt x="24" y="360"/>
                  <a:pt x="25" y="361"/>
                  <a:pt x="25" y="362"/>
                </a:cubicBezTo>
                <a:cubicBezTo>
                  <a:pt x="25" y="362"/>
                  <a:pt x="25" y="362"/>
                  <a:pt x="25" y="362"/>
                </a:cubicBezTo>
                <a:cubicBezTo>
                  <a:pt x="25" y="363"/>
                  <a:pt x="24" y="364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2" y="365"/>
                  <a:pt x="21" y="364"/>
                  <a:pt x="21" y="363"/>
                </a:cubicBezTo>
                <a:close/>
                <a:moveTo>
                  <a:pt x="595" y="361"/>
                </a:moveTo>
                <a:cubicBezTo>
                  <a:pt x="594" y="361"/>
                  <a:pt x="594" y="360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8"/>
                  <a:pt x="595" y="357"/>
                  <a:pt x="596" y="357"/>
                </a:cubicBezTo>
                <a:cubicBezTo>
                  <a:pt x="596" y="357"/>
                  <a:pt x="596" y="357"/>
                  <a:pt x="596" y="357"/>
                </a:cubicBezTo>
                <a:cubicBezTo>
                  <a:pt x="597" y="358"/>
                  <a:pt x="598" y="359"/>
                  <a:pt x="598" y="360"/>
                </a:cubicBezTo>
                <a:cubicBezTo>
                  <a:pt x="598" y="360"/>
                  <a:pt x="598" y="360"/>
                  <a:pt x="598" y="360"/>
                </a:cubicBezTo>
                <a:cubicBezTo>
                  <a:pt x="598" y="361"/>
                  <a:pt x="597" y="361"/>
                  <a:pt x="596" y="361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6" y="361"/>
                  <a:pt x="596" y="361"/>
                  <a:pt x="595" y="361"/>
                </a:cubicBezTo>
                <a:close/>
                <a:moveTo>
                  <a:pt x="19" y="351"/>
                </a:moveTo>
                <a:cubicBezTo>
                  <a:pt x="19" y="350"/>
                  <a:pt x="20" y="349"/>
                  <a:pt x="21" y="349"/>
                </a:cubicBezTo>
                <a:cubicBezTo>
                  <a:pt x="21" y="349"/>
                  <a:pt x="21" y="349"/>
                  <a:pt x="21" y="349"/>
                </a:cubicBezTo>
                <a:cubicBezTo>
                  <a:pt x="22" y="349"/>
                  <a:pt x="23" y="349"/>
                  <a:pt x="23" y="350"/>
                </a:cubicBezTo>
                <a:cubicBezTo>
                  <a:pt x="23" y="350"/>
                  <a:pt x="23" y="350"/>
                  <a:pt x="23" y="350"/>
                </a:cubicBezTo>
                <a:cubicBezTo>
                  <a:pt x="23" y="352"/>
                  <a:pt x="23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0" y="353"/>
                  <a:pt x="19" y="352"/>
                  <a:pt x="19" y="351"/>
                </a:cubicBezTo>
                <a:close/>
                <a:moveTo>
                  <a:pt x="597" y="350"/>
                </a:moveTo>
                <a:cubicBezTo>
                  <a:pt x="596" y="349"/>
                  <a:pt x="595" y="348"/>
                  <a:pt x="595" y="347"/>
                </a:cubicBezTo>
                <a:cubicBezTo>
                  <a:pt x="595" y="347"/>
                  <a:pt x="595" y="347"/>
                  <a:pt x="595" y="347"/>
                </a:cubicBezTo>
                <a:cubicBezTo>
                  <a:pt x="595" y="346"/>
                  <a:pt x="596" y="345"/>
                  <a:pt x="597" y="346"/>
                </a:cubicBezTo>
                <a:cubicBezTo>
                  <a:pt x="597" y="346"/>
                  <a:pt x="597" y="346"/>
                  <a:pt x="597" y="346"/>
                </a:cubicBezTo>
                <a:cubicBezTo>
                  <a:pt x="599" y="346"/>
                  <a:pt x="599" y="347"/>
                  <a:pt x="599" y="348"/>
                </a:cubicBezTo>
                <a:cubicBezTo>
                  <a:pt x="599" y="348"/>
                  <a:pt x="599" y="348"/>
                  <a:pt x="599" y="348"/>
                </a:cubicBezTo>
                <a:cubicBezTo>
                  <a:pt x="599" y="349"/>
                  <a:pt x="598" y="350"/>
                  <a:pt x="597" y="350"/>
                </a:cubicBezTo>
                <a:cubicBezTo>
                  <a:pt x="597" y="350"/>
                  <a:pt x="597" y="350"/>
                  <a:pt x="597" y="350"/>
                </a:cubicBezTo>
                <a:cubicBezTo>
                  <a:pt x="597" y="350"/>
                  <a:pt x="597" y="350"/>
                  <a:pt x="597" y="350"/>
                </a:cubicBezTo>
                <a:close/>
                <a:moveTo>
                  <a:pt x="18" y="339"/>
                </a:moveTo>
                <a:cubicBezTo>
                  <a:pt x="18" y="339"/>
                  <a:pt x="18" y="339"/>
                  <a:pt x="18" y="339"/>
                </a:cubicBezTo>
                <a:cubicBezTo>
                  <a:pt x="18" y="338"/>
                  <a:pt x="19" y="337"/>
                  <a:pt x="20" y="337"/>
                </a:cubicBezTo>
                <a:cubicBezTo>
                  <a:pt x="20" y="337"/>
                  <a:pt x="20" y="337"/>
                  <a:pt x="20" y="337"/>
                </a:cubicBezTo>
                <a:cubicBezTo>
                  <a:pt x="21" y="337"/>
                  <a:pt x="22" y="337"/>
                  <a:pt x="22" y="339"/>
                </a:cubicBezTo>
                <a:cubicBezTo>
                  <a:pt x="22" y="339"/>
                  <a:pt x="22" y="339"/>
                  <a:pt x="22" y="339"/>
                </a:cubicBezTo>
                <a:cubicBezTo>
                  <a:pt x="22" y="340"/>
                  <a:pt x="21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19" y="341"/>
                  <a:pt x="18" y="340"/>
                  <a:pt x="18" y="339"/>
                </a:cubicBezTo>
                <a:close/>
                <a:moveTo>
                  <a:pt x="598" y="338"/>
                </a:moveTo>
                <a:cubicBezTo>
                  <a:pt x="597" y="338"/>
                  <a:pt x="596" y="337"/>
                  <a:pt x="596" y="335"/>
                </a:cubicBezTo>
                <a:cubicBezTo>
                  <a:pt x="596" y="335"/>
                  <a:pt x="596" y="335"/>
                  <a:pt x="596" y="335"/>
                </a:cubicBezTo>
                <a:cubicBezTo>
                  <a:pt x="596" y="334"/>
                  <a:pt x="597" y="334"/>
                  <a:pt x="598" y="334"/>
                </a:cubicBezTo>
                <a:cubicBezTo>
                  <a:pt x="598" y="334"/>
                  <a:pt x="598" y="334"/>
                  <a:pt x="598" y="334"/>
                </a:cubicBezTo>
                <a:cubicBezTo>
                  <a:pt x="599" y="334"/>
                  <a:pt x="600" y="335"/>
                  <a:pt x="600" y="336"/>
                </a:cubicBezTo>
                <a:cubicBezTo>
                  <a:pt x="600" y="336"/>
                  <a:pt x="600" y="336"/>
                  <a:pt x="600" y="336"/>
                </a:cubicBezTo>
                <a:cubicBezTo>
                  <a:pt x="600" y="337"/>
                  <a:pt x="599" y="338"/>
                  <a:pt x="598" y="338"/>
                </a:cubicBezTo>
                <a:cubicBezTo>
                  <a:pt x="598" y="338"/>
                  <a:pt x="598" y="338"/>
                  <a:pt x="598" y="338"/>
                </a:cubicBezTo>
                <a:cubicBezTo>
                  <a:pt x="598" y="338"/>
                  <a:pt x="598" y="338"/>
                  <a:pt x="598" y="338"/>
                </a:cubicBezTo>
                <a:close/>
                <a:moveTo>
                  <a:pt x="18" y="327"/>
                </a:moveTo>
                <a:cubicBezTo>
                  <a:pt x="17" y="326"/>
                  <a:pt x="18" y="325"/>
                  <a:pt x="19" y="325"/>
                </a:cubicBezTo>
                <a:cubicBezTo>
                  <a:pt x="19" y="325"/>
                  <a:pt x="19" y="325"/>
                  <a:pt x="19" y="325"/>
                </a:cubicBezTo>
                <a:cubicBezTo>
                  <a:pt x="21" y="325"/>
                  <a:pt x="21" y="326"/>
                  <a:pt x="22" y="327"/>
                </a:cubicBezTo>
                <a:cubicBezTo>
                  <a:pt x="22" y="327"/>
                  <a:pt x="22" y="327"/>
                  <a:pt x="22" y="327"/>
                </a:cubicBezTo>
                <a:cubicBezTo>
                  <a:pt x="22" y="328"/>
                  <a:pt x="21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18" y="329"/>
                  <a:pt x="18" y="328"/>
                  <a:pt x="18" y="327"/>
                </a:cubicBezTo>
                <a:close/>
                <a:moveTo>
                  <a:pt x="599" y="326"/>
                </a:moveTo>
                <a:cubicBezTo>
                  <a:pt x="598" y="326"/>
                  <a:pt x="597" y="325"/>
                  <a:pt x="597" y="324"/>
                </a:cubicBezTo>
                <a:cubicBezTo>
                  <a:pt x="597" y="324"/>
                  <a:pt x="597" y="324"/>
                  <a:pt x="597" y="324"/>
                </a:cubicBezTo>
                <a:cubicBezTo>
                  <a:pt x="597" y="322"/>
                  <a:pt x="598" y="322"/>
                  <a:pt x="599" y="322"/>
                </a:cubicBezTo>
                <a:cubicBezTo>
                  <a:pt x="599" y="322"/>
                  <a:pt x="599" y="322"/>
                  <a:pt x="599" y="322"/>
                </a:cubicBezTo>
                <a:cubicBezTo>
                  <a:pt x="600" y="322"/>
                  <a:pt x="601" y="323"/>
                  <a:pt x="601" y="324"/>
                </a:cubicBezTo>
                <a:cubicBezTo>
                  <a:pt x="601" y="324"/>
                  <a:pt x="601" y="324"/>
                  <a:pt x="601" y="324"/>
                </a:cubicBezTo>
                <a:cubicBezTo>
                  <a:pt x="601" y="325"/>
                  <a:pt x="600" y="326"/>
                  <a:pt x="599" y="326"/>
                </a:cubicBezTo>
                <a:cubicBezTo>
                  <a:pt x="599" y="326"/>
                  <a:pt x="599" y="326"/>
                  <a:pt x="599" y="326"/>
                </a:cubicBezTo>
                <a:cubicBezTo>
                  <a:pt x="599" y="326"/>
                  <a:pt x="599" y="326"/>
                  <a:pt x="599" y="326"/>
                </a:cubicBezTo>
                <a:close/>
                <a:moveTo>
                  <a:pt x="19" y="317"/>
                </a:moveTo>
                <a:cubicBezTo>
                  <a:pt x="18" y="317"/>
                  <a:pt x="17" y="316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17" y="314"/>
                  <a:pt x="18" y="313"/>
                  <a:pt x="19" y="313"/>
                </a:cubicBezTo>
                <a:cubicBezTo>
                  <a:pt x="19" y="313"/>
                  <a:pt x="19" y="313"/>
                  <a:pt x="19" y="313"/>
                </a:cubicBezTo>
                <a:cubicBezTo>
                  <a:pt x="21" y="313"/>
                  <a:pt x="21" y="314"/>
                  <a:pt x="21" y="315"/>
                </a:cubicBezTo>
                <a:cubicBezTo>
                  <a:pt x="21" y="315"/>
                  <a:pt x="21" y="315"/>
                  <a:pt x="21" y="315"/>
                </a:cubicBezTo>
                <a:cubicBezTo>
                  <a:pt x="21" y="316"/>
                  <a:pt x="20" y="317"/>
                  <a:pt x="19" y="317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19" y="317"/>
                  <a:pt x="19" y="317"/>
                  <a:pt x="19" y="317"/>
                </a:cubicBezTo>
                <a:close/>
                <a:moveTo>
                  <a:pt x="597" y="312"/>
                </a:moveTo>
                <a:cubicBezTo>
                  <a:pt x="597" y="312"/>
                  <a:pt x="597" y="312"/>
                  <a:pt x="597" y="312"/>
                </a:cubicBezTo>
                <a:cubicBezTo>
                  <a:pt x="597" y="312"/>
                  <a:pt x="597" y="312"/>
                  <a:pt x="597" y="312"/>
                </a:cubicBezTo>
                <a:cubicBezTo>
                  <a:pt x="597" y="311"/>
                  <a:pt x="598" y="310"/>
                  <a:pt x="599" y="310"/>
                </a:cubicBezTo>
                <a:cubicBezTo>
                  <a:pt x="599" y="310"/>
                  <a:pt x="599" y="310"/>
                  <a:pt x="599" y="310"/>
                </a:cubicBezTo>
                <a:cubicBezTo>
                  <a:pt x="600" y="310"/>
                  <a:pt x="601" y="310"/>
                  <a:pt x="601" y="312"/>
                </a:cubicBezTo>
                <a:cubicBezTo>
                  <a:pt x="601" y="312"/>
                  <a:pt x="601" y="312"/>
                  <a:pt x="601" y="312"/>
                </a:cubicBezTo>
                <a:cubicBezTo>
                  <a:pt x="601" y="313"/>
                  <a:pt x="600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8" y="314"/>
                  <a:pt x="597" y="313"/>
                  <a:pt x="597" y="312"/>
                </a:cubicBezTo>
                <a:close/>
                <a:moveTo>
                  <a:pt x="20" y="305"/>
                </a:moveTo>
                <a:cubicBezTo>
                  <a:pt x="19" y="305"/>
                  <a:pt x="18" y="304"/>
                  <a:pt x="18" y="303"/>
                </a:cubicBezTo>
                <a:cubicBezTo>
                  <a:pt x="18" y="303"/>
                  <a:pt x="18" y="303"/>
                  <a:pt x="18" y="303"/>
                </a:cubicBezTo>
                <a:cubicBezTo>
                  <a:pt x="18" y="302"/>
                  <a:pt x="19" y="301"/>
                  <a:pt x="20" y="301"/>
                </a:cubicBezTo>
                <a:cubicBezTo>
                  <a:pt x="20" y="301"/>
                  <a:pt x="20" y="301"/>
                  <a:pt x="20" y="301"/>
                </a:cubicBezTo>
                <a:cubicBezTo>
                  <a:pt x="21" y="301"/>
                  <a:pt x="22" y="302"/>
                  <a:pt x="22" y="303"/>
                </a:cubicBezTo>
                <a:cubicBezTo>
                  <a:pt x="22" y="303"/>
                  <a:pt x="22" y="303"/>
                  <a:pt x="22" y="303"/>
                </a:cubicBezTo>
                <a:cubicBezTo>
                  <a:pt x="22" y="304"/>
                  <a:pt x="21" y="305"/>
                  <a:pt x="20" y="305"/>
                </a:cubicBezTo>
                <a:cubicBezTo>
                  <a:pt x="20" y="305"/>
                  <a:pt x="20" y="305"/>
                  <a:pt x="20" y="305"/>
                </a:cubicBezTo>
                <a:cubicBezTo>
                  <a:pt x="20" y="305"/>
                  <a:pt x="20" y="305"/>
                  <a:pt x="20" y="305"/>
                </a:cubicBezTo>
                <a:close/>
                <a:moveTo>
                  <a:pt x="596" y="300"/>
                </a:moveTo>
                <a:cubicBezTo>
                  <a:pt x="596" y="299"/>
                  <a:pt x="597" y="298"/>
                  <a:pt x="598" y="298"/>
                </a:cubicBezTo>
                <a:cubicBezTo>
                  <a:pt x="598" y="298"/>
                  <a:pt x="598" y="298"/>
                  <a:pt x="598" y="298"/>
                </a:cubicBezTo>
                <a:cubicBezTo>
                  <a:pt x="599" y="298"/>
                  <a:pt x="600" y="298"/>
                  <a:pt x="600" y="299"/>
                </a:cubicBezTo>
                <a:cubicBezTo>
                  <a:pt x="600" y="299"/>
                  <a:pt x="600" y="299"/>
                  <a:pt x="600" y="299"/>
                </a:cubicBezTo>
                <a:cubicBezTo>
                  <a:pt x="600" y="301"/>
                  <a:pt x="599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7" y="302"/>
                  <a:pt x="596" y="301"/>
                  <a:pt x="596" y="300"/>
                </a:cubicBezTo>
                <a:close/>
                <a:moveTo>
                  <a:pt x="20" y="293"/>
                </a:moveTo>
                <a:cubicBezTo>
                  <a:pt x="19" y="293"/>
                  <a:pt x="19" y="292"/>
                  <a:pt x="19" y="291"/>
                </a:cubicBezTo>
                <a:cubicBezTo>
                  <a:pt x="19" y="291"/>
                  <a:pt x="19" y="291"/>
                  <a:pt x="19" y="291"/>
                </a:cubicBezTo>
                <a:cubicBezTo>
                  <a:pt x="19" y="289"/>
                  <a:pt x="20" y="289"/>
                  <a:pt x="21" y="289"/>
                </a:cubicBezTo>
                <a:cubicBezTo>
                  <a:pt x="21" y="289"/>
                  <a:pt x="21" y="289"/>
                  <a:pt x="21" y="289"/>
                </a:cubicBezTo>
                <a:cubicBezTo>
                  <a:pt x="22" y="289"/>
                  <a:pt x="23" y="290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2"/>
                  <a:pt x="22" y="293"/>
                  <a:pt x="21" y="293"/>
                </a:cubicBezTo>
                <a:cubicBezTo>
                  <a:pt x="21" y="293"/>
                  <a:pt x="21" y="293"/>
                  <a:pt x="21" y="293"/>
                </a:cubicBezTo>
                <a:cubicBezTo>
                  <a:pt x="21" y="293"/>
                  <a:pt x="21" y="293"/>
                  <a:pt x="20" y="293"/>
                </a:cubicBezTo>
                <a:close/>
                <a:moveTo>
                  <a:pt x="595" y="288"/>
                </a:moveTo>
                <a:cubicBezTo>
                  <a:pt x="595" y="287"/>
                  <a:pt x="596" y="286"/>
                  <a:pt x="597" y="286"/>
                </a:cubicBezTo>
                <a:cubicBezTo>
                  <a:pt x="597" y="286"/>
                  <a:pt x="597" y="286"/>
                  <a:pt x="597" y="286"/>
                </a:cubicBezTo>
                <a:cubicBezTo>
                  <a:pt x="598" y="286"/>
                  <a:pt x="599" y="286"/>
                  <a:pt x="599" y="287"/>
                </a:cubicBezTo>
                <a:cubicBezTo>
                  <a:pt x="599" y="287"/>
                  <a:pt x="599" y="287"/>
                  <a:pt x="599" y="287"/>
                </a:cubicBezTo>
                <a:cubicBezTo>
                  <a:pt x="599" y="289"/>
                  <a:pt x="598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6" y="290"/>
                  <a:pt x="595" y="289"/>
                  <a:pt x="595" y="288"/>
                </a:cubicBezTo>
                <a:close/>
                <a:moveTo>
                  <a:pt x="22" y="281"/>
                </a:moveTo>
                <a:cubicBezTo>
                  <a:pt x="21" y="281"/>
                  <a:pt x="20" y="280"/>
                  <a:pt x="20" y="279"/>
                </a:cubicBezTo>
                <a:cubicBezTo>
                  <a:pt x="20" y="279"/>
                  <a:pt x="20" y="279"/>
                  <a:pt x="20" y="279"/>
                </a:cubicBezTo>
                <a:cubicBezTo>
                  <a:pt x="20" y="278"/>
                  <a:pt x="21" y="277"/>
                  <a:pt x="22" y="277"/>
                </a:cubicBezTo>
                <a:cubicBezTo>
                  <a:pt x="22" y="277"/>
                  <a:pt x="22" y="277"/>
                  <a:pt x="22" y="277"/>
                </a:cubicBezTo>
                <a:cubicBezTo>
                  <a:pt x="23" y="277"/>
                  <a:pt x="24" y="278"/>
                  <a:pt x="24" y="279"/>
                </a:cubicBezTo>
                <a:cubicBezTo>
                  <a:pt x="24" y="279"/>
                  <a:pt x="24" y="279"/>
                  <a:pt x="24" y="279"/>
                </a:cubicBezTo>
                <a:cubicBezTo>
                  <a:pt x="24" y="280"/>
                  <a:pt x="23" y="281"/>
                  <a:pt x="22" y="281"/>
                </a:cubicBezTo>
                <a:cubicBezTo>
                  <a:pt x="22" y="281"/>
                  <a:pt x="22" y="281"/>
                  <a:pt x="22" y="281"/>
                </a:cubicBezTo>
                <a:cubicBezTo>
                  <a:pt x="22" y="281"/>
                  <a:pt x="22" y="281"/>
                  <a:pt x="22" y="281"/>
                </a:cubicBezTo>
                <a:close/>
                <a:moveTo>
                  <a:pt x="594" y="276"/>
                </a:moveTo>
                <a:cubicBezTo>
                  <a:pt x="593" y="275"/>
                  <a:pt x="594" y="274"/>
                  <a:pt x="595" y="274"/>
                </a:cubicBezTo>
                <a:cubicBezTo>
                  <a:pt x="595" y="274"/>
                  <a:pt x="595" y="274"/>
                  <a:pt x="595" y="274"/>
                </a:cubicBezTo>
                <a:cubicBezTo>
                  <a:pt x="596" y="274"/>
                  <a:pt x="597" y="274"/>
                  <a:pt x="598" y="275"/>
                </a:cubicBezTo>
                <a:cubicBezTo>
                  <a:pt x="598" y="275"/>
                  <a:pt x="598" y="275"/>
                  <a:pt x="598" y="275"/>
                </a:cubicBezTo>
                <a:cubicBezTo>
                  <a:pt x="598" y="277"/>
                  <a:pt x="597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5" y="278"/>
                  <a:pt x="594" y="277"/>
                  <a:pt x="594" y="276"/>
                </a:cubicBezTo>
                <a:close/>
                <a:moveTo>
                  <a:pt x="24" y="269"/>
                </a:moveTo>
                <a:cubicBezTo>
                  <a:pt x="23" y="269"/>
                  <a:pt x="22" y="268"/>
                  <a:pt x="22" y="267"/>
                </a:cubicBezTo>
                <a:cubicBezTo>
                  <a:pt x="22" y="267"/>
                  <a:pt x="22" y="267"/>
                  <a:pt x="22" y="267"/>
                </a:cubicBezTo>
                <a:cubicBezTo>
                  <a:pt x="22" y="266"/>
                  <a:pt x="23" y="265"/>
                  <a:pt x="24" y="265"/>
                </a:cubicBezTo>
                <a:cubicBezTo>
                  <a:pt x="24" y="265"/>
                  <a:pt x="24" y="265"/>
                  <a:pt x="24" y="265"/>
                </a:cubicBezTo>
                <a:cubicBezTo>
                  <a:pt x="25" y="265"/>
                  <a:pt x="26" y="266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8"/>
                  <a:pt x="25" y="269"/>
                  <a:pt x="24" y="269"/>
                </a:cubicBezTo>
                <a:cubicBezTo>
                  <a:pt x="24" y="269"/>
                  <a:pt x="24" y="269"/>
                  <a:pt x="24" y="269"/>
                </a:cubicBezTo>
                <a:cubicBezTo>
                  <a:pt x="24" y="269"/>
                  <a:pt x="24" y="269"/>
                  <a:pt x="24" y="269"/>
                </a:cubicBezTo>
                <a:close/>
                <a:moveTo>
                  <a:pt x="592" y="264"/>
                </a:moveTo>
                <a:cubicBezTo>
                  <a:pt x="591" y="263"/>
                  <a:pt x="592" y="262"/>
                  <a:pt x="593" y="262"/>
                </a:cubicBezTo>
                <a:cubicBezTo>
                  <a:pt x="593" y="262"/>
                  <a:pt x="593" y="262"/>
                  <a:pt x="593" y="262"/>
                </a:cubicBezTo>
                <a:cubicBezTo>
                  <a:pt x="594" y="262"/>
                  <a:pt x="595" y="262"/>
                  <a:pt x="596" y="263"/>
                </a:cubicBezTo>
                <a:cubicBezTo>
                  <a:pt x="596" y="263"/>
                  <a:pt x="596" y="263"/>
                  <a:pt x="596" y="263"/>
                </a:cubicBezTo>
                <a:cubicBezTo>
                  <a:pt x="596" y="265"/>
                  <a:pt x="595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3" y="266"/>
                  <a:pt x="592" y="265"/>
                  <a:pt x="592" y="264"/>
                </a:cubicBezTo>
                <a:close/>
                <a:moveTo>
                  <a:pt x="26" y="257"/>
                </a:moveTo>
                <a:cubicBezTo>
                  <a:pt x="25" y="257"/>
                  <a:pt x="24" y="256"/>
                  <a:pt x="24" y="255"/>
                </a:cubicBezTo>
                <a:cubicBezTo>
                  <a:pt x="24" y="255"/>
                  <a:pt x="24" y="255"/>
                  <a:pt x="24" y="255"/>
                </a:cubicBezTo>
                <a:cubicBezTo>
                  <a:pt x="25" y="254"/>
                  <a:pt x="26" y="253"/>
                  <a:pt x="27" y="253"/>
                </a:cubicBezTo>
                <a:cubicBezTo>
                  <a:pt x="27" y="253"/>
                  <a:pt x="27" y="253"/>
                  <a:pt x="27" y="253"/>
                </a:cubicBezTo>
                <a:cubicBezTo>
                  <a:pt x="28" y="254"/>
                  <a:pt x="29" y="255"/>
                  <a:pt x="28" y="256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57"/>
                  <a:pt x="27" y="257"/>
                  <a:pt x="26" y="257"/>
                </a:cubicBezTo>
                <a:cubicBezTo>
                  <a:pt x="26" y="257"/>
                  <a:pt x="26" y="257"/>
                  <a:pt x="26" y="257"/>
                </a:cubicBezTo>
                <a:cubicBezTo>
                  <a:pt x="26" y="257"/>
                  <a:pt x="26" y="257"/>
                  <a:pt x="26" y="257"/>
                </a:cubicBezTo>
                <a:close/>
                <a:moveTo>
                  <a:pt x="589" y="253"/>
                </a:moveTo>
                <a:cubicBezTo>
                  <a:pt x="589" y="252"/>
                  <a:pt x="590" y="250"/>
                  <a:pt x="591" y="250"/>
                </a:cubicBezTo>
                <a:cubicBezTo>
                  <a:pt x="591" y="250"/>
                  <a:pt x="591" y="250"/>
                  <a:pt x="591" y="250"/>
                </a:cubicBezTo>
                <a:cubicBezTo>
                  <a:pt x="592" y="250"/>
                  <a:pt x="593" y="251"/>
                  <a:pt x="593" y="252"/>
                </a:cubicBezTo>
                <a:cubicBezTo>
                  <a:pt x="593" y="252"/>
                  <a:pt x="593" y="252"/>
                  <a:pt x="593" y="252"/>
                </a:cubicBezTo>
                <a:cubicBezTo>
                  <a:pt x="593" y="253"/>
                  <a:pt x="593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0" y="254"/>
                  <a:pt x="589" y="254"/>
                  <a:pt x="589" y="253"/>
                </a:cubicBezTo>
                <a:close/>
                <a:moveTo>
                  <a:pt x="29" y="246"/>
                </a:moveTo>
                <a:cubicBezTo>
                  <a:pt x="28" y="245"/>
                  <a:pt x="27" y="244"/>
                  <a:pt x="27" y="243"/>
                </a:cubicBezTo>
                <a:cubicBezTo>
                  <a:pt x="27" y="243"/>
                  <a:pt x="27" y="243"/>
                  <a:pt x="27" y="243"/>
                </a:cubicBezTo>
                <a:cubicBezTo>
                  <a:pt x="28" y="242"/>
                  <a:pt x="29" y="242"/>
                  <a:pt x="30" y="242"/>
                </a:cubicBezTo>
                <a:cubicBezTo>
                  <a:pt x="30" y="242"/>
                  <a:pt x="30" y="242"/>
                  <a:pt x="30" y="242"/>
                </a:cubicBezTo>
                <a:cubicBezTo>
                  <a:pt x="31" y="242"/>
                  <a:pt x="31" y="243"/>
                  <a:pt x="31" y="244"/>
                </a:cubicBezTo>
                <a:cubicBezTo>
                  <a:pt x="31" y="244"/>
                  <a:pt x="31" y="244"/>
                  <a:pt x="31" y="244"/>
                </a:cubicBezTo>
                <a:cubicBezTo>
                  <a:pt x="31" y="245"/>
                  <a:pt x="30" y="246"/>
                  <a:pt x="29" y="246"/>
                </a:cubicBezTo>
                <a:cubicBezTo>
                  <a:pt x="29" y="246"/>
                  <a:pt x="29" y="246"/>
                  <a:pt x="29" y="246"/>
                </a:cubicBezTo>
                <a:cubicBezTo>
                  <a:pt x="29" y="246"/>
                  <a:pt x="29" y="246"/>
                  <a:pt x="29" y="246"/>
                </a:cubicBezTo>
                <a:close/>
                <a:moveTo>
                  <a:pt x="586" y="241"/>
                </a:moveTo>
                <a:cubicBezTo>
                  <a:pt x="586" y="241"/>
                  <a:pt x="586" y="241"/>
                  <a:pt x="586" y="241"/>
                </a:cubicBezTo>
                <a:cubicBezTo>
                  <a:pt x="586" y="241"/>
                  <a:pt x="586" y="241"/>
                  <a:pt x="586" y="241"/>
                </a:cubicBezTo>
                <a:cubicBezTo>
                  <a:pt x="586" y="240"/>
                  <a:pt x="586" y="239"/>
                  <a:pt x="587" y="239"/>
                </a:cubicBezTo>
                <a:cubicBezTo>
                  <a:pt x="587" y="239"/>
                  <a:pt x="587" y="239"/>
                  <a:pt x="587" y="239"/>
                </a:cubicBezTo>
                <a:cubicBezTo>
                  <a:pt x="589" y="238"/>
                  <a:pt x="590" y="239"/>
                  <a:pt x="590" y="240"/>
                </a:cubicBezTo>
                <a:cubicBezTo>
                  <a:pt x="590" y="240"/>
                  <a:pt x="590" y="240"/>
                  <a:pt x="590" y="240"/>
                </a:cubicBezTo>
                <a:cubicBezTo>
                  <a:pt x="590" y="241"/>
                  <a:pt x="590" y="242"/>
                  <a:pt x="589" y="242"/>
                </a:cubicBezTo>
                <a:cubicBezTo>
                  <a:pt x="589" y="242"/>
                  <a:pt x="589" y="242"/>
                  <a:pt x="589" y="242"/>
                </a:cubicBezTo>
                <a:cubicBezTo>
                  <a:pt x="588" y="242"/>
                  <a:pt x="588" y="242"/>
                  <a:pt x="588" y="242"/>
                </a:cubicBezTo>
                <a:cubicBezTo>
                  <a:pt x="588" y="242"/>
                  <a:pt x="588" y="242"/>
                  <a:pt x="588" y="242"/>
                </a:cubicBezTo>
                <a:cubicBezTo>
                  <a:pt x="587" y="242"/>
                  <a:pt x="586" y="242"/>
                  <a:pt x="586" y="241"/>
                </a:cubicBezTo>
                <a:close/>
                <a:moveTo>
                  <a:pt x="32" y="234"/>
                </a:moveTo>
                <a:cubicBezTo>
                  <a:pt x="31" y="234"/>
                  <a:pt x="30" y="233"/>
                  <a:pt x="31" y="232"/>
                </a:cubicBezTo>
                <a:cubicBezTo>
                  <a:pt x="31" y="232"/>
                  <a:pt x="31" y="232"/>
                  <a:pt x="31" y="232"/>
                </a:cubicBezTo>
                <a:cubicBezTo>
                  <a:pt x="31" y="231"/>
                  <a:pt x="32" y="230"/>
                  <a:pt x="33" y="230"/>
                </a:cubicBezTo>
                <a:cubicBezTo>
                  <a:pt x="33" y="230"/>
                  <a:pt x="33" y="230"/>
                  <a:pt x="33" y="230"/>
                </a:cubicBezTo>
                <a:cubicBezTo>
                  <a:pt x="34" y="231"/>
                  <a:pt x="35" y="232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4"/>
                  <a:pt x="33" y="234"/>
                  <a:pt x="33" y="234"/>
                </a:cubicBezTo>
                <a:cubicBezTo>
                  <a:pt x="33" y="234"/>
                  <a:pt x="33" y="234"/>
                  <a:pt x="33" y="234"/>
                </a:cubicBezTo>
                <a:cubicBezTo>
                  <a:pt x="32" y="234"/>
                  <a:pt x="32" y="234"/>
                  <a:pt x="32" y="234"/>
                </a:cubicBezTo>
                <a:close/>
                <a:moveTo>
                  <a:pt x="583" y="230"/>
                </a:moveTo>
                <a:cubicBezTo>
                  <a:pt x="582" y="229"/>
                  <a:pt x="583" y="227"/>
                  <a:pt x="584" y="227"/>
                </a:cubicBezTo>
                <a:cubicBezTo>
                  <a:pt x="584" y="227"/>
                  <a:pt x="584" y="227"/>
                  <a:pt x="584" y="227"/>
                </a:cubicBezTo>
                <a:cubicBezTo>
                  <a:pt x="585" y="227"/>
                  <a:pt x="586" y="227"/>
                  <a:pt x="586" y="228"/>
                </a:cubicBezTo>
                <a:cubicBezTo>
                  <a:pt x="586" y="228"/>
                  <a:pt x="586" y="228"/>
                  <a:pt x="586" y="228"/>
                </a:cubicBezTo>
                <a:cubicBezTo>
                  <a:pt x="587" y="229"/>
                  <a:pt x="586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4" y="231"/>
                  <a:pt x="583" y="230"/>
                  <a:pt x="583" y="230"/>
                </a:cubicBezTo>
                <a:close/>
                <a:moveTo>
                  <a:pt x="36" y="223"/>
                </a:moveTo>
                <a:cubicBezTo>
                  <a:pt x="35" y="222"/>
                  <a:pt x="34" y="221"/>
                  <a:pt x="35" y="220"/>
                </a:cubicBezTo>
                <a:cubicBezTo>
                  <a:pt x="35" y="220"/>
                  <a:pt x="35" y="220"/>
                  <a:pt x="35" y="220"/>
                </a:cubicBezTo>
                <a:cubicBezTo>
                  <a:pt x="35" y="219"/>
                  <a:pt x="36" y="219"/>
                  <a:pt x="37" y="219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38" y="219"/>
                  <a:pt x="39" y="221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7" y="223"/>
                  <a:pt x="36" y="223"/>
                </a:cubicBezTo>
                <a:cubicBezTo>
                  <a:pt x="36" y="223"/>
                  <a:pt x="36" y="223"/>
                  <a:pt x="36" y="223"/>
                </a:cubicBezTo>
                <a:cubicBezTo>
                  <a:pt x="36" y="223"/>
                  <a:pt x="36" y="223"/>
                  <a:pt x="36" y="223"/>
                </a:cubicBezTo>
                <a:close/>
                <a:moveTo>
                  <a:pt x="579" y="218"/>
                </a:moveTo>
                <a:cubicBezTo>
                  <a:pt x="578" y="217"/>
                  <a:pt x="579" y="216"/>
                  <a:pt x="580" y="216"/>
                </a:cubicBezTo>
                <a:cubicBezTo>
                  <a:pt x="580" y="216"/>
                  <a:pt x="580" y="216"/>
                  <a:pt x="580" y="216"/>
                </a:cubicBezTo>
                <a:cubicBezTo>
                  <a:pt x="581" y="215"/>
                  <a:pt x="582" y="216"/>
                  <a:pt x="582" y="217"/>
                </a:cubicBezTo>
                <a:cubicBezTo>
                  <a:pt x="582" y="217"/>
                  <a:pt x="582" y="217"/>
                  <a:pt x="582" y="217"/>
                </a:cubicBezTo>
                <a:cubicBezTo>
                  <a:pt x="583" y="218"/>
                  <a:pt x="582" y="219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0" y="220"/>
                  <a:pt x="579" y="219"/>
                  <a:pt x="579" y="218"/>
                </a:cubicBezTo>
                <a:close/>
                <a:moveTo>
                  <a:pt x="40" y="212"/>
                </a:moveTo>
                <a:cubicBezTo>
                  <a:pt x="39" y="211"/>
                  <a:pt x="38" y="210"/>
                  <a:pt x="39" y="209"/>
                </a:cubicBezTo>
                <a:cubicBezTo>
                  <a:pt x="39" y="209"/>
                  <a:pt x="39" y="209"/>
                  <a:pt x="39" y="209"/>
                </a:cubicBezTo>
                <a:cubicBezTo>
                  <a:pt x="39" y="208"/>
                  <a:pt x="40" y="207"/>
                  <a:pt x="41" y="208"/>
                </a:cubicBezTo>
                <a:cubicBezTo>
                  <a:pt x="41" y="208"/>
                  <a:pt x="41" y="208"/>
                  <a:pt x="41" y="208"/>
                </a:cubicBezTo>
                <a:cubicBezTo>
                  <a:pt x="42" y="208"/>
                  <a:pt x="43" y="209"/>
                  <a:pt x="43" y="210"/>
                </a:cubicBezTo>
                <a:cubicBezTo>
                  <a:pt x="43" y="210"/>
                  <a:pt x="43" y="210"/>
                  <a:pt x="43" y="210"/>
                </a:cubicBezTo>
                <a:cubicBezTo>
                  <a:pt x="42" y="211"/>
                  <a:pt x="41" y="212"/>
                  <a:pt x="41" y="212"/>
                </a:cubicBezTo>
                <a:cubicBezTo>
                  <a:pt x="41" y="212"/>
                  <a:pt x="41" y="212"/>
                  <a:pt x="41" y="212"/>
                </a:cubicBezTo>
                <a:cubicBezTo>
                  <a:pt x="40" y="212"/>
                  <a:pt x="40" y="212"/>
                  <a:pt x="40" y="212"/>
                </a:cubicBezTo>
                <a:close/>
                <a:moveTo>
                  <a:pt x="574" y="207"/>
                </a:moveTo>
                <a:cubicBezTo>
                  <a:pt x="574" y="206"/>
                  <a:pt x="574" y="205"/>
                  <a:pt x="575" y="205"/>
                </a:cubicBezTo>
                <a:cubicBezTo>
                  <a:pt x="575" y="205"/>
                  <a:pt x="575" y="205"/>
                  <a:pt x="575" y="205"/>
                </a:cubicBezTo>
                <a:cubicBezTo>
                  <a:pt x="576" y="204"/>
                  <a:pt x="578" y="205"/>
                  <a:pt x="578" y="206"/>
                </a:cubicBezTo>
                <a:cubicBezTo>
                  <a:pt x="578" y="206"/>
                  <a:pt x="578" y="206"/>
                  <a:pt x="578" y="206"/>
                </a:cubicBezTo>
                <a:cubicBezTo>
                  <a:pt x="578" y="207"/>
                  <a:pt x="578" y="208"/>
                  <a:pt x="577" y="208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8"/>
                  <a:pt x="576" y="209"/>
                  <a:pt x="576" y="209"/>
                </a:cubicBezTo>
                <a:cubicBezTo>
                  <a:pt x="576" y="209"/>
                  <a:pt x="576" y="209"/>
                  <a:pt x="576" y="209"/>
                </a:cubicBezTo>
                <a:cubicBezTo>
                  <a:pt x="575" y="209"/>
                  <a:pt x="575" y="208"/>
                  <a:pt x="574" y="207"/>
                </a:cubicBezTo>
                <a:close/>
                <a:moveTo>
                  <a:pt x="45" y="200"/>
                </a:moveTo>
                <a:cubicBezTo>
                  <a:pt x="44" y="200"/>
                  <a:pt x="43" y="199"/>
                  <a:pt x="44" y="198"/>
                </a:cubicBezTo>
                <a:cubicBezTo>
                  <a:pt x="44" y="198"/>
                  <a:pt x="44" y="198"/>
                  <a:pt x="44" y="198"/>
                </a:cubicBezTo>
                <a:cubicBezTo>
                  <a:pt x="44" y="197"/>
                  <a:pt x="45" y="196"/>
                  <a:pt x="46" y="197"/>
                </a:cubicBezTo>
                <a:cubicBezTo>
                  <a:pt x="46" y="197"/>
                  <a:pt x="46" y="197"/>
                  <a:pt x="46" y="197"/>
                </a:cubicBezTo>
                <a:cubicBezTo>
                  <a:pt x="47" y="197"/>
                  <a:pt x="48" y="199"/>
                  <a:pt x="47" y="200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47" y="200"/>
                  <a:pt x="46" y="201"/>
                  <a:pt x="45" y="201"/>
                </a:cubicBezTo>
                <a:cubicBezTo>
                  <a:pt x="45" y="201"/>
                  <a:pt x="45" y="201"/>
                  <a:pt x="45" y="201"/>
                </a:cubicBezTo>
                <a:cubicBezTo>
                  <a:pt x="45" y="201"/>
                  <a:pt x="45" y="201"/>
                  <a:pt x="45" y="200"/>
                </a:cubicBezTo>
                <a:close/>
                <a:moveTo>
                  <a:pt x="569" y="196"/>
                </a:moveTo>
                <a:cubicBezTo>
                  <a:pt x="569" y="195"/>
                  <a:pt x="569" y="194"/>
                  <a:pt x="570" y="194"/>
                </a:cubicBezTo>
                <a:cubicBezTo>
                  <a:pt x="570" y="194"/>
                  <a:pt x="570" y="194"/>
                  <a:pt x="570" y="194"/>
                </a:cubicBezTo>
                <a:cubicBezTo>
                  <a:pt x="571" y="193"/>
                  <a:pt x="573" y="194"/>
                  <a:pt x="573" y="195"/>
                </a:cubicBezTo>
                <a:cubicBezTo>
                  <a:pt x="573" y="195"/>
                  <a:pt x="573" y="195"/>
                  <a:pt x="573" y="195"/>
                </a:cubicBezTo>
                <a:cubicBezTo>
                  <a:pt x="574" y="196"/>
                  <a:pt x="573" y="197"/>
                  <a:pt x="572" y="197"/>
                </a:cubicBezTo>
                <a:cubicBezTo>
                  <a:pt x="572" y="197"/>
                  <a:pt x="572" y="197"/>
                  <a:pt x="572" y="197"/>
                </a:cubicBezTo>
                <a:cubicBezTo>
                  <a:pt x="572" y="197"/>
                  <a:pt x="572" y="198"/>
                  <a:pt x="571" y="198"/>
                </a:cubicBezTo>
                <a:cubicBezTo>
                  <a:pt x="571" y="198"/>
                  <a:pt x="571" y="198"/>
                  <a:pt x="571" y="198"/>
                </a:cubicBezTo>
                <a:cubicBezTo>
                  <a:pt x="571" y="198"/>
                  <a:pt x="570" y="197"/>
                  <a:pt x="569" y="196"/>
                </a:cubicBezTo>
                <a:close/>
                <a:moveTo>
                  <a:pt x="50" y="190"/>
                </a:moveTo>
                <a:cubicBezTo>
                  <a:pt x="49" y="189"/>
                  <a:pt x="48" y="188"/>
                  <a:pt x="49" y="187"/>
                </a:cubicBezTo>
                <a:cubicBezTo>
                  <a:pt x="49" y="187"/>
                  <a:pt x="49" y="187"/>
                  <a:pt x="49" y="187"/>
                </a:cubicBezTo>
                <a:cubicBezTo>
                  <a:pt x="49" y="186"/>
                  <a:pt x="51" y="186"/>
                  <a:pt x="52" y="186"/>
                </a:cubicBezTo>
                <a:cubicBezTo>
                  <a:pt x="52" y="186"/>
                  <a:pt x="52" y="186"/>
                  <a:pt x="52" y="186"/>
                </a:cubicBezTo>
                <a:cubicBezTo>
                  <a:pt x="53" y="187"/>
                  <a:pt x="53" y="188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1" y="190"/>
                  <a:pt x="51" y="190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50" y="190"/>
                  <a:pt x="50" y="190"/>
                  <a:pt x="50" y="190"/>
                </a:cubicBezTo>
                <a:close/>
                <a:moveTo>
                  <a:pt x="564" y="186"/>
                </a:moveTo>
                <a:cubicBezTo>
                  <a:pt x="564" y="185"/>
                  <a:pt x="564" y="184"/>
                  <a:pt x="565" y="183"/>
                </a:cubicBezTo>
                <a:cubicBezTo>
                  <a:pt x="565" y="183"/>
                  <a:pt x="565" y="183"/>
                  <a:pt x="565" y="183"/>
                </a:cubicBezTo>
                <a:cubicBezTo>
                  <a:pt x="566" y="182"/>
                  <a:pt x="567" y="183"/>
                  <a:pt x="568" y="184"/>
                </a:cubicBezTo>
                <a:cubicBezTo>
                  <a:pt x="568" y="184"/>
                  <a:pt x="568" y="184"/>
                  <a:pt x="568" y="184"/>
                </a:cubicBezTo>
                <a:cubicBezTo>
                  <a:pt x="568" y="185"/>
                  <a:pt x="568" y="186"/>
                  <a:pt x="567" y="187"/>
                </a:cubicBezTo>
                <a:cubicBezTo>
                  <a:pt x="567" y="187"/>
                  <a:pt x="567" y="187"/>
                  <a:pt x="567" y="187"/>
                </a:cubicBezTo>
                <a:cubicBezTo>
                  <a:pt x="567" y="187"/>
                  <a:pt x="566" y="187"/>
                  <a:pt x="566" y="187"/>
                </a:cubicBezTo>
                <a:cubicBezTo>
                  <a:pt x="566" y="187"/>
                  <a:pt x="566" y="187"/>
                  <a:pt x="566" y="187"/>
                </a:cubicBezTo>
                <a:cubicBezTo>
                  <a:pt x="565" y="187"/>
                  <a:pt x="565" y="186"/>
                  <a:pt x="564" y="186"/>
                </a:cubicBezTo>
                <a:close/>
                <a:moveTo>
                  <a:pt x="55" y="179"/>
                </a:moveTo>
                <a:cubicBezTo>
                  <a:pt x="54" y="178"/>
                  <a:pt x="54" y="177"/>
                  <a:pt x="55" y="176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5"/>
                  <a:pt x="56" y="175"/>
                  <a:pt x="57" y="176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58" y="176"/>
                  <a:pt x="59" y="177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9"/>
                  <a:pt x="57" y="179"/>
                  <a:pt x="56" y="179"/>
                </a:cubicBezTo>
                <a:cubicBezTo>
                  <a:pt x="56" y="179"/>
                  <a:pt x="56" y="179"/>
                  <a:pt x="56" y="179"/>
                </a:cubicBezTo>
                <a:cubicBezTo>
                  <a:pt x="56" y="179"/>
                  <a:pt x="56" y="179"/>
                  <a:pt x="55" y="179"/>
                </a:cubicBezTo>
                <a:close/>
                <a:moveTo>
                  <a:pt x="558" y="175"/>
                </a:moveTo>
                <a:cubicBezTo>
                  <a:pt x="558" y="174"/>
                  <a:pt x="558" y="173"/>
                  <a:pt x="559" y="173"/>
                </a:cubicBezTo>
                <a:cubicBezTo>
                  <a:pt x="559" y="173"/>
                  <a:pt x="559" y="173"/>
                  <a:pt x="559" y="173"/>
                </a:cubicBezTo>
                <a:cubicBezTo>
                  <a:pt x="560" y="172"/>
                  <a:pt x="561" y="172"/>
                  <a:pt x="562" y="173"/>
                </a:cubicBezTo>
                <a:cubicBezTo>
                  <a:pt x="562" y="173"/>
                  <a:pt x="562" y="173"/>
                  <a:pt x="562" y="173"/>
                </a:cubicBezTo>
                <a:cubicBezTo>
                  <a:pt x="562" y="174"/>
                  <a:pt x="562" y="175"/>
                  <a:pt x="561" y="176"/>
                </a:cubicBezTo>
                <a:cubicBezTo>
                  <a:pt x="561" y="176"/>
                  <a:pt x="561" y="176"/>
                  <a:pt x="561" y="176"/>
                </a:cubicBezTo>
                <a:cubicBezTo>
                  <a:pt x="561" y="176"/>
                  <a:pt x="561" y="176"/>
                  <a:pt x="560" y="176"/>
                </a:cubicBezTo>
                <a:cubicBezTo>
                  <a:pt x="560" y="176"/>
                  <a:pt x="560" y="176"/>
                  <a:pt x="560" y="176"/>
                </a:cubicBezTo>
                <a:cubicBezTo>
                  <a:pt x="559" y="176"/>
                  <a:pt x="559" y="176"/>
                  <a:pt x="558" y="175"/>
                </a:cubicBezTo>
                <a:close/>
                <a:moveTo>
                  <a:pt x="61" y="169"/>
                </a:moveTo>
                <a:cubicBezTo>
                  <a:pt x="60" y="168"/>
                  <a:pt x="60" y="167"/>
                  <a:pt x="61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5"/>
                  <a:pt x="62" y="165"/>
                  <a:pt x="63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64" y="166"/>
                  <a:pt x="65" y="167"/>
                  <a:pt x="64" y="168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4" y="169"/>
                  <a:pt x="63" y="169"/>
                  <a:pt x="62" y="169"/>
                </a:cubicBezTo>
                <a:cubicBezTo>
                  <a:pt x="62" y="169"/>
                  <a:pt x="62" y="169"/>
                  <a:pt x="62" y="169"/>
                </a:cubicBezTo>
                <a:cubicBezTo>
                  <a:pt x="62" y="169"/>
                  <a:pt x="62" y="169"/>
                  <a:pt x="61" y="169"/>
                </a:cubicBezTo>
                <a:close/>
                <a:moveTo>
                  <a:pt x="552" y="165"/>
                </a:moveTo>
                <a:cubicBezTo>
                  <a:pt x="552" y="165"/>
                  <a:pt x="552" y="165"/>
                  <a:pt x="552" y="165"/>
                </a:cubicBezTo>
                <a:cubicBezTo>
                  <a:pt x="552" y="165"/>
                  <a:pt x="552" y="165"/>
                  <a:pt x="552" y="165"/>
                </a:cubicBezTo>
                <a:cubicBezTo>
                  <a:pt x="552" y="164"/>
                  <a:pt x="552" y="163"/>
                  <a:pt x="553" y="162"/>
                </a:cubicBezTo>
                <a:cubicBezTo>
                  <a:pt x="553" y="162"/>
                  <a:pt x="553" y="162"/>
                  <a:pt x="553" y="162"/>
                </a:cubicBezTo>
                <a:cubicBezTo>
                  <a:pt x="554" y="162"/>
                  <a:pt x="555" y="162"/>
                  <a:pt x="556" y="163"/>
                </a:cubicBezTo>
                <a:cubicBezTo>
                  <a:pt x="556" y="163"/>
                  <a:pt x="556" y="163"/>
                  <a:pt x="556" y="163"/>
                </a:cubicBezTo>
                <a:cubicBezTo>
                  <a:pt x="556" y="164"/>
                  <a:pt x="556" y="165"/>
                  <a:pt x="555" y="166"/>
                </a:cubicBezTo>
                <a:cubicBezTo>
                  <a:pt x="555" y="166"/>
                  <a:pt x="555" y="166"/>
                  <a:pt x="555" y="166"/>
                </a:cubicBezTo>
                <a:cubicBezTo>
                  <a:pt x="555" y="166"/>
                  <a:pt x="554" y="166"/>
                  <a:pt x="554" y="166"/>
                </a:cubicBezTo>
                <a:cubicBezTo>
                  <a:pt x="554" y="166"/>
                  <a:pt x="554" y="166"/>
                  <a:pt x="554" y="166"/>
                </a:cubicBezTo>
                <a:cubicBezTo>
                  <a:pt x="553" y="166"/>
                  <a:pt x="553" y="166"/>
                  <a:pt x="552" y="165"/>
                </a:cubicBezTo>
                <a:close/>
                <a:moveTo>
                  <a:pt x="68" y="158"/>
                </a:moveTo>
                <a:cubicBezTo>
                  <a:pt x="67" y="158"/>
                  <a:pt x="67" y="157"/>
                  <a:pt x="67" y="156"/>
                </a:cubicBezTo>
                <a:cubicBezTo>
                  <a:pt x="67" y="156"/>
                  <a:pt x="67" y="156"/>
                  <a:pt x="67" y="156"/>
                </a:cubicBezTo>
                <a:cubicBezTo>
                  <a:pt x="68" y="155"/>
                  <a:pt x="69" y="155"/>
                  <a:pt x="70" y="155"/>
                </a:cubicBezTo>
                <a:cubicBezTo>
                  <a:pt x="70" y="155"/>
                  <a:pt x="70" y="155"/>
                  <a:pt x="70" y="155"/>
                </a:cubicBezTo>
                <a:cubicBezTo>
                  <a:pt x="71" y="156"/>
                  <a:pt x="71" y="157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9"/>
                  <a:pt x="69" y="159"/>
                  <a:pt x="69" y="159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8" y="159"/>
                  <a:pt x="68" y="159"/>
                  <a:pt x="68" y="158"/>
                </a:cubicBezTo>
                <a:close/>
                <a:moveTo>
                  <a:pt x="546" y="155"/>
                </a:moveTo>
                <a:cubicBezTo>
                  <a:pt x="545" y="154"/>
                  <a:pt x="545" y="153"/>
                  <a:pt x="546" y="152"/>
                </a:cubicBezTo>
                <a:cubicBezTo>
                  <a:pt x="546" y="152"/>
                  <a:pt x="546" y="152"/>
                  <a:pt x="546" y="152"/>
                </a:cubicBezTo>
                <a:cubicBezTo>
                  <a:pt x="547" y="152"/>
                  <a:pt x="548" y="152"/>
                  <a:pt x="549" y="153"/>
                </a:cubicBezTo>
                <a:cubicBezTo>
                  <a:pt x="549" y="153"/>
                  <a:pt x="549" y="153"/>
                  <a:pt x="549" y="153"/>
                </a:cubicBezTo>
                <a:cubicBezTo>
                  <a:pt x="550" y="154"/>
                  <a:pt x="549" y="155"/>
                  <a:pt x="549" y="156"/>
                </a:cubicBezTo>
                <a:cubicBezTo>
                  <a:pt x="549" y="156"/>
                  <a:pt x="549" y="156"/>
                  <a:pt x="549" y="156"/>
                </a:cubicBezTo>
                <a:cubicBezTo>
                  <a:pt x="548" y="156"/>
                  <a:pt x="548" y="156"/>
                  <a:pt x="547" y="156"/>
                </a:cubicBezTo>
                <a:cubicBezTo>
                  <a:pt x="547" y="156"/>
                  <a:pt x="547" y="156"/>
                  <a:pt x="547" y="156"/>
                </a:cubicBezTo>
                <a:cubicBezTo>
                  <a:pt x="547" y="156"/>
                  <a:pt x="546" y="156"/>
                  <a:pt x="546" y="155"/>
                </a:cubicBezTo>
                <a:close/>
                <a:moveTo>
                  <a:pt x="75" y="149"/>
                </a:moveTo>
                <a:cubicBezTo>
                  <a:pt x="74" y="148"/>
                  <a:pt x="73" y="147"/>
                  <a:pt x="74" y="146"/>
                </a:cubicBezTo>
                <a:cubicBezTo>
                  <a:pt x="74" y="146"/>
                  <a:pt x="74" y="146"/>
                  <a:pt x="74" y="146"/>
                </a:cubicBezTo>
                <a:cubicBezTo>
                  <a:pt x="75" y="145"/>
                  <a:pt x="76" y="145"/>
                  <a:pt x="77" y="145"/>
                </a:cubicBezTo>
                <a:cubicBezTo>
                  <a:pt x="77" y="145"/>
                  <a:pt x="77" y="145"/>
                  <a:pt x="77" y="145"/>
                </a:cubicBezTo>
                <a:cubicBezTo>
                  <a:pt x="78" y="146"/>
                  <a:pt x="78" y="147"/>
                  <a:pt x="77" y="148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7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5" y="149"/>
                  <a:pt x="75" y="149"/>
                  <a:pt x="75" y="149"/>
                </a:cubicBezTo>
                <a:close/>
                <a:moveTo>
                  <a:pt x="539" y="145"/>
                </a:moveTo>
                <a:cubicBezTo>
                  <a:pt x="538" y="145"/>
                  <a:pt x="538" y="143"/>
                  <a:pt x="539" y="143"/>
                </a:cubicBezTo>
                <a:cubicBezTo>
                  <a:pt x="539" y="143"/>
                  <a:pt x="539" y="143"/>
                  <a:pt x="539" y="143"/>
                </a:cubicBezTo>
                <a:cubicBezTo>
                  <a:pt x="540" y="142"/>
                  <a:pt x="541" y="142"/>
                  <a:pt x="542" y="143"/>
                </a:cubicBezTo>
                <a:cubicBezTo>
                  <a:pt x="542" y="143"/>
                  <a:pt x="542" y="143"/>
                  <a:pt x="542" y="143"/>
                </a:cubicBezTo>
                <a:cubicBezTo>
                  <a:pt x="543" y="144"/>
                  <a:pt x="542" y="145"/>
                  <a:pt x="542" y="146"/>
                </a:cubicBezTo>
                <a:cubicBezTo>
                  <a:pt x="542" y="146"/>
                  <a:pt x="542" y="146"/>
                  <a:pt x="542" y="146"/>
                </a:cubicBezTo>
                <a:cubicBezTo>
                  <a:pt x="541" y="146"/>
                  <a:pt x="541" y="146"/>
                  <a:pt x="540" y="146"/>
                </a:cubicBezTo>
                <a:cubicBezTo>
                  <a:pt x="540" y="146"/>
                  <a:pt x="540" y="146"/>
                  <a:pt x="540" y="146"/>
                </a:cubicBezTo>
                <a:cubicBezTo>
                  <a:pt x="540" y="146"/>
                  <a:pt x="539" y="146"/>
                  <a:pt x="539" y="145"/>
                </a:cubicBezTo>
                <a:close/>
                <a:moveTo>
                  <a:pt x="82" y="139"/>
                </a:moveTo>
                <a:cubicBezTo>
                  <a:pt x="81" y="138"/>
                  <a:pt x="81" y="137"/>
                  <a:pt x="81" y="136"/>
                </a:cubicBezTo>
                <a:cubicBezTo>
                  <a:pt x="81" y="136"/>
                  <a:pt x="81" y="136"/>
                  <a:pt x="81" y="136"/>
                </a:cubicBezTo>
                <a:cubicBezTo>
                  <a:pt x="82" y="135"/>
                  <a:pt x="83" y="135"/>
                  <a:pt x="84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5" y="137"/>
                  <a:pt x="85" y="138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4" y="139"/>
                  <a:pt x="84" y="139"/>
                  <a:pt x="83" y="139"/>
                </a:cubicBezTo>
                <a:cubicBezTo>
                  <a:pt x="83" y="139"/>
                  <a:pt x="83" y="139"/>
                  <a:pt x="83" y="139"/>
                </a:cubicBezTo>
                <a:cubicBezTo>
                  <a:pt x="83" y="139"/>
                  <a:pt x="82" y="139"/>
                  <a:pt x="82" y="139"/>
                </a:cubicBezTo>
                <a:close/>
                <a:moveTo>
                  <a:pt x="531" y="136"/>
                </a:moveTo>
                <a:cubicBezTo>
                  <a:pt x="531" y="136"/>
                  <a:pt x="531" y="136"/>
                  <a:pt x="531" y="136"/>
                </a:cubicBezTo>
                <a:cubicBezTo>
                  <a:pt x="531" y="136"/>
                  <a:pt x="531" y="136"/>
                  <a:pt x="531" y="136"/>
                </a:cubicBezTo>
                <a:cubicBezTo>
                  <a:pt x="531" y="135"/>
                  <a:pt x="531" y="134"/>
                  <a:pt x="532" y="133"/>
                </a:cubicBezTo>
                <a:cubicBezTo>
                  <a:pt x="532" y="133"/>
                  <a:pt x="532" y="133"/>
                  <a:pt x="532" y="133"/>
                </a:cubicBezTo>
                <a:cubicBezTo>
                  <a:pt x="533" y="133"/>
                  <a:pt x="534" y="133"/>
                  <a:pt x="535" y="134"/>
                </a:cubicBezTo>
                <a:cubicBezTo>
                  <a:pt x="535" y="134"/>
                  <a:pt x="535" y="134"/>
                  <a:pt x="535" y="134"/>
                </a:cubicBezTo>
                <a:cubicBezTo>
                  <a:pt x="535" y="134"/>
                  <a:pt x="535" y="136"/>
                  <a:pt x="534" y="136"/>
                </a:cubicBezTo>
                <a:cubicBezTo>
                  <a:pt x="534" y="136"/>
                  <a:pt x="534" y="136"/>
                  <a:pt x="534" y="136"/>
                </a:cubicBezTo>
                <a:cubicBezTo>
                  <a:pt x="534" y="137"/>
                  <a:pt x="533" y="137"/>
                  <a:pt x="533" y="137"/>
                </a:cubicBezTo>
                <a:cubicBezTo>
                  <a:pt x="533" y="137"/>
                  <a:pt x="533" y="137"/>
                  <a:pt x="533" y="137"/>
                </a:cubicBezTo>
                <a:cubicBezTo>
                  <a:pt x="532" y="137"/>
                  <a:pt x="532" y="137"/>
                  <a:pt x="531" y="136"/>
                </a:cubicBezTo>
                <a:close/>
                <a:moveTo>
                  <a:pt x="89" y="130"/>
                </a:moveTo>
                <a:cubicBezTo>
                  <a:pt x="88" y="129"/>
                  <a:pt x="88" y="128"/>
                  <a:pt x="89" y="127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90" y="126"/>
                  <a:pt x="91" y="126"/>
                  <a:pt x="92" y="12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3" y="127"/>
                  <a:pt x="93" y="129"/>
                  <a:pt x="92" y="130"/>
                </a:cubicBezTo>
                <a:cubicBezTo>
                  <a:pt x="92" y="130"/>
                  <a:pt x="92" y="130"/>
                  <a:pt x="92" y="130"/>
                </a:cubicBezTo>
                <a:cubicBezTo>
                  <a:pt x="92" y="130"/>
                  <a:pt x="91" y="130"/>
                  <a:pt x="91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0" y="130"/>
                  <a:pt x="90" y="130"/>
                  <a:pt x="89" y="130"/>
                </a:cubicBezTo>
                <a:close/>
                <a:moveTo>
                  <a:pt x="524" y="127"/>
                </a:moveTo>
                <a:cubicBezTo>
                  <a:pt x="523" y="126"/>
                  <a:pt x="523" y="125"/>
                  <a:pt x="524" y="124"/>
                </a:cubicBezTo>
                <a:cubicBezTo>
                  <a:pt x="524" y="124"/>
                  <a:pt x="524" y="124"/>
                  <a:pt x="524" y="124"/>
                </a:cubicBezTo>
                <a:cubicBezTo>
                  <a:pt x="525" y="123"/>
                  <a:pt x="526" y="123"/>
                  <a:pt x="527" y="124"/>
                </a:cubicBezTo>
                <a:cubicBezTo>
                  <a:pt x="527" y="124"/>
                  <a:pt x="527" y="124"/>
                  <a:pt x="527" y="124"/>
                </a:cubicBezTo>
                <a:cubicBezTo>
                  <a:pt x="527" y="125"/>
                  <a:pt x="527" y="126"/>
                  <a:pt x="527" y="127"/>
                </a:cubicBezTo>
                <a:cubicBezTo>
                  <a:pt x="527" y="127"/>
                  <a:pt x="527" y="127"/>
                  <a:pt x="527" y="127"/>
                </a:cubicBezTo>
                <a:cubicBezTo>
                  <a:pt x="526" y="127"/>
                  <a:pt x="526" y="128"/>
                  <a:pt x="525" y="128"/>
                </a:cubicBezTo>
                <a:cubicBezTo>
                  <a:pt x="525" y="128"/>
                  <a:pt x="525" y="128"/>
                  <a:pt x="525" y="128"/>
                </a:cubicBezTo>
                <a:cubicBezTo>
                  <a:pt x="525" y="128"/>
                  <a:pt x="524" y="127"/>
                  <a:pt x="524" y="127"/>
                </a:cubicBezTo>
                <a:close/>
                <a:moveTo>
                  <a:pt x="97" y="121"/>
                </a:moveTo>
                <a:cubicBezTo>
                  <a:pt x="96" y="120"/>
                  <a:pt x="96" y="119"/>
                  <a:pt x="97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98" y="117"/>
                  <a:pt x="99" y="117"/>
                  <a:pt x="100" y="11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1" y="119"/>
                  <a:pt x="101" y="120"/>
                  <a:pt x="100" y="121"/>
                </a:cubicBezTo>
                <a:cubicBezTo>
                  <a:pt x="100" y="121"/>
                  <a:pt x="100" y="121"/>
                  <a:pt x="100" y="121"/>
                </a:cubicBezTo>
                <a:cubicBezTo>
                  <a:pt x="100" y="121"/>
                  <a:pt x="99" y="121"/>
                  <a:pt x="99" y="121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1"/>
                  <a:pt x="98" y="121"/>
                  <a:pt x="97" y="121"/>
                </a:cubicBezTo>
                <a:close/>
                <a:moveTo>
                  <a:pt x="516" y="118"/>
                </a:moveTo>
                <a:cubicBezTo>
                  <a:pt x="515" y="117"/>
                  <a:pt x="515" y="116"/>
                  <a:pt x="516" y="115"/>
                </a:cubicBezTo>
                <a:cubicBezTo>
                  <a:pt x="516" y="115"/>
                  <a:pt x="516" y="115"/>
                  <a:pt x="516" y="115"/>
                </a:cubicBezTo>
                <a:cubicBezTo>
                  <a:pt x="516" y="115"/>
                  <a:pt x="518" y="115"/>
                  <a:pt x="519" y="115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19" y="116"/>
                  <a:pt x="519" y="118"/>
                  <a:pt x="518" y="118"/>
                </a:cubicBezTo>
                <a:cubicBezTo>
                  <a:pt x="518" y="118"/>
                  <a:pt x="518" y="118"/>
                  <a:pt x="518" y="118"/>
                </a:cubicBezTo>
                <a:cubicBezTo>
                  <a:pt x="518" y="119"/>
                  <a:pt x="518" y="119"/>
                  <a:pt x="517" y="119"/>
                </a:cubicBezTo>
                <a:cubicBezTo>
                  <a:pt x="517" y="119"/>
                  <a:pt x="517" y="119"/>
                  <a:pt x="517" y="119"/>
                </a:cubicBezTo>
                <a:cubicBezTo>
                  <a:pt x="517" y="119"/>
                  <a:pt x="516" y="119"/>
                  <a:pt x="516" y="118"/>
                </a:cubicBezTo>
                <a:close/>
                <a:moveTo>
                  <a:pt x="106" y="112"/>
                </a:moveTo>
                <a:cubicBezTo>
                  <a:pt x="105" y="111"/>
                  <a:pt x="105" y="110"/>
                  <a:pt x="106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106" y="109"/>
                  <a:pt x="108" y="109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09" y="110"/>
                  <a:pt x="109" y="111"/>
                  <a:pt x="108" y="112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3"/>
                  <a:pt x="108" y="113"/>
                  <a:pt x="107" y="113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7" y="113"/>
                  <a:pt x="106" y="113"/>
                  <a:pt x="106" y="112"/>
                </a:cubicBezTo>
                <a:close/>
                <a:moveTo>
                  <a:pt x="507" y="110"/>
                </a:moveTo>
                <a:cubicBezTo>
                  <a:pt x="506" y="109"/>
                  <a:pt x="506" y="108"/>
                  <a:pt x="507" y="107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8" y="106"/>
                  <a:pt x="509" y="106"/>
                  <a:pt x="510" y="107"/>
                </a:cubicBezTo>
                <a:cubicBezTo>
                  <a:pt x="510" y="107"/>
                  <a:pt x="510" y="107"/>
                  <a:pt x="510" y="107"/>
                </a:cubicBezTo>
                <a:cubicBezTo>
                  <a:pt x="511" y="108"/>
                  <a:pt x="511" y="109"/>
                  <a:pt x="510" y="110"/>
                </a:cubicBezTo>
                <a:cubicBezTo>
                  <a:pt x="510" y="110"/>
                  <a:pt x="510" y="110"/>
                  <a:pt x="510" y="110"/>
                </a:cubicBezTo>
                <a:cubicBezTo>
                  <a:pt x="510" y="110"/>
                  <a:pt x="509" y="110"/>
                  <a:pt x="509" y="110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08" y="110"/>
                  <a:pt x="508" y="110"/>
                  <a:pt x="507" y="110"/>
                </a:cubicBezTo>
                <a:close/>
                <a:moveTo>
                  <a:pt x="114" y="104"/>
                </a:moveTo>
                <a:cubicBezTo>
                  <a:pt x="114" y="103"/>
                  <a:pt x="114" y="102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5" y="100"/>
                  <a:pt x="117" y="100"/>
                  <a:pt x="117" y="101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8" y="102"/>
                  <a:pt x="118" y="103"/>
                  <a:pt x="117" y="104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7" y="104"/>
                  <a:pt x="116" y="105"/>
                  <a:pt x="116" y="105"/>
                </a:cubicBezTo>
                <a:cubicBezTo>
                  <a:pt x="116" y="105"/>
                  <a:pt x="116" y="105"/>
                  <a:pt x="116" y="105"/>
                </a:cubicBezTo>
                <a:cubicBezTo>
                  <a:pt x="115" y="105"/>
                  <a:pt x="115" y="104"/>
                  <a:pt x="114" y="104"/>
                </a:cubicBezTo>
                <a:close/>
                <a:moveTo>
                  <a:pt x="498" y="102"/>
                </a:moveTo>
                <a:cubicBezTo>
                  <a:pt x="498" y="101"/>
                  <a:pt x="498" y="100"/>
                  <a:pt x="498" y="99"/>
                </a:cubicBezTo>
                <a:cubicBezTo>
                  <a:pt x="498" y="99"/>
                  <a:pt x="498" y="99"/>
                  <a:pt x="498" y="99"/>
                </a:cubicBezTo>
                <a:cubicBezTo>
                  <a:pt x="499" y="98"/>
                  <a:pt x="500" y="98"/>
                  <a:pt x="501" y="99"/>
                </a:cubicBezTo>
                <a:cubicBezTo>
                  <a:pt x="501" y="99"/>
                  <a:pt x="501" y="99"/>
                  <a:pt x="501" y="99"/>
                </a:cubicBezTo>
                <a:cubicBezTo>
                  <a:pt x="502" y="99"/>
                  <a:pt x="502" y="101"/>
                  <a:pt x="501" y="102"/>
                </a:cubicBezTo>
                <a:cubicBezTo>
                  <a:pt x="501" y="102"/>
                  <a:pt x="501" y="102"/>
                  <a:pt x="501" y="102"/>
                </a:cubicBezTo>
                <a:cubicBezTo>
                  <a:pt x="501" y="102"/>
                  <a:pt x="500" y="102"/>
                  <a:pt x="500" y="102"/>
                </a:cubicBezTo>
                <a:cubicBezTo>
                  <a:pt x="500" y="102"/>
                  <a:pt x="500" y="102"/>
                  <a:pt x="500" y="102"/>
                </a:cubicBezTo>
                <a:cubicBezTo>
                  <a:pt x="499" y="102"/>
                  <a:pt x="499" y="102"/>
                  <a:pt x="498" y="102"/>
                </a:cubicBezTo>
                <a:close/>
                <a:moveTo>
                  <a:pt x="123" y="96"/>
                </a:moveTo>
                <a:cubicBezTo>
                  <a:pt x="123" y="95"/>
                  <a:pt x="123" y="94"/>
                  <a:pt x="124" y="93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4" y="92"/>
                  <a:pt x="126" y="93"/>
                  <a:pt x="126" y="93"/>
                </a:cubicBezTo>
                <a:cubicBezTo>
                  <a:pt x="126" y="93"/>
                  <a:pt x="126" y="93"/>
                  <a:pt x="126" y="93"/>
                </a:cubicBezTo>
                <a:cubicBezTo>
                  <a:pt x="127" y="94"/>
                  <a:pt x="127" y="95"/>
                  <a:pt x="126" y="9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6" y="97"/>
                  <a:pt x="125" y="97"/>
                  <a:pt x="12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4" y="97"/>
                  <a:pt x="124" y="96"/>
                  <a:pt x="123" y="96"/>
                </a:cubicBezTo>
                <a:close/>
                <a:moveTo>
                  <a:pt x="489" y="94"/>
                </a:moveTo>
                <a:cubicBezTo>
                  <a:pt x="489" y="93"/>
                  <a:pt x="488" y="92"/>
                  <a:pt x="489" y="91"/>
                </a:cubicBezTo>
                <a:cubicBezTo>
                  <a:pt x="489" y="91"/>
                  <a:pt x="489" y="91"/>
                  <a:pt x="489" y="91"/>
                </a:cubicBezTo>
                <a:cubicBezTo>
                  <a:pt x="490" y="90"/>
                  <a:pt x="491" y="90"/>
                  <a:pt x="492" y="91"/>
                </a:cubicBezTo>
                <a:cubicBezTo>
                  <a:pt x="492" y="91"/>
                  <a:pt x="492" y="91"/>
                  <a:pt x="492" y="91"/>
                </a:cubicBezTo>
                <a:cubicBezTo>
                  <a:pt x="493" y="92"/>
                  <a:pt x="493" y="93"/>
                  <a:pt x="492" y="94"/>
                </a:cubicBezTo>
                <a:cubicBezTo>
                  <a:pt x="492" y="94"/>
                  <a:pt x="492" y="94"/>
                  <a:pt x="492" y="94"/>
                </a:cubicBezTo>
                <a:cubicBezTo>
                  <a:pt x="492" y="94"/>
                  <a:pt x="491" y="95"/>
                  <a:pt x="491" y="95"/>
                </a:cubicBezTo>
                <a:cubicBezTo>
                  <a:pt x="491" y="95"/>
                  <a:pt x="491" y="95"/>
                  <a:pt x="491" y="95"/>
                </a:cubicBezTo>
                <a:cubicBezTo>
                  <a:pt x="490" y="95"/>
                  <a:pt x="490" y="94"/>
                  <a:pt x="489" y="94"/>
                </a:cubicBezTo>
                <a:close/>
                <a:moveTo>
                  <a:pt x="133" y="88"/>
                </a:moveTo>
                <a:cubicBezTo>
                  <a:pt x="132" y="88"/>
                  <a:pt x="132" y="86"/>
                  <a:pt x="133" y="86"/>
                </a:cubicBezTo>
                <a:cubicBezTo>
                  <a:pt x="133" y="86"/>
                  <a:pt x="133" y="86"/>
                  <a:pt x="133" y="86"/>
                </a:cubicBezTo>
                <a:cubicBezTo>
                  <a:pt x="134" y="85"/>
                  <a:pt x="135" y="85"/>
                  <a:pt x="136" y="86"/>
                </a:cubicBezTo>
                <a:cubicBezTo>
                  <a:pt x="136" y="86"/>
                  <a:pt x="136" y="86"/>
                  <a:pt x="136" y="86"/>
                </a:cubicBezTo>
                <a:cubicBezTo>
                  <a:pt x="137" y="87"/>
                  <a:pt x="136" y="88"/>
                  <a:pt x="136" y="89"/>
                </a:cubicBezTo>
                <a:cubicBezTo>
                  <a:pt x="136" y="89"/>
                  <a:pt x="136" y="89"/>
                  <a:pt x="136" y="89"/>
                </a:cubicBezTo>
                <a:cubicBezTo>
                  <a:pt x="135" y="89"/>
                  <a:pt x="135" y="89"/>
                  <a:pt x="134" y="89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4" y="89"/>
                  <a:pt x="133" y="89"/>
                  <a:pt x="133" y="88"/>
                </a:cubicBezTo>
                <a:close/>
                <a:moveTo>
                  <a:pt x="480" y="87"/>
                </a:moveTo>
                <a:cubicBezTo>
                  <a:pt x="479" y="86"/>
                  <a:pt x="479" y="85"/>
                  <a:pt x="480" y="84"/>
                </a:cubicBezTo>
                <a:cubicBezTo>
                  <a:pt x="480" y="84"/>
                  <a:pt x="480" y="84"/>
                  <a:pt x="480" y="84"/>
                </a:cubicBezTo>
                <a:cubicBezTo>
                  <a:pt x="480" y="83"/>
                  <a:pt x="481" y="83"/>
                  <a:pt x="482" y="84"/>
                </a:cubicBezTo>
                <a:cubicBezTo>
                  <a:pt x="482" y="84"/>
                  <a:pt x="482" y="84"/>
                  <a:pt x="482" y="84"/>
                </a:cubicBezTo>
                <a:cubicBezTo>
                  <a:pt x="483" y="84"/>
                  <a:pt x="483" y="85"/>
                  <a:pt x="483" y="86"/>
                </a:cubicBezTo>
                <a:cubicBezTo>
                  <a:pt x="483" y="86"/>
                  <a:pt x="483" y="86"/>
                  <a:pt x="483" y="86"/>
                </a:cubicBezTo>
                <a:cubicBezTo>
                  <a:pt x="482" y="87"/>
                  <a:pt x="482" y="87"/>
                  <a:pt x="481" y="87"/>
                </a:cubicBezTo>
                <a:cubicBezTo>
                  <a:pt x="481" y="87"/>
                  <a:pt x="481" y="87"/>
                  <a:pt x="481" y="87"/>
                </a:cubicBezTo>
                <a:cubicBezTo>
                  <a:pt x="481" y="87"/>
                  <a:pt x="480" y="87"/>
                  <a:pt x="480" y="87"/>
                </a:cubicBezTo>
                <a:close/>
                <a:moveTo>
                  <a:pt x="142" y="81"/>
                </a:moveTo>
                <a:cubicBezTo>
                  <a:pt x="142" y="80"/>
                  <a:pt x="142" y="79"/>
                  <a:pt x="143" y="78"/>
                </a:cubicBezTo>
                <a:cubicBezTo>
                  <a:pt x="143" y="78"/>
                  <a:pt x="143" y="78"/>
                  <a:pt x="143" y="78"/>
                </a:cubicBezTo>
                <a:cubicBezTo>
                  <a:pt x="144" y="78"/>
                  <a:pt x="145" y="78"/>
                  <a:pt x="146" y="79"/>
                </a:cubicBezTo>
                <a:cubicBezTo>
                  <a:pt x="146" y="79"/>
                  <a:pt x="146" y="79"/>
                  <a:pt x="146" y="79"/>
                </a:cubicBezTo>
                <a:cubicBezTo>
                  <a:pt x="146" y="80"/>
                  <a:pt x="146" y="81"/>
                  <a:pt x="145" y="82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4" y="82"/>
                  <a:pt x="144" y="82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3" y="82"/>
                  <a:pt x="143" y="82"/>
                  <a:pt x="142" y="81"/>
                </a:cubicBezTo>
                <a:close/>
                <a:moveTo>
                  <a:pt x="470" y="80"/>
                </a:moveTo>
                <a:cubicBezTo>
                  <a:pt x="469" y="79"/>
                  <a:pt x="469" y="78"/>
                  <a:pt x="470" y="77"/>
                </a:cubicBezTo>
                <a:cubicBezTo>
                  <a:pt x="470" y="77"/>
                  <a:pt x="470" y="77"/>
                  <a:pt x="470" y="77"/>
                </a:cubicBezTo>
                <a:cubicBezTo>
                  <a:pt x="470" y="76"/>
                  <a:pt x="472" y="76"/>
                  <a:pt x="473" y="77"/>
                </a:cubicBezTo>
                <a:cubicBezTo>
                  <a:pt x="473" y="77"/>
                  <a:pt x="473" y="77"/>
                  <a:pt x="473" y="77"/>
                </a:cubicBezTo>
                <a:cubicBezTo>
                  <a:pt x="473" y="77"/>
                  <a:pt x="474" y="78"/>
                  <a:pt x="473" y="79"/>
                </a:cubicBezTo>
                <a:cubicBezTo>
                  <a:pt x="473" y="79"/>
                  <a:pt x="473" y="79"/>
                  <a:pt x="473" y="79"/>
                </a:cubicBezTo>
                <a:cubicBezTo>
                  <a:pt x="473" y="80"/>
                  <a:pt x="472" y="80"/>
                  <a:pt x="471" y="80"/>
                </a:cubicBezTo>
                <a:cubicBezTo>
                  <a:pt x="471" y="80"/>
                  <a:pt x="471" y="80"/>
                  <a:pt x="471" y="80"/>
                </a:cubicBezTo>
                <a:cubicBezTo>
                  <a:pt x="471" y="80"/>
                  <a:pt x="471" y="80"/>
                  <a:pt x="470" y="80"/>
                </a:cubicBezTo>
                <a:close/>
                <a:moveTo>
                  <a:pt x="152" y="75"/>
                </a:moveTo>
                <a:cubicBezTo>
                  <a:pt x="152" y="74"/>
                  <a:pt x="152" y="72"/>
                  <a:pt x="153" y="72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4" y="71"/>
                  <a:pt x="155" y="71"/>
                  <a:pt x="156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3"/>
                  <a:pt x="156" y="75"/>
                  <a:pt x="155" y="75"/>
                </a:cubicBezTo>
                <a:cubicBezTo>
                  <a:pt x="155" y="75"/>
                  <a:pt x="155" y="75"/>
                  <a:pt x="155" y="75"/>
                </a:cubicBezTo>
                <a:cubicBezTo>
                  <a:pt x="155" y="75"/>
                  <a:pt x="154" y="75"/>
                  <a:pt x="154" y="75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3" y="75"/>
                  <a:pt x="153" y="75"/>
                  <a:pt x="152" y="75"/>
                </a:cubicBezTo>
                <a:close/>
                <a:moveTo>
                  <a:pt x="460" y="73"/>
                </a:moveTo>
                <a:cubicBezTo>
                  <a:pt x="460" y="73"/>
                  <a:pt x="460" y="73"/>
                  <a:pt x="460" y="73"/>
                </a:cubicBezTo>
                <a:cubicBezTo>
                  <a:pt x="460" y="73"/>
                  <a:pt x="460" y="73"/>
                  <a:pt x="460" y="73"/>
                </a:cubicBezTo>
                <a:cubicBezTo>
                  <a:pt x="459" y="73"/>
                  <a:pt x="459" y="72"/>
                  <a:pt x="460" y="71"/>
                </a:cubicBezTo>
                <a:cubicBezTo>
                  <a:pt x="460" y="71"/>
                  <a:pt x="460" y="71"/>
                  <a:pt x="460" y="71"/>
                </a:cubicBezTo>
                <a:cubicBezTo>
                  <a:pt x="460" y="70"/>
                  <a:pt x="462" y="69"/>
                  <a:pt x="462" y="70"/>
                </a:cubicBezTo>
                <a:cubicBezTo>
                  <a:pt x="462" y="70"/>
                  <a:pt x="462" y="70"/>
                  <a:pt x="462" y="70"/>
                </a:cubicBezTo>
                <a:cubicBezTo>
                  <a:pt x="463" y="71"/>
                  <a:pt x="464" y="72"/>
                  <a:pt x="463" y="73"/>
                </a:cubicBezTo>
                <a:cubicBezTo>
                  <a:pt x="463" y="73"/>
                  <a:pt x="463" y="73"/>
                  <a:pt x="463" y="73"/>
                </a:cubicBezTo>
                <a:cubicBezTo>
                  <a:pt x="463" y="73"/>
                  <a:pt x="462" y="74"/>
                  <a:pt x="461" y="74"/>
                </a:cubicBezTo>
                <a:cubicBezTo>
                  <a:pt x="461" y="74"/>
                  <a:pt x="461" y="74"/>
                  <a:pt x="461" y="74"/>
                </a:cubicBezTo>
                <a:cubicBezTo>
                  <a:pt x="461" y="74"/>
                  <a:pt x="461" y="74"/>
                  <a:pt x="460" y="73"/>
                </a:cubicBezTo>
                <a:close/>
                <a:moveTo>
                  <a:pt x="163" y="68"/>
                </a:moveTo>
                <a:cubicBezTo>
                  <a:pt x="162" y="67"/>
                  <a:pt x="162" y="66"/>
                  <a:pt x="163" y="65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4" y="65"/>
                  <a:pt x="165" y="65"/>
                  <a:pt x="166" y="66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67" y="67"/>
                  <a:pt x="166" y="68"/>
                  <a:pt x="165" y="69"/>
                </a:cubicBezTo>
                <a:cubicBezTo>
                  <a:pt x="165" y="69"/>
                  <a:pt x="165" y="69"/>
                  <a:pt x="165" y="69"/>
                </a:cubicBezTo>
                <a:cubicBezTo>
                  <a:pt x="165" y="69"/>
                  <a:pt x="165" y="69"/>
                  <a:pt x="164" y="69"/>
                </a:cubicBezTo>
                <a:cubicBezTo>
                  <a:pt x="164" y="69"/>
                  <a:pt x="164" y="69"/>
                  <a:pt x="164" y="69"/>
                </a:cubicBezTo>
                <a:cubicBezTo>
                  <a:pt x="164" y="69"/>
                  <a:pt x="163" y="69"/>
                  <a:pt x="163" y="68"/>
                </a:cubicBezTo>
                <a:close/>
                <a:moveTo>
                  <a:pt x="450" y="67"/>
                </a:moveTo>
                <a:cubicBezTo>
                  <a:pt x="449" y="67"/>
                  <a:pt x="449" y="66"/>
                  <a:pt x="449" y="65"/>
                </a:cubicBezTo>
                <a:cubicBezTo>
                  <a:pt x="449" y="65"/>
                  <a:pt x="449" y="65"/>
                  <a:pt x="449" y="65"/>
                </a:cubicBezTo>
                <a:cubicBezTo>
                  <a:pt x="450" y="64"/>
                  <a:pt x="451" y="63"/>
                  <a:pt x="452" y="64"/>
                </a:cubicBezTo>
                <a:cubicBezTo>
                  <a:pt x="452" y="64"/>
                  <a:pt x="452" y="64"/>
                  <a:pt x="452" y="64"/>
                </a:cubicBezTo>
                <a:cubicBezTo>
                  <a:pt x="453" y="64"/>
                  <a:pt x="453" y="66"/>
                  <a:pt x="453" y="67"/>
                </a:cubicBezTo>
                <a:cubicBezTo>
                  <a:pt x="453" y="67"/>
                  <a:pt x="453" y="67"/>
                  <a:pt x="453" y="67"/>
                </a:cubicBezTo>
                <a:cubicBezTo>
                  <a:pt x="452" y="67"/>
                  <a:pt x="452" y="68"/>
                  <a:pt x="451" y="68"/>
                </a:cubicBezTo>
                <a:cubicBezTo>
                  <a:pt x="451" y="68"/>
                  <a:pt x="451" y="68"/>
                  <a:pt x="451" y="68"/>
                </a:cubicBezTo>
                <a:cubicBezTo>
                  <a:pt x="451" y="68"/>
                  <a:pt x="450" y="68"/>
                  <a:pt x="450" y="67"/>
                </a:cubicBezTo>
                <a:close/>
                <a:moveTo>
                  <a:pt x="173" y="62"/>
                </a:moveTo>
                <a:cubicBezTo>
                  <a:pt x="173" y="61"/>
                  <a:pt x="173" y="60"/>
                  <a:pt x="174" y="60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75" y="59"/>
                  <a:pt x="176" y="59"/>
                  <a:pt x="177" y="60"/>
                </a:cubicBezTo>
                <a:cubicBezTo>
                  <a:pt x="177" y="60"/>
                  <a:pt x="177" y="60"/>
                  <a:pt x="177" y="60"/>
                </a:cubicBezTo>
                <a:cubicBezTo>
                  <a:pt x="177" y="61"/>
                  <a:pt x="177" y="63"/>
                  <a:pt x="176" y="63"/>
                </a:cubicBezTo>
                <a:cubicBezTo>
                  <a:pt x="176" y="63"/>
                  <a:pt x="176" y="63"/>
                  <a:pt x="176" y="63"/>
                </a:cubicBezTo>
                <a:cubicBezTo>
                  <a:pt x="175" y="63"/>
                  <a:pt x="175" y="63"/>
                  <a:pt x="175" y="63"/>
                </a:cubicBezTo>
                <a:cubicBezTo>
                  <a:pt x="175" y="63"/>
                  <a:pt x="175" y="63"/>
                  <a:pt x="175" y="63"/>
                </a:cubicBezTo>
                <a:cubicBezTo>
                  <a:pt x="174" y="63"/>
                  <a:pt x="173" y="63"/>
                  <a:pt x="173" y="62"/>
                </a:cubicBezTo>
                <a:close/>
                <a:moveTo>
                  <a:pt x="440" y="62"/>
                </a:moveTo>
                <a:cubicBezTo>
                  <a:pt x="439" y="61"/>
                  <a:pt x="438" y="60"/>
                  <a:pt x="439" y="59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8"/>
                  <a:pt x="440" y="58"/>
                  <a:pt x="441" y="58"/>
                </a:cubicBezTo>
                <a:cubicBezTo>
                  <a:pt x="441" y="58"/>
                  <a:pt x="441" y="58"/>
                  <a:pt x="441" y="58"/>
                </a:cubicBezTo>
                <a:cubicBezTo>
                  <a:pt x="442" y="59"/>
                  <a:pt x="443" y="60"/>
                  <a:pt x="442" y="61"/>
                </a:cubicBezTo>
                <a:cubicBezTo>
                  <a:pt x="442" y="61"/>
                  <a:pt x="442" y="61"/>
                  <a:pt x="442" y="61"/>
                </a:cubicBezTo>
                <a:cubicBezTo>
                  <a:pt x="442" y="62"/>
                  <a:pt x="441" y="62"/>
                  <a:pt x="441" y="62"/>
                </a:cubicBezTo>
                <a:cubicBezTo>
                  <a:pt x="441" y="62"/>
                  <a:pt x="441" y="62"/>
                  <a:pt x="441" y="62"/>
                </a:cubicBezTo>
                <a:cubicBezTo>
                  <a:pt x="440" y="62"/>
                  <a:pt x="440" y="62"/>
                  <a:pt x="440" y="62"/>
                </a:cubicBezTo>
                <a:close/>
                <a:moveTo>
                  <a:pt x="184" y="57"/>
                </a:moveTo>
                <a:cubicBezTo>
                  <a:pt x="183" y="56"/>
                  <a:pt x="184" y="55"/>
                  <a:pt x="185" y="54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186" y="54"/>
                  <a:pt x="187" y="54"/>
                  <a:pt x="187" y="55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88" y="56"/>
                  <a:pt x="187" y="57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5" y="58"/>
                  <a:pt x="184" y="58"/>
                  <a:pt x="184" y="57"/>
                </a:cubicBezTo>
                <a:close/>
                <a:moveTo>
                  <a:pt x="429" y="57"/>
                </a:moveTo>
                <a:cubicBezTo>
                  <a:pt x="428" y="56"/>
                  <a:pt x="427" y="55"/>
                  <a:pt x="428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3"/>
                  <a:pt x="430" y="52"/>
                  <a:pt x="431" y="53"/>
                </a:cubicBezTo>
                <a:cubicBezTo>
                  <a:pt x="431" y="53"/>
                  <a:pt x="431" y="53"/>
                  <a:pt x="431" y="53"/>
                </a:cubicBezTo>
                <a:cubicBezTo>
                  <a:pt x="432" y="53"/>
                  <a:pt x="432" y="55"/>
                  <a:pt x="432" y="56"/>
                </a:cubicBezTo>
                <a:cubicBezTo>
                  <a:pt x="432" y="56"/>
                  <a:pt x="432" y="56"/>
                  <a:pt x="432" y="56"/>
                </a:cubicBezTo>
                <a:cubicBezTo>
                  <a:pt x="431" y="56"/>
                  <a:pt x="430" y="57"/>
                  <a:pt x="430" y="57"/>
                </a:cubicBezTo>
                <a:cubicBezTo>
                  <a:pt x="430" y="57"/>
                  <a:pt x="430" y="57"/>
                  <a:pt x="430" y="57"/>
                </a:cubicBezTo>
                <a:cubicBezTo>
                  <a:pt x="429" y="57"/>
                  <a:pt x="429" y="57"/>
                  <a:pt x="429" y="57"/>
                </a:cubicBezTo>
                <a:close/>
                <a:moveTo>
                  <a:pt x="195" y="52"/>
                </a:moveTo>
                <a:cubicBezTo>
                  <a:pt x="194" y="51"/>
                  <a:pt x="195" y="50"/>
                  <a:pt x="196" y="49"/>
                </a:cubicBezTo>
                <a:cubicBezTo>
                  <a:pt x="196" y="49"/>
                  <a:pt x="196" y="49"/>
                  <a:pt x="196" y="49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0"/>
                  <a:pt x="198" y="50"/>
                </a:cubicBezTo>
                <a:cubicBezTo>
                  <a:pt x="199" y="51"/>
                  <a:pt x="198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5" y="53"/>
                  <a:pt x="195" y="52"/>
                </a:cubicBezTo>
                <a:close/>
                <a:moveTo>
                  <a:pt x="418" y="52"/>
                </a:moveTo>
                <a:cubicBezTo>
                  <a:pt x="418" y="52"/>
                  <a:pt x="418" y="52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7" y="51"/>
                  <a:pt x="416" y="50"/>
                  <a:pt x="417" y="49"/>
                </a:cubicBezTo>
                <a:cubicBezTo>
                  <a:pt x="417" y="49"/>
                  <a:pt x="417" y="49"/>
                  <a:pt x="417" y="49"/>
                </a:cubicBezTo>
                <a:cubicBezTo>
                  <a:pt x="417" y="48"/>
                  <a:pt x="418" y="48"/>
                  <a:pt x="419" y="48"/>
                </a:cubicBezTo>
                <a:cubicBezTo>
                  <a:pt x="419" y="48"/>
                  <a:pt x="419" y="48"/>
                  <a:pt x="419" y="48"/>
                </a:cubicBezTo>
                <a:cubicBezTo>
                  <a:pt x="420" y="49"/>
                  <a:pt x="421" y="50"/>
                  <a:pt x="421" y="51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0" y="51"/>
                  <a:pt x="420" y="52"/>
                  <a:pt x="419" y="52"/>
                </a:cubicBezTo>
                <a:cubicBezTo>
                  <a:pt x="419" y="52"/>
                  <a:pt x="419" y="52"/>
                  <a:pt x="419" y="52"/>
                </a:cubicBezTo>
                <a:cubicBezTo>
                  <a:pt x="418" y="52"/>
                  <a:pt x="418" y="52"/>
                  <a:pt x="418" y="52"/>
                </a:cubicBezTo>
                <a:close/>
                <a:moveTo>
                  <a:pt x="206" y="47"/>
                </a:moveTo>
                <a:cubicBezTo>
                  <a:pt x="205" y="46"/>
                  <a:pt x="206" y="45"/>
                  <a:pt x="207" y="45"/>
                </a:cubicBezTo>
                <a:cubicBezTo>
                  <a:pt x="207" y="45"/>
                  <a:pt x="207" y="45"/>
                  <a:pt x="207" y="45"/>
                </a:cubicBezTo>
                <a:cubicBezTo>
                  <a:pt x="208" y="44"/>
                  <a:pt x="209" y="45"/>
                  <a:pt x="210" y="46"/>
                </a:cubicBezTo>
                <a:cubicBezTo>
                  <a:pt x="210" y="46"/>
                  <a:pt x="210" y="46"/>
                  <a:pt x="210" y="46"/>
                </a:cubicBezTo>
                <a:cubicBezTo>
                  <a:pt x="210" y="47"/>
                  <a:pt x="209" y="48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7" y="49"/>
                  <a:pt x="206" y="48"/>
                  <a:pt x="206" y="47"/>
                </a:cubicBezTo>
                <a:close/>
                <a:moveTo>
                  <a:pt x="407" y="48"/>
                </a:moveTo>
                <a:cubicBezTo>
                  <a:pt x="406" y="47"/>
                  <a:pt x="405" y="46"/>
                  <a:pt x="406" y="45"/>
                </a:cubicBezTo>
                <a:cubicBezTo>
                  <a:pt x="406" y="45"/>
                  <a:pt x="406" y="45"/>
                  <a:pt x="406" y="45"/>
                </a:cubicBezTo>
                <a:cubicBezTo>
                  <a:pt x="406" y="44"/>
                  <a:pt x="407" y="43"/>
                  <a:pt x="408" y="44"/>
                </a:cubicBezTo>
                <a:cubicBezTo>
                  <a:pt x="408" y="44"/>
                  <a:pt x="408" y="44"/>
                  <a:pt x="408" y="44"/>
                </a:cubicBezTo>
                <a:cubicBezTo>
                  <a:pt x="409" y="44"/>
                  <a:pt x="410" y="45"/>
                  <a:pt x="409" y="46"/>
                </a:cubicBezTo>
                <a:cubicBezTo>
                  <a:pt x="409" y="46"/>
                  <a:pt x="409" y="46"/>
                  <a:pt x="409" y="46"/>
                </a:cubicBezTo>
                <a:cubicBezTo>
                  <a:pt x="409" y="47"/>
                  <a:pt x="408" y="48"/>
                  <a:pt x="408" y="48"/>
                </a:cubicBezTo>
                <a:cubicBezTo>
                  <a:pt x="408" y="48"/>
                  <a:pt x="408" y="48"/>
                  <a:pt x="408" y="48"/>
                </a:cubicBezTo>
                <a:cubicBezTo>
                  <a:pt x="407" y="48"/>
                  <a:pt x="407" y="48"/>
                  <a:pt x="407" y="48"/>
                </a:cubicBezTo>
                <a:close/>
                <a:moveTo>
                  <a:pt x="217" y="43"/>
                </a:moveTo>
                <a:cubicBezTo>
                  <a:pt x="217" y="42"/>
                  <a:pt x="217" y="41"/>
                  <a:pt x="218" y="41"/>
                </a:cubicBezTo>
                <a:cubicBezTo>
                  <a:pt x="218" y="41"/>
                  <a:pt x="218" y="41"/>
                  <a:pt x="218" y="41"/>
                </a:cubicBezTo>
                <a:cubicBezTo>
                  <a:pt x="219" y="41"/>
                  <a:pt x="221" y="41"/>
                  <a:pt x="221" y="42"/>
                </a:cubicBezTo>
                <a:cubicBezTo>
                  <a:pt x="221" y="42"/>
                  <a:pt x="221" y="42"/>
                  <a:pt x="221" y="42"/>
                </a:cubicBezTo>
                <a:cubicBezTo>
                  <a:pt x="221" y="43"/>
                  <a:pt x="221" y="44"/>
                  <a:pt x="220" y="45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9" y="45"/>
                  <a:pt x="219" y="45"/>
                  <a:pt x="219" y="45"/>
                </a:cubicBezTo>
                <a:cubicBezTo>
                  <a:pt x="219" y="45"/>
                  <a:pt x="219" y="45"/>
                  <a:pt x="219" y="45"/>
                </a:cubicBezTo>
                <a:cubicBezTo>
                  <a:pt x="218" y="45"/>
                  <a:pt x="217" y="44"/>
                  <a:pt x="217" y="43"/>
                </a:cubicBezTo>
                <a:close/>
                <a:moveTo>
                  <a:pt x="396" y="44"/>
                </a:moveTo>
                <a:cubicBezTo>
                  <a:pt x="394" y="43"/>
                  <a:pt x="394" y="42"/>
                  <a:pt x="394" y="41"/>
                </a:cubicBezTo>
                <a:cubicBezTo>
                  <a:pt x="394" y="41"/>
                  <a:pt x="394" y="41"/>
                  <a:pt x="394" y="41"/>
                </a:cubicBezTo>
                <a:cubicBezTo>
                  <a:pt x="395" y="40"/>
                  <a:pt x="396" y="40"/>
                  <a:pt x="397" y="40"/>
                </a:cubicBezTo>
                <a:cubicBezTo>
                  <a:pt x="397" y="40"/>
                  <a:pt x="397" y="40"/>
                  <a:pt x="397" y="40"/>
                </a:cubicBezTo>
                <a:cubicBezTo>
                  <a:pt x="398" y="40"/>
                  <a:pt x="398" y="41"/>
                  <a:pt x="398" y="42"/>
                </a:cubicBezTo>
                <a:cubicBezTo>
                  <a:pt x="398" y="42"/>
                  <a:pt x="398" y="42"/>
                  <a:pt x="398" y="42"/>
                </a:cubicBezTo>
                <a:cubicBezTo>
                  <a:pt x="398" y="43"/>
                  <a:pt x="397" y="44"/>
                  <a:pt x="396" y="44"/>
                </a:cubicBezTo>
                <a:cubicBezTo>
                  <a:pt x="396" y="44"/>
                  <a:pt x="396" y="44"/>
                  <a:pt x="396" y="44"/>
                </a:cubicBezTo>
                <a:cubicBezTo>
                  <a:pt x="396" y="44"/>
                  <a:pt x="396" y="44"/>
                  <a:pt x="396" y="44"/>
                </a:cubicBezTo>
                <a:close/>
                <a:moveTo>
                  <a:pt x="229" y="40"/>
                </a:moveTo>
                <a:cubicBezTo>
                  <a:pt x="228" y="39"/>
                  <a:pt x="229" y="38"/>
                  <a:pt x="230" y="37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1" y="37"/>
                  <a:pt x="232" y="38"/>
                  <a:pt x="232" y="39"/>
                </a:cubicBezTo>
                <a:cubicBezTo>
                  <a:pt x="232" y="39"/>
                  <a:pt x="232" y="39"/>
                  <a:pt x="232" y="39"/>
                </a:cubicBezTo>
                <a:cubicBezTo>
                  <a:pt x="233" y="40"/>
                  <a:pt x="232" y="41"/>
                  <a:pt x="231" y="41"/>
                </a:cubicBezTo>
                <a:cubicBezTo>
                  <a:pt x="231" y="41"/>
                  <a:pt x="231" y="41"/>
                  <a:pt x="231" y="41"/>
                </a:cubicBezTo>
                <a:cubicBezTo>
                  <a:pt x="231" y="41"/>
                  <a:pt x="231" y="41"/>
                  <a:pt x="230" y="41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30" y="41"/>
                  <a:pt x="229" y="41"/>
                  <a:pt x="229" y="40"/>
                </a:cubicBezTo>
                <a:close/>
                <a:moveTo>
                  <a:pt x="384" y="40"/>
                </a:moveTo>
                <a:cubicBezTo>
                  <a:pt x="384" y="40"/>
                  <a:pt x="384" y="40"/>
                  <a:pt x="384" y="40"/>
                </a:cubicBezTo>
                <a:cubicBezTo>
                  <a:pt x="384" y="40"/>
                  <a:pt x="384" y="40"/>
                  <a:pt x="384" y="40"/>
                </a:cubicBezTo>
                <a:cubicBezTo>
                  <a:pt x="383" y="40"/>
                  <a:pt x="382" y="39"/>
                  <a:pt x="383" y="38"/>
                </a:cubicBezTo>
                <a:cubicBezTo>
                  <a:pt x="383" y="38"/>
                  <a:pt x="383" y="38"/>
                  <a:pt x="383" y="38"/>
                </a:cubicBezTo>
                <a:cubicBezTo>
                  <a:pt x="383" y="37"/>
                  <a:pt x="384" y="36"/>
                  <a:pt x="385" y="37"/>
                </a:cubicBezTo>
                <a:cubicBezTo>
                  <a:pt x="385" y="37"/>
                  <a:pt x="385" y="37"/>
                  <a:pt x="385" y="37"/>
                </a:cubicBezTo>
                <a:cubicBezTo>
                  <a:pt x="386" y="37"/>
                  <a:pt x="387" y="38"/>
                  <a:pt x="387" y="39"/>
                </a:cubicBezTo>
                <a:cubicBezTo>
                  <a:pt x="387" y="39"/>
                  <a:pt x="387" y="39"/>
                  <a:pt x="387" y="39"/>
                </a:cubicBezTo>
                <a:cubicBezTo>
                  <a:pt x="386" y="40"/>
                  <a:pt x="386" y="41"/>
                  <a:pt x="385" y="41"/>
                </a:cubicBezTo>
                <a:cubicBezTo>
                  <a:pt x="385" y="41"/>
                  <a:pt x="385" y="41"/>
                  <a:pt x="385" y="41"/>
                </a:cubicBezTo>
                <a:cubicBezTo>
                  <a:pt x="384" y="41"/>
                  <a:pt x="384" y="40"/>
                  <a:pt x="384" y="40"/>
                </a:cubicBezTo>
                <a:close/>
                <a:moveTo>
                  <a:pt x="240" y="37"/>
                </a:moveTo>
                <a:cubicBezTo>
                  <a:pt x="240" y="36"/>
                  <a:pt x="241" y="35"/>
                  <a:pt x="242" y="34"/>
                </a:cubicBezTo>
                <a:cubicBezTo>
                  <a:pt x="242" y="34"/>
                  <a:pt x="242" y="34"/>
                  <a:pt x="242" y="34"/>
                </a:cubicBezTo>
                <a:cubicBezTo>
                  <a:pt x="243" y="34"/>
                  <a:pt x="244" y="35"/>
                  <a:pt x="244" y="36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44" y="37"/>
                  <a:pt x="244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2" y="38"/>
                  <a:pt x="242" y="38"/>
                  <a:pt x="242" y="38"/>
                </a:cubicBezTo>
                <a:cubicBezTo>
                  <a:pt x="242" y="38"/>
                  <a:pt x="242" y="38"/>
                  <a:pt x="242" y="38"/>
                </a:cubicBezTo>
                <a:cubicBezTo>
                  <a:pt x="241" y="38"/>
                  <a:pt x="240" y="38"/>
                  <a:pt x="240" y="37"/>
                </a:cubicBezTo>
                <a:close/>
                <a:moveTo>
                  <a:pt x="373" y="38"/>
                </a:moveTo>
                <a:cubicBezTo>
                  <a:pt x="371" y="37"/>
                  <a:pt x="371" y="36"/>
                  <a:pt x="371" y="35"/>
                </a:cubicBezTo>
                <a:cubicBezTo>
                  <a:pt x="371" y="35"/>
                  <a:pt x="371" y="35"/>
                  <a:pt x="371" y="35"/>
                </a:cubicBezTo>
                <a:cubicBezTo>
                  <a:pt x="371" y="34"/>
                  <a:pt x="372" y="33"/>
                  <a:pt x="373" y="34"/>
                </a:cubicBezTo>
                <a:cubicBezTo>
                  <a:pt x="373" y="34"/>
                  <a:pt x="373" y="34"/>
                  <a:pt x="373" y="34"/>
                </a:cubicBezTo>
                <a:cubicBezTo>
                  <a:pt x="374" y="34"/>
                  <a:pt x="375" y="35"/>
                  <a:pt x="375" y="36"/>
                </a:cubicBezTo>
                <a:cubicBezTo>
                  <a:pt x="375" y="36"/>
                  <a:pt x="375" y="36"/>
                  <a:pt x="375" y="36"/>
                </a:cubicBezTo>
                <a:cubicBezTo>
                  <a:pt x="375" y="37"/>
                  <a:pt x="374" y="38"/>
                  <a:pt x="373" y="38"/>
                </a:cubicBezTo>
                <a:cubicBezTo>
                  <a:pt x="373" y="38"/>
                  <a:pt x="373" y="38"/>
                  <a:pt x="373" y="38"/>
                </a:cubicBezTo>
                <a:cubicBezTo>
                  <a:pt x="373" y="38"/>
                  <a:pt x="373" y="38"/>
                  <a:pt x="373" y="38"/>
                </a:cubicBezTo>
                <a:close/>
                <a:moveTo>
                  <a:pt x="252" y="34"/>
                </a:moveTo>
                <a:cubicBezTo>
                  <a:pt x="252" y="33"/>
                  <a:pt x="252" y="32"/>
                  <a:pt x="253" y="32"/>
                </a:cubicBezTo>
                <a:cubicBezTo>
                  <a:pt x="253" y="32"/>
                  <a:pt x="253" y="32"/>
                  <a:pt x="253" y="32"/>
                </a:cubicBezTo>
                <a:cubicBezTo>
                  <a:pt x="255" y="32"/>
                  <a:pt x="256" y="32"/>
                  <a:pt x="256" y="34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6" y="35"/>
                  <a:pt x="255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3" y="36"/>
                  <a:pt x="252" y="35"/>
                  <a:pt x="252" y="34"/>
                </a:cubicBezTo>
                <a:close/>
                <a:moveTo>
                  <a:pt x="361" y="35"/>
                </a:moveTo>
                <a:cubicBezTo>
                  <a:pt x="360" y="35"/>
                  <a:pt x="359" y="34"/>
                  <a:pt x="359" y="33"/>
                </a:cubicBezTo>
                <a:cubicBezTo>
                  <a:pt x="359" y="33"/>
                  <a:pt x="359" y="33"/>
                  <a:pt x="359" y="33"/>
                </a:cubicBezTo>
                <a:cubicBezTo>
                  <a:pt x="359" y="32"/>
                  <a:pt x="360" y="31"/>
                  <a:pt x="362" y="31"/>
                </a:cubicBezTo>
                <a:cubicBezTo>
                  <a:pt x="362" y="31"/>
                  <a:pt x="362" y="31"/>
                  <a:pt x="362" y="31"/>
                </a:cubicBezTo>
                <a:cubicBezTo>
                  <a:pt x="363" y="32"/>
                  <a:pt x="363" y="33"/>
                  <a:pt x="363" y="34"/>
                </a:cubicBezTo>
                <a:cubicBezTo>
                  <a:pt x="363" y="34"/>
                  <a:pt x="363" y="34"/>
                  <a:pt x="363" y="34"/>
                </a:cubicBezTo>
                <a:cubicBezTo>
                  <a:pt x="363" y="35"/>
                  <a:pt x="362" y="35"/>
                  <a:pt x="361" y="35"/>
                </a:cubicBezTo>
                <a:cubicBezTo>
                  <a:pt x="361" y="35"/>
                  <a:pt x="361" y="35"/>
                  <a:pt x="361" y="35"/>
                </a:cubicBezTo>
                <a:cubicBezTo>
                  <a:pt x="361" y="35"/>
                  <a:pt x="361" y="35"/>
                  <a:pt x="361" y="35"/>
                </a:cubicBezTo>
                <a:close/>
                <a:moveTo>
                  <a:pt x="264" y="32"/>
                </a:moveTo>
                <a:cubicBezTo>
                  <a:pt x="264" y="31"/>
                  <a:pt x="264" y="30"/>
                  <a:pt x="265" y="30"/>
                </a:cubicBezTo>
                <a:cubicBezTo>
                  <a:pt x="265" y="30"/>
                  <a:pt x="265" y="30"/>
                  <a:pt x="265" y="30"/>
                </a:cubicBezTo>
                <a:cubicBezTo>
                  <a:pt x="266" y="30"/>
                  <a:pt x="267" y="30"/>
                  <a:pt x="268" y="32"/>
                </a:cubicBezTo>
                <a:cubicBezTo>
                  <a:pt x="268" y="32"/>
                  <a:pt x="268" y="32"/>
                  <a:pt x="268" y="32"/>
                </a:cubicBezTo>
                <a:cubicBezTo>
                  <a:pt x="268" y="33"/>
                  <a:pt x="267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5" y="34"/>
                  <a:pt x="264" y="33"/>
                  <a:pt x="264" y="32"/>
                </a:cubicBezTo>
                <a:close/>
                <a:moveTo>
                  <a:pt x="349" y="33"/>
                </a:moveTo>
                <a:cubicBezTo>
                  <a:pt x="349" y="33"/>
                  <a:pt x="349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ubicBezTo>
                  <a:pt x="348" y="33"/>
                  <a:pt x="347" y="32"/>
                  <a:pt x="347" y="31"/>
                </a:cubicBezTo>
                <a:cubicBezTo>
                  <a:pt x="347" y="31"/>
                  <a:pt x="347" y="31"/>
                  <a:pt x="347" y="31"/>
                </a:cubicBezTo>
                <a:cubicBezTo>
                  <a:pt x="348" y="30"/>
                  <a:pt x="349" y="29"/>
                  <a:pt x="350" y="29"/>
                </a:cubicBezTo>
                <a:cubicBezTo>
                  <a:pt x="350" y="29"/>
                  <a:pt x="350" y="29"/>
                  <a:pt x="350" y="29"/>
                </a:cubicBezTo>
                <a:cubicBezTo>
                  <a:pt x="351" y="30"/>
                  <a:pt x="352" y="31"/>
                  <a:pt x="351" y="32"/>
                </a:cubicBezTo>
                <a:cubicBezTo>
                  <a:pt x="351" y="32"/>
                  <a:pt x="351" y="32"/>
                  <a:pt x="351" y="32"/>
                </a:cubicBezTo>
                <a:cubicBezTo>
                  <a:pt x="351" y="33"/>
                  <a:pt x="350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lose/>
                <a:moveTo>
                  <a:pt x="276" y="31"/>
                </a:moveTo>
                <a:cubicBezTo>
                  <a:pt x="275" y="29"/>
                  <a:pt x="276" y="29"/>
                  <a:pt x="277" y="28"/>
                </a:cubicBezTo>
                <a:cubicBezTo>
                  <a:pt x="277" y="28"/>
                  <a:pt x="277" y="28"/>
                  <a:pt x="277" y="28"/>
                </a:cubicBezTo>
                <a:cubicBezTo>
                  <a:pt x="278" y="28"/>
                  <a:pt x="279" y="29"/>
                  <a:pt x="280" y="30"/>
                </a:cubicBezTo>
                <a:cubicBezTo>
                  <a:pt x="280" y="30"/>
                  <a:pt x="280" y="30"/>
                  <a:pt x="280" y="30"/>
                </a:cubicBezTo>
                <a:cubicBezTo>
                  <a:pt x="280" y="31"/>
                  <a:pt x="279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7" y="32"/>
                  <a:pt x="276" y="32"/>
                  <a:pt x="276" y="31"/>
                </a:cubicBezTo>
                <a:close/>
                <a:moveTo>
                  <a:pt x="337" y="32"/>
                </a:moveTo>
                <a:cubicBezTo>
                  <a:pt x="336" y="32"/>
                  <a:pt x="335" y="31"/>
                  <a:pt x="335" y="30"/>
                </a:cubicBezTo>
                <a:cubicBezTo>
                  <a:pt x="335" y="30"/>
                  <a:pt x="335" y="30"/>
                  <a:pt x="335" y="30"/>
                </a:cubicBezTo>
                <a:cubicBezTo>
                  <a:pt x="336" y="29"/>
                  <a:pt x="337" y="28"/>
                  <a:pt x="338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8"/>
                  <a:pt x="340" y="29"/>
                  <a:pt x="339" y="30"/>
                </a:cubicBezTo>
                <a:cubicBezTo>
                  <a:pt x="339" y="30"/>
                  <a:pt x="339" y="30"/>
                  <a:pt x="339" y="30"/>
                </a:cubicBezTo>
                <a:cubicBezTo>
                  <a:pt x="339" y="31"/>
                  <a:pt x="338" y="32"/>
                  <a:pt x="337" y="32"/>
                </a:cubicBezTo>
                <a:cubicBezTo>
                  <a:pt x="337" y="32"/>
                  <a:pt x="337" y="32"/>
                  <a:pt x="337" y="32"/>
                </a:cubicBezTo>
                <a:cubicBezTo>
                  <a:pt x="337" y="32"/>
                  <a:pt x="337" y="32"/>
                  <a:pt x="337" y="32"/>
                </a:cubicBezTo>
                <a:close/>
                <a:moveTo>
                  <a:pt x="288" y="29"/>
                </a:moveTo>
                <a:cubicBezTo>
                  <a:pt x="287" y="28"/>
                  <a:pt x="288" y="27"/>
                  <a:pt x="289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90" y="27"/>
                  <a:pt x="291" y="28"/>
                  <a:pt x="292" y="29"/>
                </a:cubicBezTo>
                <a:cubicBezTo>
                  <a:pt x="292" y="29"/>
                  <a:pt x="292" y="29"/>
                  <a:pt x="292" y="29"/>
                </a:cubicBezTo>
                <a:cubicBezTo>
                  <a:pt x="292" y="30"/>
                  <a:pt x="291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88" y="31"/>
                  <a:pt x="288" y="31"/>
                  <a:pt x="288" y="29"/>
                </a:cubicBezTo>
                <a:close/>
                <a:moveTo>
                  <a:pt x="325" y="31"/>
                </a:moveTo>
                <a:cubicBezTo>
                  <a:pt x="324" y="31"/>
                  <a:pt x="323" y="30"/>
                  <a:pt x="323" y="29"/>
                </a:cubicBezTo>
                <a:cubicBezTo>
                  <a:pt x="323" y="29"/>
                  <a:pt x="323" y="29"/>
                  <a:pt x="323" y="29"/>
                </a:cubicBezTo>
                <a:cubicBezTo>
                  <a:pt x="324" y="28"/>
                  <a:pt x="324" y="27"/>
                  <a:pt x="326" y="27"/>
                </a:cubicBezTo>
                <a:cubicBezTo>
                  <a:pt x="326" y="27"/>
                  <a:pt x="326" y="27"/>
                  <a:pt x="326" y="27"/>
                </a:cubicBezTo>
                <a:cubicBezTo>
                  <a:pt x="327" y="27"/>
                  <a:pt x="328" y="28"/>
                  <a:pt x="327" y="29"/>
                </a:cubicBezTo>
                <a:cubicBezTo>
                  <a:pt x="327" y="29"/>
                  <a:pt x="327" y="29"/>
                  <a:pt x="327" y="29"/>
                </a:cubicBezTo>
                <a:cubicBezTo>
                  <a:pt x="327" y="30"/>
                  <a:pt x="327" y="31"/>
                  <a:pt x="325" y="31"/>
                </a:cubicBezTo>
                <a:cubicBezTo>
                  <a:pt x="325" y="31"/>
                  <a:pt x="325" y="31"/>
                  <a:pt x="325" y="31"/>
                </a:cubicBezTo>
                <a:cubicBezTo>
                  <a:pt x="325" y="31"/>
                  <a:pt x="325" y="31"/>
                  <a:pt x="325" y="31"/>
                </a:cubicBezTo>
                <a:close/>
                <a:moveTo>
                  <a:pt x="300" y="29"/>
                </a:moveTo>
                <a:cubicBezTo>
                  <a:pt x="299" y="28"/>
                  <a:pt x="300" y="27"/>
                  <a:pt x="301" y="27"/>
                </a:cubicBezTo>
                <a:cubicBezTo>
                  <a:pt x="301" y="27"/>
                  <a:pt x="301" y="27"/>
                  <a:pt x="301" y="27"/>
                </a:cubicBezTo>
                <a:cubicBezTo>
                  <a:pt x="303" y="27"/>
                  <a:pt x="303" y="28"/>
                  <a:pt x="304" y="29"/>
                </a:cubicBezTo>
                <a:cubicBezTo>
                  <a:pt x="304" y="29"/>
                  <a:pt x="304" y="29"/>
                  <a:pt x="304" y="29"/>
                </a:cubicBezTo>
                <a:cubicBezTo>
                  <a:pt x="304" y="30"/>
                  <a:pt x="303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0" y="31"/>
                  <a:pt x="300" y="30"/>
                  <a:pt x="300" y="29"/>
                </a:cubicBezTo>
                <a:close/>
                <a:moveTo>
                  <a:pt x="313" y="31"/>
                </a:moveTo>
                <a:cubicBezTo>
                  <a:pt x="312" y="31"/>
                  <a:pt x="311" y="30"/>
                  <a:pt x="312" y="29"/>
                </a:cubicBezTo>
                <a:cubicBezTo>
                  <a:pt x="312" y="29"/>
                  <a:pt x="312" y="29"/>
                  <a:pt x="312" y="29"/>
                </a:cubicBezTo>
                <a:cubicBezTo>
                  <a:pt x="312" y="28"/>
                  <a:pt x="312" y="27"/>
                  <a:pt x="314" y="27"/>
                </a:cubicBezTo>
                <a:cubicBezTo>
                  <a:pt x="314" y="27"/>
                  <a:pt x="314" y="27"/>
                  <a:pt x="314" y="27"/>
                </a:cubicBezTo>
                <a:cubicBezTo>
                  <a:pt x="315" y="27"/>
                  <a:pt x="316" y="28"/>
                  <a:pt x="316" y="29"/>
                </a:cubicBezTo>
                <a:cubicBezTo>
                  <a:pt x="316" y="29"/>
                  <a:pt x="316" y="29"/>
                  <a:pt x="316" y="29"/>
                </a:cubicBezTo>
                <a:cubicBezTo>
                  <a:pt x="315" y="30"/>
                  <a:pt x="315" y="31"/>
                  <a:pt x="313" y="31"/>
                </a:cubicBezTo>
                <a:cubicBezTo>
                  <a:pt x="313" y="31"/>
                  <a:pt x="313" y="31"/>
                  <a:pt x="313" y="31"/>
                </a:cubicBezTo>
                <a:close/>
                <a:moveTo>
                  <a:pt x="325" y="1002"/>
                </a:moveTo>
                <a:cubicBezTo>
                  <a:pt x="324" y="1002"/>
                  <a:pt x="324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5" y="998"/>
                  <a:pt x="326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6" y="1002"/>
                  <a:pt x="325" y="1002"/>
                  <a:pt x="325" y="1002"/>
                </a:cubicBezTo>
                <a:close/>
                <a:moveTo>
                  <a:pt x="286" y="991"/>
                </a:moveTo>
                <a:cubicBezTo>
                  <a:pt x="285" y="990"/>
                  <a:pt x="286" y="989"/>
                  <a:pt x="287" y="988"/>
                </a:cubicBezTo>
                <a:cubicBezTo>
                  <a:pt x="287" y="988"/>
                  <a:pt x="287" y="988"/>
                  <a:pt x="287" y="988"/>
                </a:cubicBezTo>
                <a:cubicBezTo>
                  <a:pt x="288" y="988"/>
                  <a:pt x="289" y="988"/>
                  <a:pt x="289" y="989"/>
                </a:cubicBezTo>
                <a:cubicBezTo>
                  <a:pt x="289" y="989"/>
                  <a:pt x="289" y="989"/>
                  <a:pt x="289" y="989"/>
                </a:cubicBezTo>
                <a:cubicBezTo>
                  <a:pt x="290" y="990"/>
                  <a:pt x="289" y="991"/>
                  <a:pt x="288" y="992"/>
                </a:cubicBezTo>
                <a:cubicBezTo>
                  <a:pt x="288" y="992"/>
                  <a:pt x="288" y="992"/>
                  <a:pt x="288" y="992"/>
                </a:cubicBezTo>
                <a:cubicBezTo>
                  <a:pt x="288" y="992"/>
                  <a:pt x="288" y="992"/>
                  <a:pt x="287" y="992"/>
                </a:cubicBezTo>
                <a:cubicBezTo>
                  <a:pt x="287" y="992"/>
                  <a:pt x="287" y="992"/>
                  <a:pt x="287" y="992"/>
                </a:cubicBezTo>
                <a:cubicBezTo>
                  <a:pt x="287" y="992"/>
                  <a:pt x="286" y="991"/>
                  <a:pt x="286" y="991"/>
                </a:cubicBezTo>
                <a:close/>
                <a:moveTo>
                  <a:pt x="330" y="991"/>
                </a:moveTo>
                <a:cubicBezTo>
                  <a:pt x="329" y="991"/>
                  <a:pt x="329" y="989"/>
                  <a:pt x="329" y="988"/>
                </a:cubicBezTo>
                <a:cubicBezTo>
                  <a:pt x="329" y="988"/>
                  <a:pt x="329" y="988"/>
                  <a:pt x="329" y="988"/>
                </a:cubicBezTo>
                <a:cubicBezTo>
                  <a:pt x="330" y="987"/>
                  <a:pt x="331" y="987"/>
                  <a:pt x="332" y="987"/>
                </a:cubicBezTo>
                <a:cubicBezTo>
                  <a:pt x="332" y="987"/>
                  <a:pt x="332" y="987"/>
                  <a:pt x="332" y="987"/>
                </a:cubicBezTo>
                <a:cubicBezTo>
                  <a:pt x="333" y="988"/>
                  <a:pt x="333" y="989"/>
                  <a:pt x="333" y="990"/>
                </a:cubicBezTo>
                <a:cubicBezTo>
                  <a:pt x="333" y="990"/>
                  <a:pt x="333" y="990"/>
                  <a:pt x="333" y="990"/>
                </a:cubicBezTo>
                <a:cubicBezTo>
                  <a:pt x="333" y="991"/>
                  <a:pt x="332" y="991"/>
                  <a:pt x="331" y="991"/>
                </a:cubicBezTo>
                <a:cubicBezTo>
                  <a:pt x="331" y="991"/>
                  <a:pt x="331" y="991"/>
                  <a:pt x="331" y="991"/>
                </a:cubicBezTo>
                <a:cubicBezTo>
                  <a:pt x="331" y="991"/>
                  <a:pt x="330" y="991"/>
                  <a:pt x="330" y="991"/>
                </a:cubicBezTo>
                <a:close/>
                <a:moveTo>
                  <a:pt x="280" y="980"/>
                </a:moveTo>
                <a:cubicBezTo>
                  <a:pt x="280" y="979"/>
                  <a:pt x="280" y="978"/>
                  <a:pt x="281" y="977"/>
                </a:cubicBezTo>
                <a:cubicBezTo>
                  <a:pt x="281" y="977"/>
                  <a:pt x="281" y="977"/>
                  <a:pt x="281" y="977"/>
                </a:cubicBezTo>
                <a:cubicBezTo>
                  <a:pt x="282" y="977"/>
                  <a:pt x="284" y="977"/>
                  <a:pt x="284" y="978"/>
                </a:cubicBezTo>
                <a:cubicBezTo>
                  <a:pt x="284" y="978"/>
                  <a:pt x="284" y="978"/>
                  <a:pt x="284" y="978"/>
                </a:cubicBezTo>
                <a:cubicBezTo>
                  <a:pt x="285" y="979"/>
                  <a:pt x="284" y="980"/>
                  <a:pt x="283" y="981"/>
                </a:cubicBezTo>
                <a:cubicBezTo>
                  <a:pt x="283" y="981"/>
                  <a:pt x="283" y="981"/>
                  <a:pt x="283" y="981"/>
                </a:cubicBezTo>
                <a:cubicBezTo>
                  <a:pt x="283" y="981"/>
                  <a:pt x="283" y="981"/>
                  <a:pt x="282" y="981"/>
                </a:cubicBezTo>
                <a:cubicBezTo>
                  <a:pt x="282" y="981"/>
                  <a:pt x="282" y="981"/>
                  <a:pt x="282" y="981"/>
                </a:cubicBezTo>
                <a:cubicBezTo>
                  <a:pt x="282" y="981"/>
                  <a:pt x="281" y="981"/>
                  <a:pt x="280" y="980"/>
                </a:cubicBezTo>
                <a:close/>
                <a:moveTo>
                  <a:pt x="335" y="980"/>
                </a:moveTo>
                <a:cubicBezTo>
                  <a:pt x="334" y="980"/>
                  <a:pt x="334" y="979"/>
                  <a:pt x="334" y="978"/>
                </a:cubicBezTo>
                <a:cubicBezTo>
                  <a:pt x="334" y="978"/>
                  <a:pt x="334" y="978"/>
                  <a:pt x="334" y="978"/>
                </a:cubicBezTo>
                <a:cubicBezTo>
                  <a:pt x="335" y="977"/>
                  <a:pt x="336" y="976"/>
                  <a:pt x="337" y="977"/>
                </a:cubicBezTo>
                <a:cubicBezTo>
                  <a:pt x="337" y="977"/>
                  <a:pt x="337" y="977"/>
                  <a:pt x="337" y="977"/>
                </a:cubicBezTo>
                <a:cubicBezTo>
                  <a:pt x="338" y="977"/>
                  <a:pt x="338" y="978"/>
                  <a:pt x="338" y="979"/>
                </a:cubicBezTo>
                <a:cubicBezTo>
                  <a:pt x="338" y="979"/>
                  <a:pt x="338" y="979"/>
                  <a:pt x="338" y="979"/>
                </a:cubicBezTo>
                <a:cubicBezTo>
                  <a:pt x="338" y="980"/>
                  <a:pt x="337" y="980"/>
                  <a:pt x="336" y="980"/>
                </a:cubicBezTo>
                <a:cubicBezTo>
                  <a:pt x="336" y="980"/>
                  <a:pt x="336" y="980"/>
                  <a:pt x="336" y="980"/>
                </a:cubicBezTo>
                <a:cubicBezTo>
                  <a:pt x="336" y="980"/>
                  <a:pt x="336" y="980"/>
                  <a:pt x="335" y="980"/>
                </a:cubicBezTo>
                <a:close/>
                <a:moveTo>
                  <a:pt x="275" y="969"/>
                </a:moveTo>
                <a:cubicBezTo>
                  <a:pt x="275" y="968"/>
                  <a:pt x="275" y="967"/>
                  <a:pt x="276" y="966"/>
                </a:cubicBezTo>
                <a:cubicBezTo>
                  <a:pt x="276" y="966"/>
                  <a:pt x="276" y="966"/>
                  <a:pt x="276" y="966"/>
                </a:cubicBezTo>
                <a:cubicBezTo>
                  <a:pt x="277" y="966"/>
                  <a:pt x="279" y="966"/>
                  <a:pt x="279" y="967"/>
                </a:cubicBezTo>
                <a:cubicBezTo>
                  <a:pt x="279" y="967"/>
                  <a:pt x="279" y="967"/>
                  <a:pt x="279" y="967"/>
                </a:cubicBezTo>
                <a:cubicBezTo>
                  <a:pt x="280" y="968"/>
                  <a:pt x="279" y="969"/>
                  <a:pt x="278" y="970"/>
                </a:cubicBezTo>
                <a:cubicBezTo>
                  <a:pt x="278" y="970"/>
                  <a:pt x="278" y="970"/>
                  <a:pt x="278" y="970"/>
                </a:cubicBezTo>
                <a:cubicBezTo>
                  <a:pt x="278" y="970"/>
                  <a:pt x="278" y="970"/>
                  <a:pt x="277" y="970"/>
                </a:cubicBezTo>
                <a:cubicBezTo>
                  <a:pt x="277" y="970"/>
                  <a:pt x="277" y="970"/>
                  <a:pt x="277" y="970"/>
                </a:cubicBezTo>
                <a:cubicBezTo>
                  <a:pt x="276" y="970"/>
                  <a:pt x="276" y="970"/>
                  <a:pt x="275" y="969"/>
                </a:cubicBezTo>
                <a:close/>
                <a:moveTo>
                  <a:pt x="340" y="969"/>
                </a:moveTo>
                <a:cubicBezTo>
                  <a:pt x="339" y="969"/>
                  <a:pt x="339" y="968"/>
                  <a:pt x="339" y="967"/>
                </a:cubicBezTo>
                <a:cubicBezTo>
                  <a:pt x="339" y="967"/>
                  <a:pt x="339" y="967"/>
                  <a:pt x="339" y="967"/>
                </a:cubicBezTo>
                <a:cubicBezTo>
                  <a:pt x="340" y="966"/>
                  <a:pt x="341" y="965"/>
                  <a:pt x="342" y="966"/>
                </a:cubicBezTo>
                <a:cubicBezTo>
                  <a:pt x="342" y="966"/>
                  <a:pt x="342" y="966"/>
                  <a:pt x="342" y="966"/>
                </a:cubicBezTo>
                <a:cubicBezTo>
                  <a:pt x="343" y="966"/>
                  <a:pt x="343" y="967"/>
                  <a:pt x="343" y="968"/>
                </a:cubicBezTo>
                <a:cubicBezTo>
                  <a:pt x="343" y="968"/>
                  <a:pt x="343" y="968"/>
                  <a:pt x="343" y="968"/>
                </a:cubicBezTo>
                <a:cubicBezTo>
                  <a:pt x="343" y="969"/>
                  <a:pt x="342" y="970"/>
                  <a:pt x="341" y="970"/>
                </a:cubicBezTo>
                <a:cubicBezTo>
                  <a:pt x="341" y="970"/>
                  <a:pt x="341" y="970"/>
                  <a:pt x="341" y="970"/>
                </a:cubicBezTo>
                <a:cubicBezTo>
                  <a:pt x="341" y="970"/>
                  <a:pt x="341" y="969"/>
                  <a:pt x="340" y="969"/>
                </a:cubicBezTo>
                <a:close/>
                <a:moveTo>
                  <a:pt x="270" y="958"/>
                </a:moveTo>
                <a:cubicBezTo>
                  <a:pt x="270" y="957"/>
                  <a:pt x="270" y="956"/>
                  <a:pt x="271" y="955"/>
                </a:cubicBezTo>
                <a:cubicBezTo>
                  <a:pt x="271" y="955"/>
                  <a:pt x="271" y="955"/>
                  <a:pt x="271" y="955"/>
                </a:cubicBezTo>
                <a:cubicBezTo>
                  <a:pt x="272" y="955"/>
                  <a:pt x="274" y="955"/>
                  <a:pt x="274" y="956"/>
                </a:cubicBezTo>
                <a:cubicBezTo>
                  <a:pt x="274" y="956"/>
                  <a:pt x="274" y="956"/>
                  <a:pt x="274" y="956"/>
                </a:cubicBezTo>
                <a:cubicBezTo>
                  <a:pt x="274" y="957"/>
                  <a:pt x="274" y="959"/>
                  <a:pt x="273" y="959"/>
                </a:cubicBezTo>
                <a:cubicBezTo>
                  <a:pt x="273" y="959"/>
                  <a:pt x="273" y="959"/>
                  <a:pt x="273" y="959"/>
                </a:cubicBezTo>
                <a:cubicBezTo>
                  <a:pt x="273" y="959"/>
                  <a:pt x="272" y="959"/>
                  <a:pt x="272" y="959"/>
                </a:cubicBezTo>
                <a:cubicBezTo>
                  <a:pt x="272" y="959"/>
                  <a:pt x="272" y="959"/>
                  <a:pt x="272" y="959"/>
                </a:cubicBezTo>
                <a:cubicBezTo>
                  <a:pt x="271" y="959"/>
                  <a:pt x="271" y="959"/>
                  <a:pt x="270" y="958"/>
                </a:cubicBezTo>
                <a:close/>
                <a:moveTo>
                  <a:pt x="345" y="958"/>
                </a:moveTo>
                <a:cubicBezTo>
                  <a:pt x="344" y="958"/>
                  <a:pt x="344" y="957"/>
                  <a:pt x="344" y="956"/>
                </a:cubicBezTo>
                <a:cubicBezTo>
                  <a:pt x="344" y="956"/>
                  <a:pt x="344" y="956"/>
                  <a:pt x="344" y="956"/>
                </a:cubicBezTo>
                <a:cubicBezTo>
                  <a:pt x="345" y="955"/>
                  <a:pt x="346" y="954"/>
                  <a:pt x="347" y="955"/>
                </a:cubicBezTo>
                <a:cubicBezTo>
                  <a:pt x="347" y="955"/>
                  <a:pt x="347" y="955"/>
                  <a:pt x="347" y="955"/>
                </a:cubicBezTo>
                <a:cubicBezTo>
                  <a:pt x="348" y="955"/>
                  <a:pt x="349" y="956"/>
                  <a:pt x="348" y="958"/>
                </a:cubicBezTo>
                <a:cubicBezTo>
                  <a:pt x="348" y="958"/>
                  <a:pt x="348" y="958"/>
                  <a:pt x="348" y="958"/>
                </a:cubicBezTo>
                <a:cubicBezTo>
                  <a:pt x="348" y="958"/>
                  <a:pt x="347" y="959"/>
                  <a:pt x="346" y="959"/>
                </a:cubicBezTo>
                <a:cubicBezTo>
                  <a:pt x="346" y="959"/>
                  <a:pt x="346" y="959"/>
                  <a:pt x="346" y="959"/>
                </a:cubicBezTo>
                <a:cubicBezTo>
                  <a:pt x="346" y="959"/>
                  <a:pt x="346" y="959"/>
                  <a:pt x="345" y="958"/>
                </a:cubicBezTo>
                <a:close/>
                <a:moveTo>
                  <a:pt x="265" y="947"/>
                </a:moveTo>
                <a:cubicBezTo>
                  <a:pt x="265" y="946"/>
                  <a:pt x="265" y="945"/>
                  <a:pt x="266" y="945"/>
                </a:cubicBezTo>
                <a:cubicBezTo>
                  <a:pt x="266" y="945"/>
                  <a:pt x="266" y="945"/>
                  <a:pt x="266" y="945"/>
                </a:cubicBezTo>
                <a:cubicBezTo>
                  <a:pt x="267" y="944"/>
                  <a:pt x="268" y="945"/>
                  <a:pt x="269" y="946"/>
                </a:cubicBezTo>
                <a:cubicBezTo>
                  <a:pt x="269" y="946"/>
                  <a:pt x="269" y="946"/>
                  <a:pt x="269" y="946"/>
                </a:cubicBezTo>
                <a:cubicBezTo>
                  <a:pt x="269" y="947"/>
                  <a:pt x="269" y="948"/>
                  <a:pt x="268" y="948"/>
                </a:cubicBezTo>
                <a:cubicBezTo>
                  <a:pt x="268" y="948"/>
                  <a:pt x="268" y="948"/>
                  <a:pt x="268" y="948"/>
                </a:cubicBezTo>
                <a:cubicBezTo>
                  <a:pt x="268" y="948"/>
                  <a:pt x="267" y="948"/>
                  <a:pt x="267" y="948"/>
                </a:cubicBezTo>
                <a:cubicBezTo>
                  <a:pt x="267" y="948"/>
                  <a:pt x="267" y="948"/>
                  <a:pt x="267" y="948"/>
                </a:cubicBezTo>
                <a:cubicBezTo>
                  <a:pt x="266" y="948"/>
                  <a:pt x="266" y="948"/>
                  <a:pt x="265" y="947"/>
                </a:cubicBezTo>
                <a:close/>
                <a:moveTo>
                  <a:pt x="350" y="948"/>
                </a:moveTo>
                <a:cubicBezTo>
                  <a:pt x="349" y="947"/>
                  <a:pt x="349" y="946"/>
                  <a:pt x="350" y="945"/>
                </a:cubicBezTo>
                <a:cubicBezTo>
                  <a:pt x="350" y="945"/>
                  <a:pt x="350" y="945"/>
                  <a:pt x="350" y="945"/>
                </a:cubicBezTo>
                <a:cubicBezTo>
                  <a:pt x="350" y="944"/>
                  <a:pt x="351" y="943"/>
                  <a:pt x="352" y="944"/>
                </a:cubicBezTo>
                <a:cubicBezTo>
                  <a:pt x="352" y="944"/>
                  <a:pt x="352" y="944"/>
                  <a:pt x="352" y="944"/>
                </a:cubicBezTo>
                <a:cubicBezTo>
                  <a:pt x="353" y="944"/>
                  <a:pt x="354" y="946"/>
                  <a:pt x="353" y="947"/>
                </a:cubicBezTo>
                <a:cubicBezTo>
                  <a:pt x="353" y="947"/>
                  <a:pt x="353" y="947"/>
                  <a:pt x="353" y="947"/>
                </a:cubicBezTo>
                <a:cubicBezTo>
                  <a:pt x="353" y="947"/>
                  <a:pt x="352" y="948"/>
                  <a:pt x="351" y="948"/>
                </a:cubicBezTo>
                <a:cubicBezTo>
                  <a:pt x="351" y="948"/>
                  <a:pt x="351" y="948"/>
                  <a:pt x="351" y="948"/>
                </a:cubicBezTo>
                <a:cubicBezTo>
                  <a:pt x="351" y="948"/>
                  <a:pt x="351" y="948"/>
                  <a:pt x="350" y="948"/>
                </a:cubicBezTo>
                <a:close/>
                <a:moveTo>
                  <a:pt x="260" y="936"/>
                </a:moveTo>
                <a:cubicBezTo>
                  <a:pt x="260" y="935"/>
                  <a:pt x="260" y="934"/>
                  <a:pt x="261" y="934"/>
                </a:cubicBezTo>
                <a:cubicBezTo>
                  <a:pt x="261" y="934"/>
                  <a:pt x="261" y="934"/>
                  <a:pt x="261" y="934"/>
                </a:cubicBezTo>
                <a:cubicBezTo>
                  <a:pt x="262" y="933"/>
                  <a:pt x="263" y="934"/>
                  <a:pt x="264" y="935"/>
                </a:cubicBezTo>
                <a:cubicBezTo>
                  <a:pt x="264" y="935"/>
                  <a:pt x="264" y="935"/>
                  <a:pt x="264" y="935"/>
                </a:cubicBezTo>
                <a:cubicBezTo>
                  <a:pt x="264" y="936"/>
                  <a:pt x="264" y="937"/>
                  <a:pt x="263" y="937"/>
                </a:cubicBezTo>
                <a:cubicBezTo>
                  <a:pt x="263" y="937"/>
                  <a:pt x="263" y="937"/>
                  <a:pt x="263" y="937"/>
                </a:cubicBezTo>
                <a:cubicBezTo>
                  <a:pt x="263" y="937"/>
                  <a:pt x="262" y="937"/>
                  <a:pt x="262" y="937"/>
                </a:cubicBezTo>
                <a:cubicBezTo>
                  <a:pt x="262" y="937"/>
                  <a:pt x="262" y="937"/>
                  <a:pt x="262" y="937"/>
                </a:cubicBezTo>
                <a:cubicBezTo>
                  <a:pt x="261" y="937"/>
                  <a:pt x="261" y="937"/>
                  <a:pt x="260" y="936"/>
                </a:cubicBezTo>
                <a:close/>
                <a:moveTo>
                  <a:pt x="356" y="937"/>
                </a:moveTo>
                <a:cubicBezTo>
                  <a:pt x="355" y="936"/>
                  <a:pt x="354" y="935"/>
                  <a:pt x="355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5" y="933"/>
                  <a:pt x="356" y="933"/>
                  <a:pt x="357" y="933"/>
                </a:cubicBezTo>
                <a:cubicBezTo>
                  <a:pt x="357" y="933"/>
                  <a:pt x="357" y="933"/>
                  <a:pt x="357" y="933"/>
                </a:cubicBezTo>
                <a:cubicBezTo>
                  <a:pt x="358" y="934"/>
                  <a:pt x="359" y="935"/>
                  <a:pt x="358" y="936"/>
                </a:cubicBezTo>
                <a:cubicBezTo>
                  <a:pt x="358" y="936"/>
                  <a:pt x="358" y="936"/>
                  <a:pt x="358" y="936"/>
                </a:cubicBezTo>
                <a:cubicBezTo>
                  <a:pt x="358" y="936"/>
                  <a:pt x="357" y="937"/>
                  <a:pt x="356" y="937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6" y="937"/>
                  <a:pt x="356" y="937"/>
                  <a:pt x="356" y="937"/>
                </a:cubicBezTo>
                <a:close/>
                <a:moveTo>
                  <a:pt x="255" y="925"/>
                </a:moveTo>
                <a:cubicBezTo>
                  <a:pt x="255" y="924"/>
                  <a:pt x="255" y="923"/>
                  <a:pt x="256" y="923"/>
                </a:cubicBezTo>
                <a:cubicBezTo>
                  <a:pt x="256" y="923"/>
                  <a:pt x="256" y="923"/>
                  <a:pt x="256" y="923"/>
                </a:cubicBezTo>
                <a:cubicBezTo>
                  <a:pt x="257" y="922"/>
                  <a:pt x="258" y="923"/>
                  <a:pt x="259" y="924"/>
                </a:cubicBezTo>
                <a:cubicBezTo>
                  <a:pt x="259" y="924"/>
                  <a:pt x="259" y="924"/>
                  <a:pt x="259" y="924"/>
                </a:cubicBezTo>
                <a:cubicBezTo>
                  <a:pt x="259" y="925"/>
                  <a:pt x="259" y="926"/>
                  <a:pt x="258" y="926"/>
                </a:cubicBezTo>
                <a:cubicBezTo>
                  <a:pt x="258" y="926"/>
                  <a:pt x="258" y="926"/>
                  <a:pt x="258" y="926"/>
                </a:cubicBezTo>
                <a:cubicBezTo>
                  <a:pt x="258" y="927"/>
                  <a:pt x="257" y="927"/>
                  <a:pt x="257" y="927"/>
                </a:cubicBezTo>
                <a:cubicBezTo>
                  <a:pt x="257" y="927"/>
                  <a:pt x="257" y="927"/>
                  <a:pt x="257" y="927"/>
                </a:cubicBezTo>
                <a:cubicBezTo>
                  <a:pt x="256" y="927"/>
                  <a:pt x="255" y="926"/>
                  <a:pt x="255" y="925"/>
                </a:cubicBezTo>
                <a:close/>
                <a:moveTo>
                  <a:pt x="361" y="926"/>
                </a:moveTo>
                <a:cubicBezTo>
                  <a:pt x="360" y="925"/>
                  <a:pt x="359" y="924"/>
                  <a:pt x="360" y="923"/>
                </a:cubicBezTo>
                <a:cubicBezTo>
                  <a:pt x="360" y="923"/>
                  <a:pt x="360" y="923"/>
                  <a:pt x="360" y="923"/>
                </a:cubicBezTo>
                <a:cubicBezTo>
                  <a:pt x="360" y="922"/>
                  <a:pt x="361" y="922"/>
                  <a:pt x="362" y="922"/>
                </a:cubicBezTo>
                <a:cubicBezTo>
                  <a:pt x="362" y="922"/>
                  <a:pt x="362" y="922"/>
                  <a:pt x="362" y="922"/>
                </a:cubicBezTo>
                <a:cubicBezTo>
                  <a:pt x="363" y="923"/>
                  <a:pt x="364" y="924"/>
                  <a:pt x="363" y="925"/>
                </a:cubicBezTo>
                <a:cubicBezTo>
                  <a:pt x="363" y="925"/>
                  <a:pt x="363" y="925"/>
                  <a:pt x="363" y="925"/>
                </a:cubicBezTo>
                <a:cubicBezTo>
                  <a:pt x="363" y="926"/>
                  <a:pt x="362" y="926"/>
                  <a:pt x="361" y="926"/>
                </a:cubicBezTo>
                <a:cubicBezTo>
                  <a:pt x="361" y="926"/>
                  <a:pt x="361" y="926"/>
                  <a:pt x="361" y="926"/>
                </a:cubicBezTo>
                <a:cubicBezTo>
                  <a:pt x="361" y="926"/>
                  <a:pt x="361" y="926"/>
                  <a:pt x="361" y="926"/>
                </a:cubicBezTo>
                <a:close/>
                <a:moveTo>
                  <a:pt x="250" y="915"/>
                </a:moveTo>
                <a:cubicBezTo>
                  <a:pt x="250" y="914"/>
                  <a:pt x="250" y="912"/>
                  <a:pt x="251" y="912"/>
                </a:cubicBezTo>
                <a:cubicBezTo>
                  <a:pt x="251" y="912"/>
                  <a:pt x="251" y="912"/>
                  <a:pt x="251" y="912"/>
                </a:cubicBezTo>
                <a:cubicBezTo>
                  <a:pt x="252" y="911"/>
                  <a:pt x="253" y="912"/>
                  <a:pt x="254" y="913"/>
                </a:cubicBezTo>
                <a:cubicBezTo>
                  <a:pt x="254" y="913"/>
                  <a:pt x="254" y="913"/>
                  <a:pt x="254" y="913"/>
                </a:cubicBezTo>
                <a:cubicBezTo>
                  <a:pt x="254" y="914"/>
                  <a:pt x="254" y="915"/>
                  <a:pt x="253" y="916"/>
                </a:cubicBezTo>
                <a:cubicBezTo>
                  <a:pt x="253" y="916"/>
                  <a:pt x="253" y="916"/>
                  <a:pt x="253" y="916"/>
                </a:cubicBezTo>
                <a:cubicBezTo>
                  <a:pt x="252" y="916"/>
                  <a:pt x="252" y="916"/>
                  <a:pt x="252" y="916"/>
                </a:cubicBezTo>
                <a:cubicBezTo>
                  <a:pt x="252" y="916"/>
                  <a:pt x="252" y="916"/>
                  <a:pt x="252" y="916"/>
                </a:cubicBezTo>
                <a:cubicBezTo>
                  <a:pt x="251" y="916"/>
                  <a:pt x="250" y="915"/>
                  <a:pt x="250" y="915"/>
                </a:cubicBezTo>
                <a:close/>
                <a:moveTo>
                  <a:pt x="366" y="915"/>
                </a:moveTo>
                <a:cubicBezTo>
                  <a:pt x="365" y="914"/>
                  <a:pt x="364" y="913"/>
                  <a:pt x="365" y="912"/>
                </a:cubicBezTo>
                <a:cubicBezTo>
                  <a:pt x="365" y="912"/>
                  <a:pt x="365" y="912"/>
                  <a:pt x="365" y="912"/>
                </a:cubicBezTo>
                <a:cubicBezTo>
                  <a:pt x="365" y="911"/>
                  <a:pt x="366" y="911"/>
                  <a:pt x="367" y="911"/>
                </a:cubicBezTo>
                <a:cubicBezTo>
                  <a:pt x="367" y="911"/>
                  <a:pt x="367" y="911"/>
                  <a:pt x="367" y="911"/>
                </a:cubicBezTo>
                <a:cubicBezTo>
                  <a:pt x="368" y="912"/>
                  <a:pt x="369" y="913"/>
                  <a:pt x="368" y="914"/>
                </a:cubicBezTo>
                <a:cubicBezTo>
                  <a:pt x="368" y="914"/>
                  <a:pt x="368" y="914"/>
                  <a:pt x="368" y="914"/>
                </a:cubicBezTo>
                <a:cubicBezTo>
                  <a:pt x="368" y="915"/>
                  <a:pt x="367" y="915"/>
                  <a:pt x="367" y="915"/>
                </a:cubicBezTo>
                <a:cubicBezTo>
                  <a:pt x="367" y="915"/>
                  <a:pt x="367" y="915"/>
                  <a:pt x="367" y="915"/>
                </a:cubicBezTo>
                <a:cubicBezTo>
                  <a:pt x="366" y="915"/>
                  <a:pt x="366" y="915"/>
                  <a:pt x="366" y="915"/>
                </a:cubicBezTo>
                <a:close/>
                <a:moveTo>
                  <a:pt x="245" y="904"/>
                </a:moveTo>
                <a:cubicBezTo>
                  <a:pt x="245" y="903"/>
                  <a:pt x="245" y="902"/>
                  <a:pt x="246" y="901"/>
                </a:cubicBezTo>
                <a:cubicBezTo>
                  <a:pt x="246" y="901"/>
                  <a:pt x="246" y="901"/>
                  <a:pt x="246" y="901"/>
                </a:cubicBezTo>
                <a:cubicBezTo>
                  <a:pt x="247" y="901"/>
                  <a:pt x="248" y="901"/>
                  <a:pt x="249" y="902"/>
                </a:cubicBezTo>
                <a:cubicBezTo>
                  <a:pt x="249" y="902"/>
                  <a:pt x="249" y="902"/>
                  <a:pt x="249" y="902"/>
                </a:cubicBezTo>
                <a:cubicBezTo>
                  <a:pt x="249" y="903"/>
                  <a:pt x="249" y="904"/>
                  <a:pt x="248" y="905"/>
                </a:cubicBezTo>
                <a:cubicBezTo>
                  <a:pt x="248" y="905"/>
                  <a:pt x="248" y="905"/>
                  <a:pt x="248" y="905"/>
                </a:cubicBezTo>
                <a:cubicBezTo>
                  <a:pt x="247" y="905"/>
                  <a:pt x="247" y="905"/>
                  <a:pt x="247" y="905"/>
                </a:cubicBezTo>
                <a:cubicBezTo>
                  <a:pt x="247" y="905"/>
                  <a:pt x="247" y="905"/>
                  <a:pt x="247" y="905"/>
                </a:cubicBezTo>
                <a:cubicBezTo>
                  <a:pt x="246" y="905"/>
                  <a:pt x="245" y="904"/>
                  <a:pt x="245" y="904"/>
                </a:cubicBezTo>
                <a:close/>
                <a:moveTo>
                  <a:pt x="371" y="904"/>
                </a:moveTo>
                <a:cubicBezTo>
                  <a:pt x="370" y="904"/>
                  <a:pt x="369" y="902"/>
                  <a:pt x="370" y="901"/>
                </a:cubicBezTo>
                <a:cubicBezTo>
                  <a:pt x="370" y="901"/>
                  <a:pt x="370" y="901"/>
                  <a:pt x="370" y="901"/>
                </a:cubicBezTo>
                <a:cubicBezTo>
                  <a:pt x="370" y="900"/>
                  <a:pt x="371" y="900"/>
                  <a:pt x="372" y="900"/>
                </a:cubicBezTo>
                <a:cubicBezTo>
                  <a:pt x="372" y="900"/>
                  <a:pt x="372" y="900"/>
                  <a:pt x="372" y="900"/>
                </a:cubicBezTo>
                <a:cubicBezTo>
                  <a:pt x="373" y="901"/>
                  <a:pt x="374" y="902"/>
                  <a:pt x="373" y="903"/>
                </a:cubicBezTo>
                <a:cubicBezTo>
                  <a:pt x="373" y="903"/>
                  <a:pt x="373" y="903"/>
                  <a:pt x="373" y="903"/>
                </a:cubicBezTo>
                <a:cubicBezTo>
                  <a:pt x="373" y="904"/>
                  <a:pt x="372" y="904"/>
                  <a:pt x="372" y="904"/>
                </a:cubicBezTo>
                <a:cubicBezTo>
                  <a:pt x="372" y="904"/>
                  <a:pt x="372" y="904"/>
                  <a:pt x="372" y="904"/>
                </a:cubicBezTo>
                <a:cubicBezTo>
                  <a:pt x="371" y="904"/>
                  <a:pt x="371" y="904"/>
                  <a:pt x="371" y="904"/>
                </a:cubicBezTo>
                <a:close/>
                <a:moveTo>
                  <a:pt x="240" y="893"/>
                </a:moveTo>
                <a:cubicBezTo>
                  <a:pt x="239" y="892"/>
                  <a:pt x="240" y="891"/>
                  <a:pt x="241" y="890"/>
                </a:cubicBezTo>
                <a:cubicBezTo>
                  <a:pt x="241" y="890"/>
                  <a:pt x="241" y="890"/>
                  <a:pt x="241" y="890"/>
                </a:cubicBezTo>
                <a:cubicBezTo>
                  <a:pt x="242" y="890"/>
                  <a:pt x="243" y="890"/>
                  <a:pt x="244" y="891"/>
                </a:cubicBezTo>
                <a:cubicBezTo>
                  <a:pt x="244" y="891"/>
                  <a:pt x="244" y="891"/>
                  <a:pt x="244" y="891"/>
                </a:cubicBezTo>
                <a:cubicBezTo>
                  <a:pt x="244" y="892"/>
                  <a:pt x="244" y="893"/>
                  <a:pt x="243" y="894"/>
                </a:cubicBezTo>
                <a:cubicBezTo>
                  <a:pt x="243" y="894"/>
                  <a:pt x="243" y="894"/>
                  <a:pt x="243" y="894"/>
                </a:cubicBezTo>
                <a:cubicBezTo>
                  <a:pt x="242" y="894"/>
                  <a:pt x="242" y="894"/>
                  <a:pt x="242" y="894"/>
                </a:cubicBezTo>
                <a:cubicBezTo>
                  <a:pt x="242" y="894"/>
                  <a:pt x="242" y="894"/>
                  <a:pt x="242" y="894"/>
                </a:cubicBezTo>
                <a:cubicBezTo>
                  <a:pt x="241" y="894"/>
                  <a:pt x="240" y="894"/>
                  <a:pt x="240" y="893"/>
                </a:cubicBezTo>
                <a:close/>
                <a:moveTo>
                  <a:pt x="376" y="893"/>
                </a:moveTo>
                <a:cubicBezTo>
                  <a:pt x="375" y="893"/>
                  <a:pt x="374" y="892"/>
                  <a:pt x="375" y="891"/>
                </a:cubicBezTo>
                <a:cubicBezTo>
                  <a:pt x="375" y="891"/>
                  <a:pt x="375" y="891"/>
                  <a:pt x="375" y="891"/>
                </a:cubicBezTo>
                <a:cubicBezTo>
                  <a:pt x="375" y="890"/>
                  <a:pt x="377" y="889"/>
                  <a:pt x="378" y="890"/>
                </a:cubicBezTo>
                <a:cubicBezTo>
                  <a:pt x="378" y="890"/>
                  <a:pt x="378" y="890"/>
                  <a:pt x="378" y="890"/>
                </a:cubicBezTo>
                <a:cubicBezTo>
                  <a:pt x="379" y="890"/>
                  <a:pt x="379" y="891"/>
                  <a:pt x="378" y="892"/>
                </a:cubicBezTo>
                <a:cubicBezTo>
                  <a:pt x="378" y="892"/>
                  <a:pt x="378" y="892"/>
                  <a:pt x="378" y="892"/>
                </a:cubicBezTo>
                <a:cubicBezTo>
                  <a:pt x="378" y="893"/>
                  <a:pt x="377" y="893"/>
                  <a:pt x="377" y="893"/>
                </a:cubicBezTo>
                <a:cubicBezTo>
                  <a:pt x="377" y="893"/>
                  <a:pt x="377" y="893"/>
                  <a:pt x="377" y="893"/>
                </a:cubicBezTo>
                <a:cubicBezTo>
                  <a:pt x="376" y="893"/>
                  <a:pt x="376" y="893"/>
                  <a:pt x="376" y="893"/>
                </a:cubicBezTo>
                <a:close/>
                <a:moveTo>
                  <a:pt x="235" y="882"/>
                </a:moveTo>
                <a:cubicBezTo>
                  <a:pt x="234" y="881"/>
                  <a:pt x="235" y="880"/>
                  <a:pt x="236" y="879"/>
                </a:cubicBezTo>
                <a:cubicBezTo>
                  <a:pt x="236" y="879"/>
                  <a:pt x="236" y="879"/>
                  <a:pt x="236" y="879"/>
                </a:cubicBezTo>
                <a:cubicBezTo>
                  <a:pt x="237" y="879"/>
                  <a:pt x="238" y="879"/>
                  <a:pt x="238" y="880"/>
                </a:cubicBezTo>
                <a:cubicBezTo>
                  <a:pt x="238" y="880"/>
                  <a:pt x="238" y="880"/>
                  <a:pt x="238" y="880"/>
                </a:cubicBezTo>
                <a:cubicBezTo>
                  <a:pt x="239" y="881"/>
                  <a:pt x="239" y="882"/>
                  <a:pt x="238" y="883"/>
                </a:cubicBezTo>
                <a:cubicBezTo>
                  <a:pt x="238" y="883"/>
                  <a:pt x="238" y="883"/>
                  <a:pt x="238" y="883"/>
                </a:cubicBezTo>
                <a:cubicBezTo>
                  <a:pt x="237" y="883"/>
                  <a:pt x="237" y="883"/>
                  <a:pt x="237" y="883"/>
                </a:cubicBezTo>
                <a:cubicBezTo>
                  <a:pt x="237" y="883"/>
                  <a:pt x="237" y="883"/>
                  <a:pt x="237" y="883"/>
                </a:cubicBezTo>
                <a:cubicBezTo>
                  <a:pt x="236" y="883"/>
                  <a:pt x="235" y="883"/>
                  <a:pt x="235" y="882"/>
                </a:cubicBezTo>
                <a:close/>
                <a:moveTo>
                  <a:pt x="381" y="882"/>
                </a:moveTo>
                <a:cubicBezTo>
                  <a:pt x="380" y="882"/>
                  <a:pt x="379" y="881"/>
                  <a:pt x="380" y="880"/>
                </a:cubicBezTo>
                <a:cubicBezTo>
                  <a:pt x="380" y="880"/>
                  <a:pt x="380" y="880"/>
                  <a:pt x="380" y="880"/>
                </a:cubicBezTo>
                <a:cubicBezTo>
                  <a:pt x="380" y="879"/>
                  <a:pt x="382" y="878"/>
                  <a:pt x="383" y="879"/>
                </a:cubicBezTo>
                <a:cubicBezTo>
                  <a:pt x="383" y="879"/>
                  <a:pt x="383" y="879"/>
                  <a:pt x="383" y="879"/>
                </a:cubicBezTo>
                <a:cubicBezTo>
                  <a:pt x="384" y="879"/>
                  <a:pt x="384" y="880"/>
                  <a:pt x="384" y="881"/>
                </a:cubicBezTo>
                <a:cubicBezTo>
                  <a:pt x="384" y="881"/>
                  <a:pt x="384" y="881"/>
                  <a:pt x="384" y="881"/>
                </a:cubicBezTo>
                <a:cubicBezTo>
                  <a:pt x="383" y="882"/>
                  <a:pt x="382" y="883"/>
                  <a:pt x="382" y="883"/>
                </a:cubicBezTo>
                <a:cubicBezTo>
                  <a:pt x="382" y="883"/>
                  <a:pt x="382" y="883"/>
                  <a:pt x="382" y="883"/>
                </a:cubicBezTo>
                <a:cubicBezTo>
                  <a:pt x="381" y="883"/>
                  <a:pt x="381" y="882"/>
                  <a:pt x="381" y="882"/>
                </a:cubicBezTo>
                <a:close/>
                <a:moveTo>
                  <a:pt x="230" y="871"/>
                </a:moveTo>
                <a:cubicBezTo>
                  <a:pt x="229" y="870"/>
                  <a:pt x="230" y="869"/>
                  <a:pt x="231" y="868"/>
                </a:cubicBezTo>
                <a:cubicBezTo>
                  <a:pt x="231" y="868"/>
                  <a:pt x="231" y="868"/>
                  <a:pt x="231" y="868"/>
                </a:cubicBezTo>
                <a:cubicBezTo>
                  <a:pt x="232" y="868"/>
                  <a:pt x="233" y="868"/>
                  <a:pt x="233" y="869"/>
                </a:cubicBezTo>
                <a:cubicBezTo>
                  <a:pt x="233" y="869"/>
                  <a:pt x="233" y="869"/>
                  <a:pt x="233" y="869"/>
                </a:cubicBezTo>
                <a:cubicBezTo>
                  <a:pt x="234" y="870"/>
                  <a:pt x="233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1" y="872"/>
                  <a:pt x="230" y="872"/>
                  <a:pt x="230" y="871"/>
                </a:cubicBezTo>
                <a:close/>
                <a:moveTo>
                  <a:pt x="386" y="871"/>
                </a:moveTo>
                <a:cubicBezTo>
                  <a:pt x="385" y="871"/>
                  <a:pt x="385" y="870"/>
                  <a:pt x="385" y="869"/>
                </a:cubicBezTo>
                <a:cubicBezTo>
                  <a:pt x="385" y="869"/>
                  <a:pt x="385" y="869"/>
                  <a:pt x="385" y="869"/>
                </a:cubicBezTo>
                <a:cubicBezTo>
                  <a:pt x="385" y="868"/>
                  <a:pt x="387" y="867"/>
                  <a:pt x="388" y="868"/>
                </a:cubicBezTo>
                <a:cubicBezTo>
                  <a:pt x="388" y="868"/>
                  <a:pt x="388" y="868"/>
                  <a:pt x="388" y="868"/>
                </a:cubicBezTo>
                <a:cubicBezTo>
                  <a:pt x="389" y="868"/>
                  <a:pt x="389" y="869"/>
                  <a:pt x="389" y="870"/>
                </a:cubicBezTo>
                <a:cubicBezTo>
                  <a:pt x="389" y="870"/>
                  <a:pt x="389" y="870"/>
                  <a:pt x="389" y="870"/>
                </a:cubicBezTo>
                <a:cubicBezTo>
                  <a:pt x="388" y="871"/>
                  <a:pt x="388" y="872"/>
                  <a:pt x="387" y="872"/>
                </a:cubicBezTo>
                <a:cubicBezTo>
                  <a:pt x="387" y="872"/>
                  <a:pt x="387" y="872"/>
                  <a:pt x="387" y="872"/>
                </a:cubicBezTo>
                <a:cubicBezTo>
                  <a:pt x="387" y="872"/>
                  <a:pt x="386" y="872"/>
                  <a:pt x="386" y="871"/>
                </a:cubicBezTo>
                <a:close/>
                <a:moveTo>
                  <a:pt x="225" y="860"/>
                </a:moveTo>
                <a:cubicBezTo>
                  <a:pt x="224" y="859"/>
                  <a:pt x="225" y="858"/>
                  <a:pt x="226" y="858"/>
                </a:cubicBezTo>
                <a:cubicBezTo>
                  <a:pt x="226" y="858"/>
                  <a:pt x="226" y="858"/>
                  <a:pt x="226" y="858"/>
                </a:cubicBezTo>
                <a:cubicBezTo>
                  <a:pt x="227" y="857"/>
                  <a:pt x="228" y="858"/>
                  <a:pt x="228" y="859"/>
                </a:cubicBezTo>
                <a:cubicBezTo>
                  <a:pt x="228" y="859"/>
                  <a:pt x="228" y="859"/>
                  <a:pt x="228" y="859"/>
                </a:cubicBezTo>
                <a:cubicBezTo>
                  <a:pt x="229" y="860"/>
                  <a:pt x="228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6" y="861"/>
                  <a:pt x="225" y="861"/>
                  <a:pt x="225" y="860"/>
                </a:cubicBezTo>
                <a:close/>
                <a:moveTo>
                  <a:pt x="391" y="861"/>
                </a:moveTo>
                <a:cubicBezTo>
                  <a:pt x="390" y="860"/>
                  <a:pt x="390" y="859"/>
                  <a:pt x="390" y="858"/>
                </a:cubicBezTo>
                <a:cubicBezTo>
                  <a:pt x="390" y="858"/>
                  <a:pt x="390" y="858"/>
                  <a:pt x="390" y="858"/>
                </a:cubicBezTo>
                <a:cubicBezTo>
                  <a:pt x="391" y="857"/>
                  <a:pt x="392" y="856"/>
                  <a:pt x="393" y="857"/>
                </a:cubicBezTo>
                <a:cubicBezTo>
                  <a:pt x="393" y="857"/>
                  <a:pt x="393" y="857"/>
                  <a:pt x="393" y="857"/>
                </a:cubicBezTo>
                <a:cubicBezTo>
                  <a:pt x="394" y="857"/>
                  <a:pt x="394" y="859"/>
                  <a:pt x="394" y="860"/>
                </a:cubicBezTo>
                <a:cubicBezTo>
                  <a:pt x="394" y="860"/>
                  <a:pt x="394" y="860"/>
                  <a:pt x="394" y="860"/>
                </a:cubicBezTo>
                <a:cubicBezTo>
                  <a:pt x="393" y="860"/>
                  <a:pt x="393" y="861"/>
                  <a:pt x="392" y="861"/>
                </a:cubicBezTo>
                <a:cubicBezTo>
                  <a:pt x="392" y="861"/>
                  <a:pt x="392" y="861"/>
                  <a:pt x="392" y="861"/>
                </a:cubicBezTo>
                <a:cubicBezTo>
                  <a:pt x="392" y="861"/>
                  <a:pt x="391" y="861"/>
                  <a:pt x="391" y="861"/>
                </a:cubicBezTo>
                <a:close/>
                <a:moveTo>
                  <a:pt x="220" y="849"/>
                </a:moveTo>
                <a:cubicBezTo>
                  <a:pt x="219" y="848"/>
                  <a:pt x="220" y="847"/>
                  <a:pt x="221" y="847"/>
                </a:cubicBezTo>
                <a:cubicBezTo>
                  <a:pt x="221" y="847"/>
                  <a:pt x="221" y="847"/>
                  <a:pt x="221" y="847"/>
                </a:cubicBezTo>
                <a:cubicBezTo>
                  <a:pt x="222" y="846"/>
                  <a:pt x="223" y="847"/>
                  <a:pt x="223" y="848"/>
                </a:cubicBezTo>
                <a:cubicBezTo>
                  <a:pt x="223" y="848"/>
                  <a:pt x="223" y="848"/>
                  <a:pt x="223" y="848"/>
                </a:cubicBezTo>
                <a:cubicBezTo>
                  <a:pt x="224" y="849"/>
                  <a:pt x="223" y="850"/>
                  <a:pt x="222" y="850"/>
                </a:cubicBezTo>
                <a:cubicBezTo>
                  <a:pt x="222" y="850"/>
                  <a:pt x="222" y="850"/>
                  <a:pt x="222" y="850"/>
                </a:cubicBezTo>
                <a:cubicBezTo>
                  <a:pt x="222" y="850"/>
                  <a:pt x="222" y="850"/>
                  <a:pt x="221" y="850"/>
                </a:cubicBezTo>
                <a:cubicBezTo>
                  <a:pt x="221" y="850"/>
                  <a:pt x="221" y="850"/>
                  <a:pt x="221" y="850"/>
                </a:cubicBezTo>
                <a:cubicBezTo>
                  <a:pt x="221" y="850"/>
                  <a:pt x="220" y="850"/>
                  <a:pt x="220" y="849"/>
                </a:cubicBezTo>
                <a:close/>
                <a:moveTo>
                  <a:pt x="396" y="850"/>
                </a:moveTo>
                <a:cubicBezTo>
                  <a:pt x="395" y="849"/>
                  <a:pt x="395" y="848"/>
                  <a:pt x="395" y="847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6" y="846"/>
                  <a:pt x="397" y="846"/>
                  <a:pt x="398" y="846"/>
                </a:cubicBezTo>
                <a:cubicBezTo>
                  <a:pt x="398" y="846"/>
                  <a:pt x="398" y="846"/>
                  <a:pt x="398" y="846"/>
                </a:cubicBezTo>
                <a:cubicBezTo>
                  <a:pt x="399" y="847"/>
                  <a:pt x="399" y="848"/>
                  <a:pt x="399" y="849"/>
                </a:cubicBezTo>
                <a:cubicBezTo>
                  <a:pt x="399" y="849"/>
                  <a:pt x="399" y="849"/>
                  <a:pt x="399" y="849"/>
                </a:cubicBezTo>
                <a:cubicBezTo>
                  <a:pt x="398" y="849"/>
                  <a:pt x="398" y="850"/>
                  <a:pt x="397" y="850"/>
                </a:cubicBezTo>
                <a:cubicBezTo>
                  <a:pt x="397" y="850"/>
                  <a:pt x="397" y="850"/>
                  <a:pt x="397" y="850"/>
                </a:cubicBezTo>
                <a:cubicBezTo>
                  <a:pt x="397" y="850"/>
                  <a:pt x="396" y="850"/>
                  <a:pt x="396" y="850"/>
                </a:cubicBezTo>
                <a:close/>
                <a:moveTo>
                  <a:pt x="215" y="838"/>
                </a:moveTo>
                <a:cubicBezTo>
                  <a:pt x="214" y="837"/>
                  <a:pt x="215" y="836"/>
                  <a:pt x="216" y="836"/>
                </a:cubicBezTo>
                <a:cubicBezTo>
                  <a:pt x="216" y="836"/>
                  <a:pt x="216" y="836"/>
                  <a:pt x="216" y="836"/>
                </a:cubicBezTo>
                <a:cubicBezTo>
                  <a:pt x="217" y="835"/>
                  <a:pt x="218" y="836"/>
                  <a:pt x="218" y="837"/>
                </a:cubicBezTo>
                <a:cubicBezTo>
                  <a:pt x="218" y="837"/>
                  <a:pt x="218" y="837"/>
                  <a:pt x="218" y="837"/>
                </a:cubicBezTo>
                <a:cubicBezTo>
                  <a:pt x="219" y="838"/>
                  <a:pt x="218" y="839"/>
                  <a:pt x="217" y="839"/>
                </a:cubicBezTo>
                <a:cubicBezTo>
                  <a:pt x="217" y="839"/>
                  <a:pt x="217" y="839"/>
                  <a:pt x="217" y="839"/>
                </a:cubicBezTo>
                <a:cubicBezTo>
                  <a:pt x="217" y="840"/>
                  <a:pt x="217" y="840"/>
                  <a:pt x="216" y="840"/>
                </a:cubicBezTo>
                <a:cubicBezTo>
                  <a:pt x="216" y="840"/>
                  <a:pt x="216" y="840"/>
                  <a:pt x="216" y="840"/>
                </a:cubicBezTo>
                <a:cubicBezTo>
                  <a:pt x="216" y="840"/>
                  <a:pt x="215" y="839"/>
                  <a:pt x="215" y="838"/>
                </a:cubicBezTo>
                <a:close/>
                <a:moveTo>
                  <a:pt x="401" y="839"/>
                </a:moveTo>
                <a:cubicBezTo>
                  <a:pt x="400" y="838"/>
                  <a:pt x="400" y="837"/>
                  <a:pt x="400" y="836"/>
                </a:cubicBezTo>
                <a:cubicBezTo>
                  <a:pt x="400" y="836"/>
                  <a:pt x="400" y="836"/>
                  <a:pt x="400" y="836"/>
                </a:cubicBezTo>
                <a:cubicBezTo>
                  <a:pt x="401" y="835"/>
                  <a:pt x="402" y="835"/>
                  <a:pt x="403" y="835"/>
                </a:cubicBezTo>
                <a:cubicBezTo>
                  <a:pt x="403" y="835"/>
                  <a:pt x="403" y="835"/>
                  <a:pt x="403" y="835"/>
                </a:cubicBezTo>
                <a:cubicBezTo>
                  <a:pt x="404" y="836"/>
                  <a:pt x="404" y="837"/>
                  <a:pt x="404" y="838"/>
                </a:cubicBezTo>
                <a:cubicBezTo>
                  <a:pt x="404" y="838"/>
                  <a:pt x="404" y="838"/>
                  <a:pt x="404" y="838"/>
                </a:cubicBezTo>
                <a:cubicBezTo>
                  <a:pt x="403" y="839"/>
                  <a:pt x="403" y="839"/>
                  <a:pt x="402" y="839"/>
                </a:cubicBezTo>
                <a:cubicBezTo>
                  <a:pt x="402" y="839"/>
                  <a:pt x="402" y="839"/>
                  <a:pt x="402" y="839"/>
                </a:cubicBezTo>
                <a:cubicBezTo>
                  <a:pt x="402" y="839"/>
                  <a:pt x="401" y="839"/>
                  <a:pt x="401" y="839"/>
                </a:cubicBezTo>
                <a:close/>
                <a:moveTo>
                  <a:pt x="210" y="828"/>
                </a:moveTo>
                <a:cubicBezTo>
                  <a:pt x="209" y="827"/>
                  <a:pt x="210" y="825"/>
                  <a:pt x="211" y="825"/>
                </a:cubicBezTo>
                <a:cubicBezTo>
                  <a:pt x="211" y="825"/>
                  <a:pt x="211" y="825"/>
                  <a:pt x="211" y="825"/>
                </a:cubicBezTo>
                <a:cubicBezTo>
                  <a:pt x="212" y="824"/>
                  <a:pt x="213" y="825"/>
                  <a:pt x="213" y="826"/>
                </a:cubicBezTo>
                <a:cubicBezTo>
                  <a:pt x="213" y="826"/>
                  <a:pt x="213" y="826"/>
                  <a:pt x="213" y="826"/>
                </a:cubicBezTo>
                <a:cubicBezTo>
                  <a:pt x="214" y="827"/>
                  <a:pt x="213" y="828"/>
                  <a:pt x="212" y="829"/>
                </a:cubicBezTo>
                <a:cubicBezTo>
                  <a:pt x="212" y="829"/>
                  <a:pt x="212" y="829"/>
                  <a:pt x="212" y="829"/>
                </a:cubicBezTo>
                <a:cubicBezTo>
                  <a:pt x="212" y="829"/>
                  <a:pt x="212" y="829"/>
                  <a:pt x="211" y="829"/>
                </a:cubicBezTo>
                <a:cubicBezTo>
                  <a:pt x="211" y="829"/>
                  <a:pt x="211" y="829"/>
                  <a:pt x="211" y="829"/>
                </a:cubicBezTo>
                <a:cubicBezTo>
                  <a:pt x="211" y="829"/>
                  <a:pt x="210" y="828"/>
                  <a:pt x="210" y="828"/>
                </a:cubicBezTo>
                <a:close/>
                <a:moveTo>
                  <a:pt x="406" y="828"/>
                </a:moveTo>
                <a:cubicBezTo>
                  <a:pt x="405" y="827"/>
                  <a:pt x="405" y="826"/>
                  <a:pt x="405" y="825"/>
                </a:cubicBezTo>
                <a:cubicBezTo>
                  <a:pt x="405" y="825"/>
                  <a:pt x="405" y="825"/>
                  <a:pt x="405" y="825"/>
                </a:cubicBezTo>
                <a:cubicBezTo>
                  <a:pt x="406" y="824"/>
                  <a:pt x="407" y="824"/>
                  <a:pt x="408" y="824"/>
                </a:cubicBezTo>
                <a:cubicBezTo>
                  <a:pt x="408" y="824"/>
                  <a:pt x="408" y="824"/>
                  <a:pt x="408" y="824"/>
                </a:cubicBezTo>
                <a:cubicBezTo>
                  <a:pt x="409" y="825"/>
                  <a:pt x="409" y="826"/>
                  <a:pt x="409" y="827"/>
                </a:cubicBezTo>
                <a:cubicBezTo>
                  <a:pt x="409" y="827"/>
                  <a:pt x="409" y="827"/>
                  <a:pt x="409" y="827"/>
                </a:cubicBezTo>
                <a:cubicBezTo>
                  <a:pt x="409" y="828"/>
                  <a:pt x="408" y="828"/>
                  <a:pt x="407" y="828"/>
                </a:cubicBezTo>
                <a:cubicBezTo>
                  <a:pt x="407" y="828"/>
                  <a:pt x="407" y="828"/>
                  <a:pt x="407" y="828"/>
                </a:cubicBezTo>
                <a:cubicBezTo>
                  <a:pt x="407" y="828"/>
                  <a:pt x="406" y="828"/>
                  <a:pt x="406" y="828"/>
                </a:cubicBezTo>
                <a:close/>
                <a:moveTo>
                  <a:pt x="204" y="817"/>
                </a:moveTo>
                <a:cubicBezTo>
                  <a:pt x="204" y="816"/>
                  <a:pt x="204" y="814"/>
                  <a:pt x="205" y="814"/>
                </a:cubicBezTo>
                <a:cubicBezTo>
                  <a:pt x="205" y="814"/>
                  <a:pt x="205" y="814"/>
                  <a:pt x="205" y="814"/>
                </a:cubicBezTo>
                <a:cubicBezTo>
                  <a:pt x="206" y="814"/>
                  <a:pt x="208" y="814"/>
                  <a:pt x="208" y="815"/>
                </a:cubicBezTo>
                <a:cubicBezTo>
                  <a:pt x="208" y="815"/>
                  <a:pt x="208" y="815"/>
                  <a:pt x="208" y="815"/>
                </a:cubicBezTo>
                <a:cubicBezTo>
                  <a:pt x="209" y="816"/>
                  <a:pt x="208" y="817"/>
                  <a:pt x="207" y="818"/>
                </a:cubicBezTo>
                <a:cubicBezTo>
                  <a:pt x="207" y="818"/>
                  <a:pt x="207" y="818"/>
                  <a:pt x="207" y="818"/>
                </a:cubicBezTo>
                <a:cubicBezTo>
                  <a:pt x="207" y="818"/>
                  <a:pt x="207" y="818"/>
                  <a:pt x="206" y="818"/>
                </a:cubicBezTo>
                <a:cubicBezTo>
                  <a:pt x="206" y="818"/>
                  <a:pt x="206" y="818"/>
                  <a:pt x="206" y="818"/>
                </a:cubicBezTo>
                <a:cubicBezTo>
                  <a:pt x="206" y="818"/>
                  <a:pt x="205" y="817"/>
                  <a:pt x="204" y="817"/>
                </a:cubicBezTo>
                <a:close/>
                <a:moveTo>
                  <a:pt x="411" y="817"/>
                </a:moveTo>
                <a:cubicBezTo>
                  <a:pt x="410" y="817"/>
                  <a:pt x="410" y="815"/>
                  <a:pt x="410" y="814"/>
                </a:cubicBezTo>
                <a:cubicBezTo>
                  <a:pt x="410" y="814"/>
                  <a:pt x="410" y="814"/>
                  <a:pt x="410" y="814"/>
                </a:cubicBezTo>
                <a:cubicBezTo>
                  <a:pt x="411" y="813"/>
                  <a:pt x="412" y="813"/>
                  <a:pt x="413" y="813"/>
                </a:cubicBezTo>
                <a:cubicBezTo>
                  <a:pt x="413" y="813"/>
                  <a:pt x="413" y="813"/>
                  <a:pt x="413" y="813"/>
                </a:cubicBezTo>
                <a:cubicBezTo>
                  <a:pt x="414" y="814"/>
                  <a:pt x="414" y="815"/>
                  <a:pt x="414" y="816"/>
                </a:cubicBezTo>
                <a:cubicBezTo>
                  <a:pt x="414" y="816"/>
                  <a:pt x="414" y="816"/>
                  <a:pt x="414" y="816"/>
                </a:cubicBezTo>
                <a:cubicBezTo>
                  <a:pt x="414" y="817"/>
                  <a:pt x="413" y="817"/>
                  <a:pt x="412" y="817"/>
                </a:cubicBezTo>
                <a:cubicBezTo>
                  <a:pt x="412" y="817"/>
                  <a:pt x="412" y="817"/>
                  <a:pt x="412" y="817"/>
                </a:cubicBezTo>
                <a:cubicBezTo>
                  <a:pt x="412" y="817"/>
                  <a:pt x="412" y="817"/>
                  <a:pt x="411" y="817"/>
                </a:cubicBezTo>
                <a:close/>
                <a:moveTo>
                  <a:pt x="199" y="806"/>
                </a:moveTo>
                <a:cubicBezTo>
                  <a:pt x="199" y="805"/>
                  <a:pt x="199" y="804"/>
                  <a:pt x="200" y="803"/>
                </a:cubicBezTo>
                <a:cubicBezTo>
                  <a:pt x="200" y="803"/>
                  <a:pt x="200" y="803"/>
                  <a:pt x="200" y="803"/>
                </a:cubicBezTo>
                <a:cubicBezTo>
                  <a:pt x="201" y="803"/>
                  <a:pt x="203" y="803"/>
                  <a:pt x="203" y="804"/>
                </a:cubicBezTo>
                <a:cubicBezTo>
                  <a:pt x="203" y="804"/>
                  <a:pt x="203" y="804"/>
                  <a:pt x="203" y="804"/>
                </a:cubicBezTo>
                <a:cubicBezTo>
                  <a:pt x="204" y="805"/>
                  <a:pt x="203" y="806"/>
                  <a:pt x="202" y="807"/>
                </a:cubicBezTo>
                <a:cubicBezTo>
                  <a:pt x="202" y="807"/>
                  <a:pt x="202" y="807"/>
                  <a:pt x="202" y="807"/>
                </a:cubicBezTo>
                <a:cubicBezTo>
                  <a:pt x="202" y="807"/>
                  <a:pt x="202" y="807"/>
                  <a:pt x="201" y="807"/>
                </a:cubicBezTo>
                <a:cubicBezTo>
                  <a:pt x="201" y="807"/>
                  <a:pt x="201" y="807"/>
                  <a:pt x="201" y="807"/>
                </a:cubicBezTo>
                <a:cubicBezTo>
                  <a:pt x="200" y="807"/>
                  <a:pt x="200" y="807"/>
                  <a:pt x="199" y="806"/>
                </a:cubicBezTo>
                <a:close/>
                <a:moveTo>
                  <a:pt x="416" y="806"/>
                </a:moveTo>
                <a:cubicBezTo>
                  <a:pt x="415" y="806"/>
                  <a:pt x="415" y="805"/>
                  <a:pt x="415" y="804"/>
                </a:cubicBezTo>
                <a:cubicBezTo>
                  <a:pt x="415" y="804"/>
                  <a:pt x="415" y="804"/>
                  <a:pt x="415" y="804"/>
                </a:cubicBezTo>
                <a:cubicBezTo>
                  <a:pt x="416" y="803"/>
                  <a:pt x="417" y="802"/>
                  <a:pt x="418" y="803"/>
                </a:cubicBezTo>
                <a:cubicBezTo>
                  <a:pt x="418" y="803"/>
                  <a:pt x="418" y="803"/>
                  <a:pt x="418" y="803"/>
                </a:cubicBezTo>
                <a:cubicBezTo>
                  <a:pt x="419" y="803"/>
                  <a:pt x="419" y="804"/>
                  <a:pt x="419" y="805"/>
                </a:cubicBezTo>
                <a:cubicBezTo>
                  <a:pt x="419" y="805"/>
                  <a:pt x="419" y="805"/>
                  <a:pt x="419" y="805"/>
                </a:cubicBezTo>
                <a:cubicBezTo>
                  <a:pt x="419" y="806"/>
                  <a:pt x="418" y="806"/>
                  <a:pt x="417" y="806"/>
                </a:cubicBezTo>
                <a:cubicBezTo>
                  <a:pt x="417" y="806"/>
                  <a:pt x="417" y="806"/>
                  <a:pt x="417" y="806"/>
                </a:cubicBezTo>
                <a:cubicBezTo>
                  <a:pt x="417" y="806"/>
                  <a:pt x="417" y="806"/>
                  <a:pt x="416" y="806"/>
                </a:cubicBezTo>
                <a:close/>
                <a:moveTo>
                  <a:pt x="194" y="795"/>
                </a:moveTo>
                <a:cubicBezTo>
                  <a:pt x="194" y="794"/>
                  <a:pt x="194" y="793"/>
                  <a:pt x="195" y="792"/>
                </a:cubicBezTo>
                <a:cubicBezTo>
                  <a:pt x="195" y="792"/>
                  <a:pt x="195" y="792"/>
                  <a:pt x="195" y="792"/>
                </a:cubicBezTo>
                <a:cubicBezTo>
                  <a:pt x="196" y="792"/>
                  <a:pt x="197" y="792"/>
                  <a:pt x="198" y="793"/>
                </a:cubicBezTo>
                <a:cubicBezTo>
                  <a:pt x="198" y="793"/>
                  <a:pt x="198" y="793"/>
                  <a:pt x="198" y="793"/>
                </a:cubicBezTo>
                <a:cubicBezTo>
                  <a:pt x="198" y="794"/>
                  <a:pt x="198" y="795"/>
                  <a:pt x="197" y="796"/>
                </a:cubicBezTo>
                <a:cubicBezTo>
                  <a:pt x="197" y="796"/>
                  <a:pt x="197" y="796"/>
                  <a:pt x="197" y="796"/>
                </a:cubicBezTo>
                <a:cubicBezTo>
                  <a:pt x="197" y="796"/>
                  <a:pt x="196" y="796"/>
                  <a:pt x="196" y="796"/>
                </a:cubicBezTo>
                <a:cubicBezTo>
                  <a:pt x="196" y="796"/>
                  <a:pt x="196" y="796"/>
                  <a:pt x="196" y="796"/>
                </a:cubicBezTo>
                <a:cubicBezTo>
                  <a:pt x="195" y="796"/>
                  <a:pt x="195" y="796"/>
                  <a:pt x="194" y="795"/>
                </a:cubicBezTo>
                <a:close/>
                <a:moveTo>
                  <a:pt x="421" y="795"/>
                </a:moveTo>
                <a:cubicBezTo>
                  <a:pt x="420" y="795"/>
                  <a:pt x="420" y="794"/>
                  <a:pt x="420" y="793"/>
                </a:cubicBezTo>
                <a:cubicBezTo>
                  <a:pt x="420" y="793"/>
                  <a:pt x="420" y="793"/>
                  <a:pt x="420" y="793"/>
                </a:cubicBezTo>
                <a:cubicBezTo>
                  <a:pt x="421" y="792"/>
                  <a:pt x="422" y="791"/>
                  <a:pt x="423" y="792"/>
                </a:cubicBezTo>
                <a:cubicBezTo>
                  <a:pt x="423" y="792"/>
                  <a:pt x="423" y="792"/>
                  <a:pt x="423" y="792"/>
                </a:cubicBezTo>
                <a:cubicBezTo>
                  <a:pt x="424" y="792"/>
                  <a:pt x="425" y="793"/>
                  <a:pt x="424" y="794"/>
                </a:cubicBezTo>
                <a:cubicBezTo>
                  <a:pt x="424" y="794"/>
                  <a:pt x="424" y="794"/>
                  <a:pt x="424" y="794"/>
                </a:cubicBezTo>
                <a:cubicBezTo>
                  <a:pt x="424" y="795"/>
                  <a:pt x="423" y="795"/>
                  <a:pt x="422" y="795"/>
                </a:cubicBezTo>
                <a:cubicBezTo>
                  <a:pt x="422" y="795"/>
                  <a:pt x="422" y="795"/>
                  <a:pt x="422" y="795"/>
                </a:cubicBezTo>
                <a:cubicBezTo>
                  <a:pt x="422" y="795"/>
                  <a:pt x="422" y="795"/>
                  <a:pt x="421" y="795"/>
                </a:cubicBezTo>
                <a:close/>
                <a:moveTo>
                  <a:pt x="189" y="784"/>
                </a:moveTo>
                <a:cubicBezTo>
                  <a:pt x="189" y="783"/>
                  <a:pt x="189" y="782"/>
                  <a:pt x="190" y="781"/>
                </a:cubicBezTo>
                <a:cubicBezTo>
                  <a:pt x="190" y="781"/>
                  <a:pt x="190" y="781"/>
                  <a:pt x="190" y="781"/>
                </a:cubicBezTo>
                <a:cubicBezTo>
                  <a:pt x="191" y="781"/>
                  <a:pt x="192" y="781"/>
                  <a:pt x="193" y="782"/>
                </a:cubicBezTo>
                <a:cubicBezTo>
                  <a:pt x="193" y="782"/>
                  <a:pt x="193" y="782"/>
                  <a:pt x="193" y="782"/>
                </a:cubicBezTo>
                <a:cubicBezTo>
                  <a:pt x="193" y="783"/>
                  <a:pt x="193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1" y="785"/>
                  <a:pt x="191" y="785"/>
                </a:cubicBezTo>
                <a:cubicBezTo>
                  <a:pt x="191" y="785"/>
                  <a:pt x="191" y="785"/>
                  <a:pt x="191" y="785"/>
                </a:cubicBezTo>
                <a:cubicBezTo>
                  <a:pt x="190" y="785"/>
                  <a:pt x="190" y="785"/>
                  <a:pt x="189" y="784"/>
                </a:cubicBezTo>
                <a:close/>
                <a:moveTo>
                  <a:pt x="426" y="784"/>
                </a:moveTo>
                <a:cubicBezTo>
                  <a:pt x="425" y="784"/>
                  <a:pt x="425" y="783"/>
                  <a:pt x="426" y="782"/>
                </a:cubicBezTo>
                <a:cubicBezTo>
                  <a:pt x="426" y="782"/>
                  <a:pt x="426" y="782"/>
                  <a:pt x="426" y="782"/>
                </a:cubicBezTo>
                <a:cubicBezTo>
                  <a:pt x="426" y="781"/>
                  <a:pt x="427" y="780"/>
                  <a:pt x="428" y="781"/>
                </a:cubicBezTo>
                <a:cubicBezTo>
                  <a:pt x="428" y="781"/>
                  <a:pt x="428" y="781"/>
                  <a:pt x="428" y="781"/>
                </a:cubicBezTo>
                <a:cubicBezTo>
                  <a:pt x="429" y="781"/>
                  <a:pt x="430" y="782"/>
                  <a:pt x="429" y="783"/>
                </a:cubicBezTo>
                <a:cubicBezTo>
                  <a:pt x="429" y="783"/>
                  <a:pt x="429" y="783"/>
                  <a:pt x="429" y="783"/>
                </a:cubicBezTo>
                <a:cubicBezTo>
                  <a:pt x="429" y="784"/>
                  <a:pt x="428" y="785"/>
                  <a:pt x="427" y="785"/>
                </a:cubicBezTo>
                <a:cubicBezTo>
                  <a:pt x="427" y="785"/>
                  <a:pt x="427" y="785"/>
                  <a:pt x="427" y="785"/>
                </a:cubicBezTo>
                <a:cubicBezTo>
                  <a:pt x="427" y="785"/>
                  <a:pt x="427" y="785"/>
                  <a:pt x="426" y="784"/>
                </a:cubicBezTo>
                <a:close/>
                <a:moveTo>
                  <a:pt x="184" y="773"/>
                </a:moveTo>
                <a:cubicBezTo>
                  <a:pt x="184" y="772"/>
                  <a:pt x="184" y="771"/>
                  <a:pt x="185" y="771"/>
                </a:cubicBezTo>
                <a:cubicBezTo>
                  <a:pt x="185" y="771"/>
                  <a:pt x="185" y="771"/>
                  <a:pt x="185" y="771"/>
                </a:cubicBezTo>
                <a:cubicBezTo>
                  <a:pt x="186" y="770"/>
                  <a:pt x="187" y="770"/>
                  <a:pt x="188" y="771"/>
                </a:cubicBezTo>
                <a:cubicBezTo>
                  <a:pt x="188" y="771"/>
                  <a:pt x="188" y="771"/>
                  <a:pt x="188" y="771"/>
                </a:cubicBezTo>
                <a:cubicBezTo>
                  <a:pt x="188" y="772"/>
                  <a:pt x="188" y="774"/>
                  <a:pt x="187" y="774"/>
                </a:cubicBezTo>
                <a:cubicBezTo>
                  <a:pt x="187" y="774"/>
                  <a:pt x="187" y="774"/>
                  <a:pt x="187" y="774"/>
                </a:cubicBezTo>
                <a:cubicBezTo>
                  <a:pt x="187" y="774"/>
                  <a:pt x="186" y="774"/>
                  <a:pt x="186" y="774"/>
                </a:cubicBezTo>
                <a:cubicBezTo>
                  <a:pt x="186" y="774"/>
                  <a:pt x="186" y="774"/>
                  <a:pt x="186" y="774"/>
                </a:cubicBezTo>
                <a:cubicBezTo>
                  <a:pt x="185" y="774"/>
                  <a:pt x="185" y="774"/>
                  <a:pt x="184" y="773"/>
                </a:cubicBezTo>
                <a:close/>
                <a:moveTo>
                  <a:pt x="432" y="774"/>
                </a:moveTo>
                <a:cubicBezTo>
                  <a:pt x="431" y="773"/>
                  <a:pt x="430" y="772"/>
                  <a:pt x="431" y="771"/>
                </a:cubicBezTo>
                <a:cubicBezTo>
                  <a:pt x="431" y="771"/>
                  <a:pt x="431" y="771"/>
                  <a:pt x="431" y="771"/>
                </a:cubicBezTo>
                <a:cubicBezTo>
                  <a:pt x="431" y="770"/>
                  <a:pt x="432" y="769"/>
                  <a:pt x="433" y="770"/>
                </a:cubicBezTo>
                <a:cubicBezTo>
                  <a:pt x="433" y="770"/>
                  <a:pt x="433" y="770"/>
                  <a:pt x="433" y="770"/>
                </a:cubicBezTo>
                <a:cubicBezTo>
                  <a:pt x="434" y="770"/>
                  <a:pt x="435" y="772"/>
                  <a:pt x="434" y="773"/>
                </a:cubicBezTo>
                <a:cubicBezTo>
                  <a:pt x="434" y="773"/>
                  <a:pt x="434" y="773"/>
                  <a:pt x="434" y="773"/>
                </a:cubicBezTo>
                <a:cubicBezTo>
                  <a:pt x="434" y="773"/>
                  <a:pt x="433" y="774"/>
                  <a:pt x="432" y="774"/>
                </a:cubicBezTo>
                <a:cubicBezTo>
                  <a:pt x="432" y="774"/>
                  <a:pt x="432" y="774"/>
                  <a:pt x="432" y="774"/>
                </a:cubicBezTo>
                <a:cubicBezTo>
                  <a:pt x="432" y="774"/>
                  <a:pt x="432" y="774"/>
                  <a:pt x="432" y="774"/>
                </a:cubicBezTo>
                <a:close/>
                <a:moveTo>
                  <a:pt x="179" y="762"/>
                </a:moveTo>
                <a:cubicBezTo>
                  <a:pt x="179" y="761"/>
                  <a:pt x="179" y="760"/>
                  <a:pt x="180" y="760"/>
                </a:cubicBezTo>
                <a:cubicBezTo>
                  <a:pt x="180" y="760"/>
                  <a:pt x="180" y="760"/>
                  <a:pt x="180" y="760"/>
                </a:cubicBezTo>
                <a:cubicBezTo>
                  <a:pt x="181" y="759"/>
                  <a:pt x="182" y="760"/>
                  <a:pt x="183" y="761"/>
                </a:cubicBezTo>
                <a:cubicBezTo>
                  <a:pt x="183" y="761"/>
                  <a:pt x="183" y="761"/>
                  <a:pt x="183" y="761"/>
                </a:cubicBezTo>
                <a:cubicBezTo>
                  <a:pt x="183" y="762"/>
                  <a:pt x="183" y="763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3"/>
                  <a:pt x="181" y="763"/>
                  <a:pt x="181" y="763"/>
                </a:cubicBezTo>
                <a:cubicBezTo>
                  <a:pt x="181" y="763"/>
                  <a:pt x="181" y="763"/>
                  <a:pt x="181" y="763"/>
                </a:cubicBezTo>
                <a:cubicBezTo>
                  <a:pt x="180" y="763"/>
                  <a:pt x="179" y="763"/>
                  <a:pt x="179" y="762"/>
                </a:cubicBezTo>
                <a:close/>
                <a:moveTo>
                  <a:pt x="437" y="763"/>
                </a:moveTo>
                <a:cubicBezTo>
                  <a:pt x="436" y="762"/>
                  <a:pt x="435" y="761"/>
                  <a:pt x="436" y="760"/>
                </a:cubicBezTo>
                <a:cubicBezTo>
                  <a:pt x="436" y="760"/>
                  <a:pt x="436" y="760"/>
                  <a:pt x="436" y="760"/>
                </a:cubicBezTo>
                <a:cubicBezTo>
                  <a:pt x="436" y="759"/>
                  <a:pt x="437" y="759"/>
                  <a:pt x="438" y="759"/>
                </a:cubicBezTo>
                <a:cubicBezTo>
                  <a:pt x="438" y="759"/>
                  <a:pt x="438" y="759"/>
                  <a:pt x="438" y="759"/>
                </a:cubicBezTo>
                <a:cubicBezTo>
                  <a:pt x="439" y="760"/>
                  <a:pt x="440" y="761"/>
                  <a:pt x="439" y="762"/>
                </a:cubicBezTo>
                <a:cubicBezTo>
                  <a:pt x="439" y="762"/>
                  <a:pt x="439" y="762"/>
                  <a:pt x="439" y="762"/>
                </a:cubicBezTo>
                <a:cubicBezTo>
                  <a:pt x="439" y="762"/>
                  <a:pt x="438" y="763"/>
                  <a:pt x="437" y="763"/>
                </a:cubicBezTo>
                <a:cubicBezTo>
                  <a:pt x="437" y="763"/>
                  <a:pt x="437" y="763"/>
                  <a:pt x="437" y="763"/>
                </a:cubicBezTo>
                <a:cubicBezTo>
                  <a:pt x="437" y="763"/>
                  <a:pt x="437" y="763"/>
                  <a:pt x="437" y="763"/>
                </a:cubicBezTo>
                <a:close/>
                <a:moveTo>
                  <a:pt x="174" y="751"/>
                </a:moveTo>
                <a:cubicBezTo>
                  <a:pt x="174" y="750"/>
                  <a:pt x="174" y="749"/>
                  <a:pt x="175" y="749"/>
                </a:cubicBezTo>
                <a:cubicBezTo>
                  <a:pt x="175" y="749"/>
                  <a:pt x="175" y="749"/>
                  <a:pt x="175" y="749"/>
                </a:cubicBezTo>
                <a:cubicBezTo>
                  <a:pt x="176" y="748"/>
                  <a:pt x="177" y="749"/>
                  <a:pt x="178" y="750"/>
                </a:cubicBezTo>
                <a:cubicBezTo>
                  <a:pt x="178" y="750"/>
                  <a:pt x="178" y="750"/>
                  <a:pt x="178" y="750"/>
                </a:cubicBezTo>
                <a:cubicBezTo>
                  <a:pt x="178" y="751"/>
                  <a:pt x="178" y="752"/>
                  <a:pt x="177" y="752"/>
                </a:cubicBezTo>
                <a:cubicBezTo>
                  <a:pt x="177" y="752"/>
                  <a:pt x="177" y="752"/>
                  <a:pt x="177" y="752"/>
                </a:cubicBezTo>
                <a:cubicBezTo>
                  <a:pt x="176" y="753"/>
                  <a:pt x="176" y="753"/>
                  <a:pt x="176" y="753"/>
                </a:cubicBezTo>
                <a:cubicBezTo>
                  <a:pt x="176" y="753"/>
                  <a:pt x="176" y="753"/>
                  <a:pt x="176" y="753"/>
                </a:cubicBezTo>
                <a:cubicBezTo>
                  <a:pt x="175" y="753"/>
                  <a:pt x="174" y="752"/>
                  <a:pt x="174" y="751"/>
                </a:cubicBezTo>
                <a:close/>
                <a:moveTo>
                  <a:pt x="442" y="752"/>
                </a:moveTo>
                <a:cubicBezTo>
                  <a:pt x="441" y="751"/>
                  <a:pt x="440" y="750"/>
                  <a:pt x="441" y="749"/>
                </a:cubicBezTo>
                <a:cubicBezTo>
                  <a:pt x="441" y="749"/>
                  <a:pt x="441" y="749"/>
                  <a:pt x="441" y="749"/>
                </a:cubicBezTo>
                <a:cubicBezTo>
                  <a:pt x="441" y="748"/>
                  <a:pt x="442" y="748"/>
                  <a:pt x="443" y="748"/>
                </a:cubicBezTo>
                <a:cubicBezTo>
                  <a:pt x="443" y="748"/>
                  <a:pt x="443" y="748"/>
                  <a:pt x="443" y="748"/>
                </a:cubicBezTo>
                <a:cubicBezTo>
                  <a:pt x="444" y="749"/>
                  <a:pt x="445" y="750"/>
                  <a:pt x="444" y="751"/>
                </a:cubicBezTo>
                <a:cubicBezTo>
                  <a:pt x="444" y="751"/>
                  <a:pt x="444" y="751"/>
                  <a:pt x="444" y="751"/>
                </a:cubicBezTo>
                <a:cubicBezTo>
                  <a:pt x="444" y="752"/>
                  <a:pt x="443" y="752"/>
                  <a:pt x="443" y="752"/>
                </a:cubicBezTo>
                <a:cubicBezTo>
                  <a:pt x="443" y="752"/>
                  <a:pt x="443" y="752"/>
                  <a:pt x="443" y="752"/>
                </a:cubicBezTo>
                <a:cubicBezTo>
                  <a:pt x="442" y="752"/>
                  <a:pt x="442" y="752"/>
                  <a:pt x="442" y="752"/>
                </a:cubicBezTo>
                <a:close/>
                <a:moveTo>
                  <a:pt x="169" y="741"/>
                </a:moveTo>
                <a:cubicBezTo>
                  <a:pt x="169" y="740"/>
                  <a:pt x="169" y="738"/>
                  <a:pt x="170" y="738"/>
                </a:cubicBezTo>
                <a:cubicBezTo>
                  <a:pt x="170" y="738"/>
                  <a:pt x="170" y="738"/>
                  <a:pt x="170" y="738"/>
                </a:cubicBezTo>
                <a:cubicBezTo>
                  <a:pt x="171" y="737"/>
                  <a:pt x="172" y="738"/>
                  <a:pt x="173" y="739"/>
                </a:cubicBezTo>
                <a:cubicBezTo>
                  <a:pt x="173" y="739"/>
                  <a:pt x="173" y="739"/>
                  <a:pt x="173" y="739"/>
                </a:cubicBezTo>
                <a:cubicBezTo>
                  <a:pt x="173" y="740"/>
                  <a:pt x="173" y="741"/>
                  <a:pt x="172" y="742"/>
                </a:cubicBezTo>
                <a:cubicBezTo>
                  <a:pt x="172" y="742"/>
                  <a:pt x="172" y="742"/>
                  <a:pt x="172" y="742"/>
                </a:cubicBezTo>
                <a:cubicBezTo>
                  <a:pt x="171" y="742"/>
                  <a:pt x="171" y="742"/>
                  <a:pt x="171" y="742"/>
                </a:cubicBezTo>
                <a:cubicBezTo>
                  <a:pt x="171" y="742"/>
                  <a:pt x="171" y="742"/>
                  <a:pt x="171" y="742"/>
                </a:cubicBezTo>
                <a:cubicBezTo>
                  <a:pt x="170" y="742"/>
                  <a:pt x="169" y="741"/>
                  <a:pt x="169" y="741"/>
                </a:cubicBezTo>
                <a:close/>
                <a:moveTo>
                  <a:pt x="447" y="741"/>
                </a:moveTo>
                <a:cubicBezTo>
                  <a:pt x="446" y="740"/>
                  <a:pt x="445" y="739"/>
                  <a:pt x="446" y="738"/>
                </a:cubicBezTo>
                <a:cubicBezTo>
                  <a:pt x="446" y="738"/>
                  <a:pt x="446" y="738"/>
                  <a:pt x="446" y="738"/>
                </a:cubicBezTo>
                <a:cubicBezTo>
                  <a:pt x="446" y="737"/>
                  <a:pt x="447" y="737"/>
                  <a:pt x="448" y="737"/>
                </a:cubicBezTo>
                <a:cubicBezTo>
                  <a:pt x="448" y="737"/>
                  <a:pt x="448" y="737"/>
                  <a:pt x="448" y="737"/>
                </a:cubicBezTo>
                <a:cubicBezTo>
                  <a:pt x="449" y="738"/>
                  <a:pt x="450" y="739"/>
                  <a:pt x="449" y="740"/>
                </a:cubicBezTo>
                <a:cubicBezTo>
                  <a:pt x="449" y="740"/>
                  <a:pt x="449" y="740"/>
                  <a:pt x="449" y="740"/>
                </a:cubicBezTo>
                <a:cubicBezTo>
                  <a:pt x="449" y="741"/>
                  <a:pt x="448" y="741"/>
                  <a:pt x="448" y="741"/>
                </a:cubicBezTo>
                <a:cubicBezTo>
                  <a:pt x="448" y="741"/>
                  <a:pt x="448" y="741"/>
                  <a:pt x="448" y="741"/>
                </a:cubicBezTo>
                <a:cubicBezTo>
                  <a:pt x="447" y="741"/>
                  <a:pt x="447" y="741"/>
                  <a:pt x="447" y="741"/>
                </a:cubicBezTo>
                <a:close/>
                <a:moveTo>
                  <a:pt x="164" y="730"/>
                </a:moveTo>
                <a:cubicBezTo>
                  <a:pt x="163" y="729"/>
                  <a:pt x="164" y="727"/>
                  <a:pt x="165" y="727"/>
                </a:cubicBezTo>
                <a:cubicBezTo>
                  <a:pt x="165" y="727"/>
                  <a:pt x="165" y="727"/>
                  <a:pt x="165" y="727"/>
                </a:cubicBezTo>
                <a:cubicBezTo>
                  <a:pt x="166" y="727"/>
                  <a:pt x="167" y="727"/>
                  <a:pt x="168" y="728"/>
                </a:cubicBezTo>
                <a:cubicBezTo>
                  <a:pt x="168" y="728"/>
                  <a:pt x="168" y="728"/>
                  <a:pt x="168" y="728"/>
                </a:cubicBezTo>
                <a:cubicBezTo>
                  <a:pt x="168" y="729"/>
                  <a:pt x="168" y="730"/>
                  <a:pt x="167" y="731"/>
                </a:cubicBezTo>
                <a:cubicBezTo>
                  <a:pt x="167" y="731"/>
                  <a:pt x="167" y="731"/>
                  <a:pt x="167" y="731"/>
                </a:cubicBezTo>
                <a:cubicBezTo>
                  <a:pt x="166" y="731"/>
                  <a:pt x="166" y="731"/>
                  <a:pt x="166" y="731"/>
                </a:cubicBezTo>
                <a:cubicBezTo>
                  <a:pt x="166" y="731"/>
                  <a:pt x="166" y="731"/>
                  <a:pt x="166" y="731"/>
                </a:cubicBezTo>
                <a:cubicBezTo>
                  <a:pt x="165" y="731"/>
                  <a:pt x="164" y="730"/>
                  <a:pt x="164" y="730"/>
                </a:cubicBezTo>
                <a:close/>
                <a:moveTo>
                  <a:pt x="452" y="730"/>
                </a:moveTo>
                <a:cubicBezTo>
                  <a:pt x="451" y="730"/>
                  <a:pt x="450" y="728"/>
                  <a:pt x="451" y="727"/>
                </a:cubicBezTo>
                <a:cubicBezTo>
                  <a:pt x="451" y="727"/>
                  <a:pt x="451" y="727"/>
                  <a:pt x="451" y="727"/>
                </a:cubicBezTo>
                <a:cubicBezTo>
                  <a:pt x="451" y="726"/>
                  <a:pt x="452" y="726"/>
                  <a:pt x="454" y="726"/>
                </a:cubicBezTo>
                <a:cubicBezTo>
                  <a:pt x="454" y="726"/>
                  <a:pt x="454" y="726"/>
                  <a:pt x="454" y="726"/>
                </a:cubicBezTo>
                <a:cubicBezTo>
                  <a:pt x="455" y="727"/>
                  <a:pt x="455" y="728"/>
                  <a:pt x="454" y="729"/>
                </a:cubicBezTo>
                <a:cubicBezTo>
                  <a:pt x="454" y="729"/>
                  <a:pt x="454" y="729"/>
                  <a:pt x="454" y="729"/>
                </a:cubicBezTo>
                <a:cubicBezTo>
                  <a:pt x="454" y="730"/>
                  <a:pt x="453" y="730"/>
                  <a:pt x="453" y="730"/>
                </a:cubicBezTo>
                <a:cubicBezTo>
                  <a:pt x="453" y="730"/>
                  <a:pt x="453" y="730"/>
                  <a:pt x="453" y="730"/>
                </a:cubicBezTo>
                <a:cubicBezTo>
                  <a:pt x="452" y="730"/>
                  <a:pt x="452" y="730"/>
                  <a:pt x="452" y="730"/>
                </a:cubicBezTo>
                <a:close/>
                <a:moveTo>
                  <a:pt x="159" y="719"/>
                </a:moveTo>
                <a:cubicBezTo>
                  <a:pt x="158" y="718"/>
                  <a:pt x="159" y="717"/>
                  <a:pt x="160" y="716"/>
                </a:cubicBezTo>
                <a:cubicBezTo>
                  <a:pt x="160" y="716"/>
                  <a:pt x="160" y="716"/>
                  <a:pt x="160" y="716"/>
                </a:cubicBezTo>
                <a:cubicBezTo>
                  <a:pt x="161" y="716"/>
                  <a:pt x="162" y="716"/>
                  <a:pt x="163" y="717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63" y="718"/>
                  <a:pt x="163" y="719"/>
                  <a:pt x="162" y="720"/>
                </a:cubicBezTo>
                <a:cubicBezTo>
                  <a:pt x="162" y="720"/>
                  <a:pt x="162" y="720"/>
                  <a:pt x="162" y="720"/>
                </a:cubicBezTo>
                <a:cubicBezTo>
                  <a:pt x="161" y="720"/>
                  <a:pt x="161" y="720"/>
                  <a:pt x="161" y="720"/>
                </a:cubicBezTo>
                <a:cubicBezTo>
                  <a:pt x="161" y="720"/>
                  <a:pt x="161" y="720"/>
                  <a:pt x="161" y="720"/>
                </a:cubicBezTo>
                <a:cubicBezTo>
                  <a:pt x="160" y="720"/>
                  <a:pt x="159" y="720"/>
                  <a:pt x="159" y="719"/>
                </a:cubicBezTo>
                <a:close/>
                <a:moveTo>
                  <a:pt x="457" y="719"/>
                </a:moveTo>
                <a:cubicBezTo>
                  <a:pt x="456" y="719"/>
                  <a:pt x="455" y="717"/>
                  <a:pt x="456" y="716"/>
                </a:cubicBezTo>
                <a:cubicBezTo>
                  <a:pt x="456" y="716"/>
                  <a:pt x="456" y="716"/>
                  <a:pt x="456" y="716"/>
                </a:cubicBezTo>
                <a:cubicBezTo>
                  <a:pt x="456" y="715"/>
                  <a:pt x="458" y="715"/>
                  <a:pt x="459" y="716"/>
                </a:cubicBezTo>
                <a:cubicBezTo>
                  <a:pt x="459" y="716"/>
                  <a:pt x="459" y="716"/>
                  <a:pt x="459" y="716"/>
                </a:cubicBezTo>
                <a:cubicBezTo>
                  <a:pt x="460" y="716"/>
                  <a:pt x="460" y="717"/>
                  <a:pt x="460" y="718"/>
                </a:cubicBezTo>
                <a:cubicBezTo>
                  <a:pt x="460" y="718"/>
                  <a:pt x="460" y="718"/>
                  <a:pt x="460" y="718"/>
                </a:cubicBezTo>
                <a:cubicBezTo>
                  <a:pt x="459" y="719"/>
                  <a:pt x="458" y="719"/>
                  <a:pt x="458" y="719"/>
                </a:cubicBezTo>
                <a:cubicBezTo>
                  <a:pt x="458" y="719"/>
                  <a:pt x="458" y="719"/>
                  <a:pt x="458" y="719"/>
                </a:cubicBezTo>
                <a:cubicBezTo>
                  <a:pt x="457" y="719"/>
                  <a:pt x="457" y="719"/>
                  <a:pt x="457" y="719"/>
                </a:cubicBezTo>
                <a:close/>
                <a:moveTo>
                  <a:pt x="154" y="708"/>
                </a:moveTo>
                <a:cubicBezTo>
                  <a:pt x="153" y="707"/>
                  <a:pt x="154" y="706"/>
                  <a:pt x="155" y="705"/>
                </a:cubicBezTo>
                <a:cubicBezTo>
                  <a:pt x="155" y="705"/>
                  <a:pt x="155" y="705"/>
                  <a:pt x="155" y="705"/>
                </a:cubicBezTo>
                <a:cubicBezTo>
                  <a:pt x="156" y="705"/>
                  <a:pt x="157" y="705"/>
                  <a:pt x="157" y="706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58" y="707"/>
                  <a:pt x="157" y="708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5" y="709"/>
                  <a:pt x="154" y="709"/>
                  <a:pt x="154" y="708"/>
                </a:cubicBezTo>
                <a:close/>
                <a:moveTo>
                  <a:pt x="462" y="708"/>
                </a:moveTo>
                <a:cubicBezTo>
                  <a:pt x="461" y="708"/>
                  <a:pt x="461" y="707"/>
                  <a:pt x="461" y="706"/>
                </a:cubicBezTo>
                <a:cubicBezTo>
                  <a:pt x="461" y="706"/>
                  <a:pt x="461" y="706"/>
                  <a:pt x="461" y="706"/>
                </a:cubicBezTo>
                <a:cubicBezTo>
                  <a:pt x="461" y="705"/>
                  <a:pt x="463" y="704"/>
                  <a:pt x="464" y="705"/>
                </a:cubicBezTo>
                <a:cubicBezTo>
                  <a:pt x="464" y="705"/>
                  <a:pt x="464" y="705"/>
                  <a:pt x="464" y="705"/>
                </a:cubicBezTo>
                <a:cubicBezTo>
                  <a:pt x="465" y="705"/>
                  <a:pt x="465" y="706"/>
                  <a:pt x="465" y="707"/>
                </a:cubicBezTo>
                <a:cubicBezTo>
                  <a:pt x="465" y="707"/>
                  <a:pt x="465" y="707"/>
                  <a:pt x="465" y="707"/>
                </a:cubicBezTo>
                <a:cubicBezTo>
                  <a:pt x="464" y="708"/>
                  <a:pt x="464" y="708"/>
                  <a:pt x="463" y="708"/>
                </a:cubicBezTo>
                <a:cubicBezTo>
                  <a:pt x="463" y="708"/>
                  <a:pt x="463" y="708"/>
                  <a:pt x="463" y="708"/>
                </a:cubicBezTo>
                <a:cubicBezTo>
                  <a:pt x="463" y="708"/>
                  <a:pt x="462" y="708"/>
                  <a:pt x="462" y="708"/>
                </a:cubicBezTo>
                <a:close/>
                <a:moveTo>
                  <a:pt x="149" y="697"/>
                </a:moveTo>
                <a:cubicBezTo>
                  <a:pt x="148" y="696"/>
                  <a:pt x="149" y="695"/>
                  <a:pt x="150" y="694"/>
                </a:cubicBezTo>
                <a:cubicBezTo>
                  <a:pt x="150" y="694"/>
                  <a:pt x="150" y="694"/>
                  <a:pt x="150" y="694"/>
                </a:cubicBezTo>
                <a:cubicBezTo>
                  <a:pt x="151" y="694"/>
                  <a:pt x="152" y="694"/>
                  <a:pt x="152" y="695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53" y="696"/>
                  <a:pt x="152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0" y="698"/>
                  <a:pt x="149" y="698"/>
                  <a:pt x="149" y="697"/>
                </a:cubicBezTo>
                <a:close/>
                <a:moveTo>
                  <a:pt x="467" y="697"/>
                </a:moveTo>
                <a:cubicBezTo>
                  <a:pt x="466" y="697"/>
                  <a:pt x="466" y="696"/>
                  <a:pt x="466" y="695"/>
                </a:cubicBezTo>
                <a:cubicBezTo>
                  <a:pt x="466" y="695"/>
                  <a:pt x="466" y="695"/>
                  <a:pt x="466" y="695"/>
                </a:cubicBezTo>
                <a:cubicBezTo>
                  <a:pt x="467" y="694"/>
                  <a:pt x="468" y="693"/>
                  <a:pt x="469" y="694"/>
                </a:cubicBezTo>
                <a:cubicBezTo>
                  <a:pt x="469" y="694"/>
                  <a:pt x="469" y="694"/>
                  <a:pt x="469" y="694"/>
                </a:cubicBezTo>
                <a:cubicBezTo>
                  <a:pt x="470" y="694"/>
                  <a:pt x="470" y="695"/>
                  <a:pt x="470" y="696"/>
                </a:cubicBezTo>
                <a:cubicBezTo>
                  <a:pt x="470" y="696"/>
                  <a:pt x="470" y="696"/>
                  <a:pt x="470" y="696"/>
                </a:cubicBezTo>
                <a:cubicBezTo>
                  <a:pt x="469" y="697"/>
                  <a:pt x="469" y="698"/>
                  <a:pt x="468" y="698"/>
                </a:cubicBezTo>
                <a:cubicBezTo>
                  <a:pt x="468" y="698"/>
                  <a:pt x="468" y="698"/>
                  <a:pt x="468" y="698"/>
                </a:cubicBezTo>
                <a:cubicBezTo>
                  <a:pt x="468" y="698"/>
                  <a:pt x="467" y="698"/>
                  <a:pt x="467" y="697"/>
                </a:cubicBezTo>
                <a:close/>
                <a:moveTo>
                  <a:pt x="144" y="686"/>
                </a:moveTo>
                <a:cubicBezTo>
                  <a:pt x="143" y="685"/>
                  <a:pt x="144" y="684"/>
                  <a:pt x="145" y="683"/>
                </a:cubicBezTo>
                <a:cubicBezTo>
                  <a:pt x="145" y="683"/>
                  <a:pt x="145" y="683"/>
                  <a:pt x="145" y="683"/>
                </a:cubicBezTo>
                <a:cubicBezTo>
                  <a:pt x="146" y="683"/>
                  <a:pt x="147" y="683"/>
                  <a:pt x="147" y="684"/>
                </a:cubicBezTo>
                <a:cubicBezTo>
                  <a:pt x="147" y="684"/>
                  <a:pt x="147" y="684"/>
                  <a:pt x="147" y="684"/>
                </a:cubicBezTo>
                <a:cubicBezTo>
                  <a:pt x="148" y="685"/>
                  <a:pt x="147" y="687"/>
                  <a:pt x="146" y="687"/>
                </a:cubicBezTo>
                <a:cubicBezTo>
                  <a:pt x="146" y="687"/>
                  <a:pt x="146" y="687"/>
                  <a:pt x="146" y="687"/>
                </a:cubicBezTo>
                <a:cubicBezTo>
                  <a:pt x="146" y="687"/>
                  <a:pt x="146" y="687"/>
                  <a:pt x="145" y="687"/>
                </a:cubicBezTo>
                <a:cubicBezTo>
                  <a:pt x="145" y="687"/>
                  <a:pt x="145" y="687"/>
                  <a:pt x="145" y="687"/>
                </a:cubicBezTo>
                <a:cubicBezTo>
                  <a:pt x="145" y="687"/>
                  <a:pt x="144" y="687"/>
                  <a:pt x="144" y="686"/>
                </a:cubicBezTo>
                <a:close/>
                <a:moveTo>
                  <a:pt x="472" y="687"/>
                </a:moveTo>
                <a:cubicBezTo>
                  <a:pt x="471" y="686"/>
                  <a:pt x="471" y="685"/>
                  <a:pt x="471" y="684"/>
                </a:cubicBezTo>
                <a:cubicBezTo>
                  <a:pt x="471" y="684"/>
                  <a:pt x="471" y="684"/>
                  <a:pt x="471" y="684"/>
                </a:cubicBezTo>
                <a:cubicBezTo>
                  <a:pt x="472" y="683"/>
                  <a:pt x="473" y="682"/>
                  <a:pt x="474" y="683"/>
                </a:cubicBezTo>
                <a:cubicBezTo>
                  <a:pt x="474" y="683"/>
                  <a:pt x="474" y="683"/>
                  <a:pt x="474" y="683"/>
                </a:cubicBezTo>
                <a:cubicBezTo>
                  <a:pt x="475" y="683"/>
                  <a:pt x="475" y="685"/>
                  <a:pt x="475" y="686"/>
                </a:cubicBezTo>
                <a:cubicBezTo>
                  <a:pt x="475" y="686"/>
                  <a:pt x="475" y="686"/>
                  <a:pt x="475" y="686"/>
                </a:cubicBezTo>
                <a:cubicBezTo>
                  <a:pt x="474" y="686"/>
                  <a:pt x="474" y="687"/>
                  <a:pt x="473" y="687"/>
                </a:cubicBezTo>
                <a:cubicBezTo>
                  <a:pt x="473" y="687"/>
                  <a:pt x="473" y="687"/>
                  <a:pt x="473" y="687"/>
                </a:cubicBezTo>
                <a:cubicBezTo>
                  <a:pt x="473" y="687"/>
                  <a:pt x="472" y="687"/>
                  <a:pt x="472" y="687"/>
                </a:cubicBezTo>
                <a:close/>
                <a:moveTo>
                  <a:pt x="139" y="675"/>
                </a:moveTo>
                <a:cubicBezTo>
                  <a:pt x="138" y="674"/>
                  <a:pt x="139" y="673"/>
                  <a:pt x="140" y="673"/>
                </a:cubicBezTo>
                <a:cubicBezTo>
                  <a:pt x="140" y="673"/>
                  <a:pt x="140" y="673"/>
                  <a:pt x="140" y="673"/>
                </a:cubicBezTo>
                <a:cubicBezTo>
                  <a:pt x="141" y="672"/>
                  <a:pt x="142" y="673"/>
                  <a:pt x="142" y="674"/>
                </a:cubicBezTo>
                <a:cubicBezTo>
                  <a:pt x="142" y="674"/>
                  <a:pt x="142" y="674"/>
                  <a:pt x="142" y="674"/>
                </a:cubicBezTo>
                <a:cubicBezTo>
                  <a:pt x="143" y="675"/>
                  <a:pt x="142" y="676"/>
                  <a:pt x="141" y="676"/>
                </a:cubicBezTo>
                <a:cubicBezTo>
                  <a:pt x="141" y="676"/>
                  <a:pt x="141" y="676"/>
                  <a:pt x="141" y="676"/>
                </a:cubicBezTo>
                <a:cubicBezTo>
                  <a:pt x="141" y="676"/>
                  <a:pt x="141" y="676"/>
                  <a:pt x="140" y="676"/>
                </a:cubicBezTo>
                <a:cubicBezTo>
                  <a:pt x="140" y="676"/>
                  <a:pt x="140" y="676"/>
                  <a:pt x="140" y="676"/>
                </a:cubicBezTo>
                <a:cubicBezTo>
                  <a:pt x="140" y="676"/>
                  <a:pt x="139" y="676"/>
                  <a:pt x="139" y="675"/>
                </a:cubicBezTo>
                <a:close/>
                <a:moveTo>
                  <a:pt x="477" y="676"/>
                </a:moveTo>
                <a:cubicBezTo>
                  <a:pt x="476" y="675"/>
                  <a:pt x="476" y="674"/>
                  <a:pt x="476" y="673"/>
                </a:cubicBezTo>
                <a:cubicBezTo>
                  <a:pt x="476" y="673"/>
                  <a:pt x="476" y="673"/>
                  <a:pt x="476" y="673"/>
                </a:cubicBezTo>
                <a:cubicBezTo>
                  <a:pt x="477" y="672"/>
                  <a:pt x="478" y="672"/>
                  <a:pt x="479" y="672"/>
                </a:cubicBezTo>
                <a:cubicBezTo>
                  <a:pt x="479" y="672"/>
                  <a:pt x="479" y="672"/>
                  <a:pt x="479" y="672"/>
                </a:cubicBezTo>
                <a:cubicBezTo>
                  <a:pt x="480" y="672"/>
                  <a:pt x="480" y="674"/>
                  <a:pt x="480" y="675"/>
                </a:cubicBezTo>
                <a:cubicBezTo>
                  <a:pt x="480" y="675"/>
                  <a:pt x="480" y="675"/>
                  <a:pt x="480" y="675"/>
                </a:cubicBezTo>
                <a:cubicBezTo>
                  <a:pt x="479" y="675"/>
                  <a:pt x="479" y="676"/>
                  <a:pt x="478" y="676"/>
                </a:cubicBezTo>
                <a:cubicBezTo>
                  <a:pt x="478" y="676"/>
                  <a:pt x="478" y="676"/>
                  <a:pt x="478" y="676"/>
                </a:cubicBezTo>
                <a:cubicBezTo>
                  <a:pt x="478" y="676"/>
                  <a:pt x="477" y="676"/>
                  <a:pt x="477" y="676"/>
                </a:cubicBezTo>
                <a:close/>
                <a:moveTo>
                  <a:pt x="134" y="664"/>
                </a:moveTo>
                <a:cubicBezTo>
                  <a:pt x="133" y="663"/>
                  <a:pt x="134" y="662"/>
                  <a:pt x="135" y="662"/>
                </a:cubicBezTo>
                <a:cubicBezTo>
                  <a:pt x="135" y="662"/>
                  <a:pt x="135" y="662"/>
                  <a:pt x="135" y="662"/>
                </a:cubicBezTo>
                <a:cubicBezTo>
                  <a:pt x="136" y="661"/>
                  <a:pt x="137" y="662"/>
                  <a:pt x="137" y="663"/>
                </a:cubicBezTo>
                <a:cubicBezTo>
                  <a:pt x="137" y="663"/>
                  <a:pt x="137" y="663"/>
                  <a:pt x="137" y="663"/>
                </a:cubicBezTo>
                <a:cubicBezTo>
                  <a:pt x="138" y="664"/>
                  <a:pt x="137" y="665"/>
                  <a:pt x="136" y="665"/>
                </a:cubicBezTo>
                <a:cubicBezTo>
                  <a:pt x="136" y="665"/>
                  <a:pt x="136" y="665"/>
                  <a:pt x="136" y="665"/>
                </a:cubicBezTo>
                <a:cubicBezTo>
                  <a:pt x="136" y="665"/>
                  <a:pt x="136" y="666"/>
                  <a:pt x="135" y="666"/>
                </a:cubicBezTo>
                <a:cubicBezTo>
                  <a:pt x="135" y="666"/>
                  <a:pt x="135" y="666"/>
                  <a:pt x="135" y="666"/>
                </a:cubicBezTo>
                <a:cubicBezTo>
                  <a:pt x="135" y="666"/>
                  <a:pt x="134" y="665"/>
                  <a:pt x="134" y="664"/>
                </a:cubicBezTo>
                <a:close/>
                <a:moveTo>
                  <a:pt x="482" y="665"/>
                </a:moveTo>
                <a:cubicBezTo>
                  <a:pt x="481" y="664"/>
                  <a:pt x="481" y="663"/>
                  <a:pt x="481" y="662"/>
                </a:cubicBezTo>
                <a:cubicBezTo>
                  <a:pt x="481" y="662"/>
                  <a:pt x="481" y="662"/>
                  <a:pt x="481" y="662"/>
                </a:cubicBezTo>
                <a:cubicBezTo>
                  <a:pt x="482" y="661"/>
                  <a:pt x="483" y="661"/>
                  <a:pt x="484" y="661"/>
                </a:cubicBezTo>
                <a:cubicBezTo>
                  <a:pt x="484" y="661"/>
                  <a:pt x="484" y="661"/>
                  <a:pt x="484" y="661"/>
                </a:cubicBezTo>
                <a:cubicBezTo>
                  <a:pt x="485" y="662"/>
                  <a:pt x="485" y="663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ubicBezTo>
                  <a:pt x="485" y="665"/>
                  <a:pt x="484" y="665"/>
                  <a:pt x="483" y="665"/>
                </a:cubicBezTo>
                <a:cubicBezTo>
                  <a:pt x="483" y="665"/>
                  <a:pt x="483" y="665"/>
                  <a:pt x="483" y="665"/>
                </a:cubicBezTo>
                <a:cubicBezTo>
                  <a:pt x="483" y="665"/>
                  <a:pt x="482" y="665"/>
                  <a:pt x="482" y="665"/>
                </a:cubicBezTo>
                <a:close/>
                <a:moveTo>
                  <a:pt x="128" y="654"/>
                </a:moveTo>
                <a:cubicBezTo>
                  <a:pt x="128" y="653"/>
                  <a:pt x="128" y="651"/>
                  <a:pt x="129" y="651"/>
                </a:cubicBezTo>
                <a:cubicBezTo>
                  <a:pt x="129" y="651"/>
                  <a:pt x="129" y="651"/>
                  <a:pt x="129" y="651"/>
                </a:cubicBezTo>
                <a:cubicBezTo>
                  <a:pt x="130" y="650"/>
                  <a:pt x="132" y="651"/>
                  <a:pt x="132" y="652"/>
                </a:cubicBezTo>
                <a:cubicBezTo>
                  <a:pt x="132" y="652"/>
                  <a:pt x="132" y="652"/>
                  <a:pt x="132" y="652"/>
                </a:cubicBezTo>
                <a:cubicBezTo>
                  <a:pt x="133" y="653"/>
                  <a:pt x="132" y="654"/>
                  <a:pt x="131" y="654"/>
                </a:cubicBezTo>
                <a:cubicBezTo>
                  <a:pt x="131" y="654"/>
                  <a:pt x="131" y="654"/>
                  <a:pt x="131" y="654"/>
                </a:cubicBezTo>
                <a:cubicBezTo>
                  <a:pt x="131" y="655"/>
                  <a:pt x="131" y="655"/>
                  <a:pt x="130" y="655"/>
                </a:cubicBezTo>
                <a:cubicBezTo>
                  <a:pt x="130" y="655"/>
                  <a:pt x="130" y="655"/>
                  <a:pt x="130" y="655"/>
                </a:cubicBezTo>
                <a:cubicBezTo>
                  <a:pt x="130" y="655"/>
                  <a:pt x="129" y="654"/>
                  <a:pt x="128" y="654"/>
                </a:cubicBezTo>
                <a:close/>
                <a:moveTo>
                  <a:pt x="487" y="654"/>
                </a:moveTo>
                <a:cubicBezTo>
                  <a:pt x="486" y="653"/>
                  <a:pt x="486" y="652"/>
                  <a:pt x="486" y="651"/>
                </a:cubicBezTo>
                <a:cubicBezTo>
                  <a:pt x="486" y="651"/>
                  <a:pt x="486" y="651"/>
                  <a:pt x="486" y="651"/>
                </a:cubicBezTo>
                <a:cubicBezTo>
                  <a:pt x="487" y="650"/>
                  <a:pt x="488" y="650"/>
                  <a:pt x="489" y="650"/>
                </a:cubicBezTo>
                <a:cubicBezTo>
                  <a:pt x="489" y="650"/>
                  <a:pt x="489" y="650"/>
                  <a:pt x="489" y="650"/>
                </a:cubicBezTo>
                <a:cubicBezTo>
                  <a:pt x="490" y="651"/>
                  <a:pt x="490" y="652"/>
                  <a:pt x="490" y="653"/>
                </a:cubicBezTo>
                <a:cubicBezTo>
                  <a:pt x="490" y="653"/>
                  <a:pt x="490" y="653"/>
                  <a:pt x="490" y="653"/>
                </a:cubicBezTo>
                <a:cubicBezTo>
                  <a:pt x="490" y="654"/>
                  <a:pt x="489" y="654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488" y="654"/>
                  <a:pt x="488" y="654"/>
                  <a:pt x="487" y="654"/>
                </a:cubicBezTo>
                <a:close/>
                <a:moveTo>
                  <a:pt x="123" y="643"/>
                </a:moveTo>
                <a:cubicBezTo>
                  <a:pt x="123" y="642"/>
                  <a:pt x="123" y="640"/>
                  <a:pt x="124" y="640"/>
                </a:cubicBezTo>
                <a:cubicBezTo>
                  <a:pt x="124" y="640"/>
                  <a:pt x="124" y="640"/>
                  <a:pt x="124" y="640"/>
                </a:cubicBezTo>
                <a:cubicBezTo>
                  <a:pt x="125" y="640"/>
                  <a:pt x="127" y="640"/>
                  <a:pt x="127" y="641"/>
                </a:cubicBezTo>
                <a:cubicBezTo>
                  <a:pt x="127" y="641"/>
                  <a:pt x="127" y="641"/>
                  <a:pt x="127" y="641"/>
                </a:cubicBezTo>
                <a:cubicBezTo>
                  <a:pt x="127" y="642"/>
                  <a:pt x="127" y="643"/>
                  <a:pt x="126" y="644"/>
                </a:cubicBezTo>
                <a:cubicBezTo>
                  <a:pt x="126" y="644"/>
                  <a:pt x="126" y="644"/>
                  <a:pt x="126" y="644"/>
                </a:cubicBezTo>
                <a:cubicBezTo>
                  <a:pt x="126" y="644"/>
                  <a:pt x="126" y="644"/>
                  <a:pt x="125" y="644"/>
                </a:cubicBezTo>
                <a:cubicBezTo>
                  <a:pt x="125" y="644"/>
                  <a:pt x="125" y="644"/>
                  <a:pt x="125" y="644"/>
                </a:cubicBezTo>
                <a:cubicBezTo>
                  <a:pt x="124" y="644"/>
                  <a:pt x="124" y="643"/>
                  <a:pt x="123" y="643"/>
                </a:cubicBezTo>
                <a:close/>
                <a:moveTo>
                  <a:pt x="492" y="643"/>
                </a:moveTo>
                <a:cubicBezTo>
                  <a:pt x="491" y="643"/>
                  <a:pt x="491" y="641"/>
                  <a:pt x="491" y="640"/>
                </a:cubicBezTo>
                <a:cubicBezTo>
                  <a:pt x="491" y="640"/>
                  <a:pt x="491" y="640"/>
                  <a:pt x="491" y="640"/>
                </a:cubicBezTo>
                <a:cubicBezTo>
                  <a:pt x="492" y="639"/>
                  <a:pt x="493" y="639"/>
                  <a:pt x="494" y="639"/>
                </a:cubicBezTo>
                <a:cubicBezTo>
                  <a:pt x="494" y="639"/>
                  <a:pt x="494" y="639"/>
                  <a:pt x="494" y="639"/>
                </a:cubicBezTo>
                <a:cubicBezTo>
                  <a:pt x="495" y="640"/>
                  <a:pt x="495" y="641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3"/>
                  <a:pt x="494" y="643"/>
                  <a:pt x="493" y="643"/>
                </a:cubicBezTo>
                <a:cubicBezTo>
                  <a:pt x="493" y="643"/>
                  <a:pt x="493" y="643"/>
                  <a:pt x="493" y="643"/>
                </a:cubicBezTo>
                <a:cubicBezTo>
                  <a:pt x="493" y="643"/>
                  <a:pt x="493" y="643"/>
                  <a:pt x="492" y="643"/>
                </a:cubicBezTo>
                <a:close/>
                <a:moveTo>
                  <a:pt x="118" y="632"/>
                </a:moveTo>
                <a:cubicBezTo>
                  <a:pt x="118" y="631"/>
                  <a:pt x="118" y="630"/>
                  <a:pt x="119" y="629"/>
                </a:cubicBezTo>
                <a:cubicBezTo>
                  <a:pt x="119" y="629"/>
                  <a:pt x="119" y="629"/>
                  <a:pt x="119" y="629"/>
                </a:cubicBezTo>
                <a:cubicBezTo>
                  <a:pt x="120" y="629"/>
                  <a:pt x="121" y="629"/>
                  <a:pt x="122" y="630"/>
                </a:cubicBezTo>
                <a:cubicBezTo>
                  <a:pt x="122" y="630"/>
                  <a:pt x="122" y="630"/>
                  <a:pt x="122" y="630"/>
                </a:cubicBezTo>
                <a:cubicBezTo>
                  <a:pt x="122" y="631"/>
                  <a:pt x="122" y="632"/>
                  <a:pt x="121" y="633"/>
                </a:cubicBezTo>
                <a:cubicBezTo>
                  <a:pt x="121" y="633"/>
                  <a:pt x="121" y="633"/>
                  <a:pt x="121" y="633"/>
                </a:cubicBezTo>
                <a:cubicBezTo>
                  <a:pt x="121" y="633"/>
                  <a:pt x="120" y="633"/>
                  <a:pt x="120" y="633"/>
                </a:cubicBezTo>
                <a:cubicBezTo>
                  <a:pt x="120" y="633"/>
                  <a:pt x="120" y="633"/>
                  <a:pt x="120" y="633"/>
                </a:cubicBezTo>
                <a:cubicBezTo>
                  <a:pt x="119" y="633"/>
                  <a:pt x="119" y="632"/>
                  <a:pt x="118" y="632"/>
                </a:cubicBezTo>
                <a:close/>
                <a:moveTo>
                  <a:pt x="497" y="632"/>
                </a:moveTo>
                <a:cubicBezTo>
                  <a:pt x="496" y="632"/>
                  <a:pt x="496" y="630"/>
                  <a:pt x="496" y="629"/>
                </a:cubicBezTo>
                <a:cubicBezTo>
                  <a:pt x="496" y="629"/>
                  <a:pt x="496" y="629"/>
                  <a:pt x="496" y="629"/>
                </a:cubicBezTo>
                <a:cubicBezTo>
                  <a:pt x="497" y="628"/>
                  <a:pt x="498" y="628"/>
                  <a:pt x="499" y="629"/>
                </a:cubicBezTo>
                <a:cubicBezTo>
                  <a:pt x="499" y="629"/>
                  <a:pt x="499" y="629"/>
                  <a:pt x="499" y="629"/>
                </a:cubicBezTo>
                <a:cubicBezTo>
                  <a:pt x="500" y="629"/>
                  <a:pt x="501" y="630"/>
                  <a:pt x="500" y="631"/>
                </a:cubicBezTo>
                <a:cubicBezTo>
                  <a:pt x="500" y="631"/>
                  <a:pt x="500" y="631"/>
                  <a:pt x="500" y="631"/>
                </a:cubicBezTo>
                <a:cubicBezTo>
                  <a:pt x="500" y="632"/>
                  <a:pt x="499" y="632"/>
                  <a:pt x="498" y="632"/>
                </a:cubicBezTo>
                <a:cubicBezTo>
                  <a:pt x="498" y="632"/>
                  <a:pt x="498" y="632"/>
                  <a:pt x="498" y="632"/>
                </a:cubicBezTo>
                <a:cubicBezTo>
                  <a:pt x="498" y="632"/>
                  <a:pt x="498" y="632"/>
                  <a:pt x="497" y="632"/>
                </a:cubicBezTo>
                <a:close/>
                <a:moveTo>
                  <a:pt x="113" y="621"/>
                </a:moveTo>
                <a:cubicBezTo>
                  <a:pt x="113" y="620"/>
                  <a:pt x="113" y="619"/>
                  <a:pt x="114" y="618"/>
                </a:cubicBezTo>
                <a:cubicBezTo>
                  <a:pt x="114" y="618"/>
                  <a:pt x="114" y="618"/>
                  <a:pt x="114" y="618"/>
                </a:cubicBezTo>
                <a:cubicBezTo>
                  <a:pt x="115" y="618"/>
                  <a:pt x="116" y="618"/>
                  <a:pt x="117" y="619"/>
                </a:cubicBezTo>
                <a:cubicBezTo>
                  <a:pt x="117" y="619"/>
                  <a:pt x="117" y="619"/>
                  <a:pt x="117" y="619"/>
                </a:cubicBezTo>
                <a:cubicBezTo>
                  <a:pt x="117" y="620"/>
                  <a:pt x="117" y="621"/>
                  <a:pt x="116" y="622"/>
                </a:cubicBezTo>
                <a:cubicBezTo>
                  <a:pt x="116" y="622"/>
                  <a:pt x="116" y="622"/>
                  <a:pt x="116" y="622"/>
                </a:cubicBezTo>
                <a:cubicBezTo>
                  <a:pt x="116" y="622"/>
                  <a:pt x="115" y="622"/>
                  <a:pt x="115" y="622"/>
                </a:cubicBezTo>
                <a:cubicBezTo>
                  <a:pt x="115" y="622"/>
                  <a:pt x="115" y="622"/>
                  <a:pt x="115" y="622"/>
                </a:cubicBezTo>
                <a:cubicBezTo>
                  <a:pt x="114" y="622"/>
                  <a:pt x="114" y="622"/>
                  <a:pt x="113" y="621"/>
                </a:cubicBezTo>
                <a:close/>
                <a:moveTo>
                  <a:pt x="502" y="621"/>
                </a:moveTo>
                <a:cubicBezTo>
                  <a:pt x="501" y="621"/>
                  <a:pt x="501" y="620"/>
                  <a:pt x="502" y="619"/>
                </a:cubicBezTo>
                <a:cubicBezTo>
                  <a:pt x="502" y="619"/>
                  <a:pt x="502" y="619"/>
                  <a:pt x="502" y="619"/>
                </a:cubicBezTo>
                <a:cubicBezTo>
                  <a:pt x="502" y="618"/>
                  <a:pt x="503" y="617"/>
                  <a:pt x="504" y="618"/>
                </a:cubicBezTo>
                <a:cubicBezTo>
                  <a:pt x="504" y="618"/>
                  <a:pt x="504" y="618"/>
                  <a:pt x="504" y="618"/>
                </a:cubicBezTo>
                <a:cubicBezTo>
                  <a:pt x="505" y="618"/>
                  <a:pt x="506" y="619"/>
                  <a:pt x="505" y="620"/>
                </a:cubicBezTo>
                <a:cubicBezTo>
                  <a:pt x="505" y="620"/>
                  <a:pt x="505" y="620"/>
                  <a:pt x="505" y="620"/>
                </a:cubicBezTo>
                <a:cubicBezTo>
                  <a:pt x="505" y="621"/>
                  <a:pt x="504" y="621"/>
                  <a:pt x="503" y="621"/>
                </a:cubicBezTo>
                <a:cubicBezTo>
                  <a:pt x="503" y="621"/>
                  <a:pt x="503" y="621"/>
                  <a:pt x="503" y="621"/>
                </a:cubicBezTo>
                <a:cubicBezTo>
                  <a:pt x="503" y="621"/>
                  <a:pt x="503" y="621"/>
                  <a:pt x="502" y="621"/>
                </a:cubicBezTo>
                <a:close/>
                <a:moveTo>
                  <a:pt x="108" y="610"/>
                </a:moveTo>
                <a:cubicBezTo>
                  <a:pt x="108" y="609"/>
                  <a:pt x="108" y="608"/>
                  <a:pt x="109" y="607"/>
                </a:cubicBezTo>
                <a:cubicBezTo>
                  <a:pt x="109" y="607"/>
                  <a:pt x="109" y="607"/>
                  <a:pt x="109" y="607"/>
                </a:cubicBezTo>
                <a:cubicBezTo>
                  <a:pt x="110" y="607"/>
                  <a:pt x="111" y="607"/>
                  <a:pt x="112" y="608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2" y="609"/>
                  <a:pt x="112" y="611"/>
                  <a:pt x="111" y="611"/>
                </a:cubicBezTo>
                <a:cubicBezTo>
                  <a:pt x="111" y="611"/>
                  <a:pt x="111" y="611"/>
                  <a:pt x="111" y="611"/>
                </a:cubicBezTo>
                <a:cubicBezTo>
                  <a:pt x="111" y="611"/>
                  <a:pt x="110" y="611"/>
                  <a:pt x="110" y="611"/>
                </a:cubicBezTo>
                <a:cubicBezTo>
                  <a:pt x="110" y="611"/>
                  <a:pt x="110" y="611"/>
                  <a:pt x="110" y="611"/>
                </a:cubicBezTo>
                <a:cubicBezTo>
                  <a:pt x="109" y="611"/>
                  <a:pt x="109" y="611"/>
                  <a:pt x="108" y="610"/>
                </a:cubicBezTo>
                <a:close/>
                <a:moveTo>
                  <a:pt x="508" y="610"/>
                </a:moveTo>
                <a:cubicBezTo>
                  <a:pt x="507" y="610"/>
                  <a:pt x="506" y="609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7" y="607"/>
                  <a:pt x="508" y="606"/>
                  <a:pt x="509" y="607"/>
                </a:cubicBezTo>
                <a:cubicBezTo>
                  <a:pt x="509" y="607"/>
                  <a:pt x="509" y="607"/>
                  <a:pt x="509" y="607"/>
                </a:cubicBezTo>
                <a:cubicBezTo>
                  <a:pt x="510" y="607"/>
                  <a:pt x="511" y="608"/>
                  <a:pt x="510" y="609"/>
                </a:cubicBezTo>
                <a:cubicBezTo>
                  <a:pt x="510" y="609"/>
                  <a:pt x="510" y="609"/>
                  <a:pt x="510" y="609"/>
                </a:cubicBezTo>
                <a:cubicBezTo>
                  <a:pt x="510" y="610"/>
                  <a:pt x="509" y="611"/>
                  <a:pt x="508" y="611"/>
                </a:cubicBezTo>
                <a:cubicBezTo>
                  <a:pt x="508" y="611"/>
                  <a:pt x="508" y="611"/>
                  <a:pt x="508" y="611"/>
                </a:cubicBezTo>
                <a:cubicBezTo>
                  <a:pt x="508" y="611"/>
                  <a:pt x="508" y="611"/>
                  <a:pt x="508" y="610"/>
                </a:cubicBezTo>
                <a:close/>
                <a:moveTo>
                  <a:pt x="103" y="599"/>
                </a:moveTo>
                <a:cubicBezTo>
                  <a:pt x="103" y="598"/>
                  <a:pt x="103" y="597"/>
                  <a:pt x="104" y="596"/>
                </a:cubicBezTo>
                <a:cubicBezTo>
                  <a:pt x="104" y="596"/>
                  <a:pt x="104" y="596"/>
                  <a:pt x="104" y="596"/>
                </a:cubicBezTo>
                <a:cubicBezTo>
                  <a:pt x="105" y="596"/>
                  <a:pt x="106" y="596"/>
                  <a:pt x="107" y="597"/>
                </a:cubicBezTo>
                <a:cubicBezTo>
                  <a:pt x="107" y="597"/>
                  <a:pt x="107" y="597"/>
                  <a:pt x="107" y="597"/>
                </a:cubicBezTo>
                <a:cubicBezTo>
                  <a:pt x="107" y="598"/>
                  <a:pt x="107" y="600"/>
                  <a:pt x="106" y="600"/>
                </a:cubicBezTo>
                <a:cubicBezTo>
                  <a:pt x="106" y="600"/>
                  <a:pt x="106" y="600"/>
                  <a:pt x="106" y="600"/>
                </a:cubicBezTo>
                <a:cubicBezTo>
                  <a:pt x="106" y="600"/>
                  <a:pt x="105" y="600"/>
                  <a:pt x="105" y="600"/>
                </a:cubicBezTo>
                <a:cubicBezTo>
                  <a:pt x="105" y="600"/>
                  <a:pt x="105" y="600"/>
                  <a:pt x="105" y="600"/>
                </a:cubicBezTo>
                <a:cubicBezTo>
                  <a:pt x="104" y="600"/>
                  <a:pt x="103" y="600"/>
                  <a:pt x="103" y="599"/>
                </a:cubicBezTo>
                <a:close/>
                <a:moveTo>
                  <a:pt x="513" y="599"/>
                </a:moveTo>
                <a:cubicBezTo>
                  <a:pt x="512" y="599"/>
                  <a:pt x="511" y="598"/>
                  <a:pt x="512" y="597"/>
                </a:cubicBezTo>
                <a:cubicBezTo>
                  <a:pt x="512" y="597"/>
                  <a:pt x="512" y="597"/>
                  <a:pt x="512" y="597"/>
                </a:cubicBezTo>
                <a:cubicBezTo>
                  <a:pt x="512" y="596"/>
                  <a:pt x="513" y="595"/>
                  <a:pt x="514" y="596"/>
                </a:cubicBezTo>
                <a:cubicBezTo>
                  <a:pt x="514" y="596"/>
                  <a:pt x="514" y="596"/>
                  <a:pt x="514" y="596"/>
                </a:cubicBezTo>
                <a:cubicBezTo>
                  <a:pt x="515" y="596"/>
                  <a:pt x="516" y="598"/>
                  <a:pt x="515" y="599"/>
                </a:cubicBezTo>
                <a:cubicBezTo>
                  <a:pt x="515" y="599"/>
                  <a:pt x="515" y="599"/>
                  <a:pt x="515" y="599"/>
                </a:cubicBezTo>
                <a:cubicBezTo>
                  <a:pt x="515" y="599"/>
                  <a:pt x="514" y="600"/>
                  <a:pt x="513" y="600"/>
                </a:cubicBezTo>
                <a:cubicBezTo>
                  <a:pt x="513" y="600"/>
                  <a:pt x="513" y="600"/>
                  <a:pt x="513" y="600"/>
                </a:cubicBezTo>
                <a:cubicBezTo>
                  <a:pt x="513" y="600"/>
                  <a:pt x="513" y="600"/>
                  <a:pt x="513" y="599"/>
                </a:cubicBezTo>
                <a:close/>
                <a:moveTo>
                  <a:pt x="98" y="588"/>
                </a:moveTo>
                <a:cubicBezTo>
                  <a:pt x="98" y="587"/>
                  <a:pt x="98" y="586"/>
                  <a:pt x="99" y="586"/>
                </a:cubicBezTo>
                <a:cubicBezTo>
                  <a:pt x="99" y="586"/>
                  <a:pt x="99" y="586"/>
                  <a:pt x="99" y="586"/>
                </a:cubicBezTo>
                <a:cubicBezTo>
                  <a:pt x="100" y="585"/>
                  <a:pt x="101" y="586"/>
                  <a:pt x="102" y="587"/>
                </a:cubicBezTo>
                <a:cubicBezTo>
                  <a:pt x="102" y="587"/>
                  <a:pt x="102" y="587"/>
                  <a:pt x="102" y="587"/>
                </a:cubicBezTo>
                <a:cubicBezTo>
                  <a:pt x="102" y="588"/>
                  <a:pt x="102" y="589"/>
                  <a:pt x="101" y="589"/>
                </a:cubicBezTo>
                <a:cubicBezTo>
                  <a:pt x="101" y="589"/>
                  <a:pt x="101" y="589"/>
                  <a:pt x="101" y="589"/>
                </a:cubicBezTo>
                <a:cubicBezTo>
                  <a:pt x="100" y="589"/>
                  <a:pt x="100" y="589"/>
                  <a:pt x="100" y="589"/>
                </a:cubicBezTo>
                <a:cubicBezTo>
                  <a:pt x="100" y="589"/>
                  <a:pt x="100" y="589"/>
                  <a:pt x="100" y="589"/>
                </a:cubicBezTo>
                <a:cubicBezTo>
                  <a:pt x="99" y="589"/>
                  <a:pt x="98" y="589"/>
                  <a:pt x="98" y="588"/>
                </a:cubicBezTo>
                <a:close/>
                <a:moveTo>
                  <a:pt x="518" y="589"/>
                </a:moveTo>
                <a:cubicBezTo>
                  <a:pt x="517" y="588"/>
                  <a:pt x="516" y="587"/>
                  <a:pt x="517" y="586"/>
                </a:cubicBezTo>
                <a:cubicBezTo>
                  <a:pt x="517" y="586"/>
                  <a:pt x="517" y="586"/>
                  <a:pt x="517" y="586"/>
                </a:cubicBezTo>
                <a:cubicBezTo>
                  <a:pt x="517" y="585"/>
                  <a:pt x="518" y="585"/>
                  <a:pt x="519" y="585"/>
                </a:cubicBezTo>
                <a:cubicBezTo>
                  <a:pt x="519" y="585"/>
                  <a:pt x="519" y="585"/>
                  <a:pt x="519" y="585"/>
                </a:cubicBezTo>
                <a:cubicBezTo>
                  <a:pt x="520" y="585"/>
                  <a:pt x="521" y="587"/>
                  <a:pt x="520" y="588"/>
                </a:cubicBezTo>
                <a:cubicBezTo>
                  <a:pt x="520" y="588"/>
                  <a:pt x="520" y="588"/>
                  <a:pt x="520" y="588"/>
                </a:cubicBezTo>
                <a:cubicBezTo>
                  <a:pt x="520" y="588"/>
                  <a:pt x="519" y="589"/>
                  <a:pt x="519" y="589"/>
                </a:cubicBezTo>
                <a:cubicBezTo>
                  <a:pt x="519" y="589"/>
                  <a:pt x="519" y="589"/>
                  <a:pt x="519" y="589"/>
                </a:cubicBezTo>
                <a:cubicBezTo>
                  <a:pt x="518" y="589"/>
                  <a:pt x="518" y="589"/>
                  <a:pt x="518" y="589"/>
                </a:cubicBezTo>
                <a:close/>
                <a:moveTo>
                  <a:pt x="93" y="577"/>
                </a:moveTo>
                <a:cubicBezTo>
                  <a:pt x="93" y="576"/>
                  <a:pt x="93" y="575"/>
                  <a:pt x="94" y="575"/>
                </a:cubicBezTo>
                <a:cubicBezTo>
                  <a:pt x="94" y="575"/>
                  <a:pt x="94" y="575"/>
                  <a:pt x="94" y="575"/>
                </a:cubicBezTo>
                <a:cubicBezTo>
                  <a:pt x="95" y="574"/>
                  <a:pt x="96" y="575"/>
                  <a:pt x="97" y="576"/>
                </a:cubicBezTo>
                <a:cubicBezTo>
                  <a:pt x="97" y="576"/>
                  <a:pt x="97" y="576"/>
                  <a:pt x="97" y="576"/>
                </a:cubicBezTo>
                <a:cubicBezTo>
                  <a:pt x="97" y="577"/>
                  <a:pt x="97" y="578"/>
                  <a:pt x="96" y="578"/>
                </a:cubicBezTo>
                <a:cubicBezTo>
                  <a:pt x="96" y="578"/>
                  <a:pt x="96" y="578"/>
                  <a:pt x="96" y="578"/>
                </a:cubicBezTo>
                <a:cubicBezTo>
                  <a:pt x="95" y="578"/>
                  <a:pt x="95" y="579"/>
                  <a:pt x="95" y="579"/>
                </a:cubicBezTo>
                <a:cubicBezTo>
                  <a:pt x="95" y="579"/>
                  <a:pt x="95" y="579"/>
                  <a:pt x="95" y="579"/>
                </a:cubicBezTo>
                <a:cubicBezTo>
                  <a:pt x="94" y="579"/>
                  <a:pt x="93" y="578"/>
                  <a:pt x="93" y="577"/>
                </a:cubicBezTo>
                <a:close/>
                <a:moveTo>
                  <a:pt x="523" y="578"/>
                </a:moveTo>
                <a:cubicBezTo>
                  <a:pt x="522" y="577"/>
                  <a:pt x="521" y="576"/>
                  <a:pt x="522" y="575"/>
                </a:cubicBezTo>
                <a:cubicBezTo>
                  <a:pt x="522" y="575"/>
                  <a:pt x="522" y="575"/>
                  <a:pt x="522" y="575"/>
                </a:cubicBezTo>
                <a:cubicBezTo>
                  <a:pt x="522" y="574"/>
                  <a:pt x="523" y="574"/>
                  <a:pt x="524" y="574"/>
                </a:cubicBezTo>
                <a:cubicBezTo>
                  <a:pt x="524" y="574"/>
                  <a:pt x="524" y="574"/>
                  <a:pt x="524" y="574"/>
                </a:cubicBezTo>
                <a:cubicBezTo>
                  <a:pt x="525" y="575"/>
                  <a:pt x="526" y="576"/>
                  <a:pt x="525" y="577"/>
                </a:cubicBezTo>
                <a:cubicBezTo>
                  <a:pt x="525" y="577"/>
                  <a:pt x="525" y="577"/>
                  <a:pt x="525" y="577"/>
                </a:cubicBezTo>
                <a:cubicBezTo>
                  <a:pt x="525" y="578"/>
                  <a:pt x="524" y="578"/>
                  <a:pt x="524" y="578"/>
                </a:cubicBezTo>
                <a:cubicBezTo>
                  <a:pt x="524" y="578"/>
                  <a:pt x="524" y="578"/>
                  <a:pt x="524" y="578"/>
                </a:cubicBezTo>
                <a:cubicBezTo>
                  <a:pt x="523" y="578"/>
                  <a:pt x="523" y="578"/>
                  <a:pt x="523" y="578"/>
                </a:cubicBezTo>
                <a:close/>
                <a:moveTo>
                  <a:pt x="88" y="566"/>
                </a:moveTo>
                <a:cubicBezTo>
                  <a:pt x="87" y="565"/>
                  <a:pt x="88" y="564"/>
                  <a:pt x="89" y="564"/>
                </a:cubicBezTo>
                <a:cubicBezTo>
                  <a:pt x="89" y="564"/>
                  <a:pt x="89" y="564"/>
                  <a:pt x="89" y="564"/>
                </a:cubicBezTo>
                <a:cubicBezTo>
                  <a:pt x="90" y="563"/>
                  <a:pt x="91" y="564"/>
                  <a:pt x="92" y="565"/>
                </a:cubicBezTo>
                <a:cubicBezTo>
                  <a:pt x="92" y="565"/>
                  <a:pt x="92" y="565"/>
                  <a:pt x="92" y="565"/>
                </a:cubicBezTo>
                <a:cubicBezTo>
                  <a:pt x="92" y="566"/>
                  <a:pt x="92" y="567"/>
                  <a:pt x="91" y="567"/>
                </a:cubicBezTo>
                <a:cubicBezTo>
                  <a:pt x="91" y="567"/>
                  <a:pt x="91" y="567"/>
                  <a:pt x="91" y="567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89" y="568"/>
                  <a:pt x="88" y="567"/>
                  <a:pt x="88" y="566"/>
                </a:cubicBezTo>
                <a:close/>
                <a:moveTo>
                  <a:pt x="528" y="567"/>
                </a:moveTo>
                <a:cubicBezTo>
                  <a:pt x="527" y="566"/>
                  <a:pt x="526" y="565"/>
                  <a:pt x="527" y="564"/>
                </a:cubicBezTo>
                <a:cubicBezTo>
                  <a:pt x="527" y="564"/>
                  <a:pt x="527" y="564"/>
                  <a:pt x="527" y="564"/>
                </a:cubicBezTo>
                <a:cubicBezTo>
                  <a:pt x="527" y="563"/>
                  <a:pt x="529" y="563"/>
                  <a:pt x="530" y="563"/>
                </a:cubicBezTo>
                <a:cubicBezTo>
                  <a:pt x="530" y="563"/>
                  <a:pt x="530" y="563"/>
                  <a:pt x="530" y="563"/>
                </a:cubicBezTo>
                <a:cubicBezTo>
                  <a:pt x="531" y="564"/>
                  <a:pt x="531" y="565"/>
                  <a:pt x="530" y="566"/>
                </a:cubicBezTo>
                <a:cubicBezTo>
                  <a:pt x="530" y="566"/>
                  <a:pt x="530" y="566"/>
                  <a:pt x="530" y="566"/>
                </a:cubicBezTo>
                <a:cubicBezTo>
                  <a:pt x="530" y="567"/>
                  <a:pt x="529" y="567"/>
                  <a:pt x="529" y="567"/>
                </a:cubicBezTo>
                <a:cubicBezTo>
                  <a:pt x="529" y="567"/>
                  <a:pt x="529" y="567"/>
                  <a:pt x="529" y="567"/>
                </a:cubicBezTo>
                <a:cubicBezTo>
                  <a:pt x="528" y="567"/>
                  <a:pt x="528" y="567"/>
                  <a:pt x="528" y="567"/>
                </a:cubicBezTo>
                <a:close/>
                <a:moveTo>
                  <a:pt x="83" y="556"/>
                </a:moveTo>
                <a:cubicBezTo>
                  <a:pt x="82" y="555"/>
                  <a:pt x="83" y="553"/>
                  <a:pt x="84" y="553"/>
                </a:cubicBezTo>
                <a:cubicBezTo>
                  <a:pt x="84" y="553"/>
                  <a:pt x="84" y="553"/>
                  <a:pt x="84" y="553"/>
                </a:cubicBezTo>
                <a:cubicBezTo>
                  <a:pt x="85" y="552"/>
                  <a:pt x="86" y="553"/>
                  <a:pt x="87" y="554"/>
                </a:cubicBezTo>
                <a:cubicBezTo>
                  <a:pt x="87" y="554"/>
                  <a:pt x="87" y="554"/>
                  <a:pt x="87" y="554"/>
                </a:cubicBezTo>
                <a:cubicBezTo>
                  <a:pt x="87" y="555"/>
                  <a:pt x="87" y="556"/>
                  <a:pt x="86" y="557"/>
                </a:cubicBezTo>
                <a:cubicBezTo>
                  <a:pt x="86" y="557"/>
                  <a:pt x="86" y="557"/>
                  <a:pt x="86" y="557"/>
                </a:cubicBezTo>
                <a:cubicBezTo>
                  <a:pt x="85" y="557"/>
                  <a:pt x="85" y="557"/>
                  <a:pt x="85" y="557"/>
                </a:cubicBezTo>
                <a:cubicBezTo>
                  <a:pt x="85" y="557"/>
                  <a:pt x="85" y="557"/>
                  <a:pt x="85" y="557"/>
                </a:cubicBezTo>
                <a:cubicBezTo>
                  <a:pt x="84" y="557"/>
                  <a:pt x="83" y="556"/>
                  <a:pt x="83" y="556"/>
                </a:cubicBezTo>
                <a:close/>
                <a:moveTo>
                  <a:pt x="533" y="556"/>
                </a:moveTo>
                <a:cubicBezTo>
                  <a:pt x="532" y="556"/>
                  <a:pt x="531" y="554"/>
                  <a:pt x="532" y="553"/>
                </a:cubicBezTo>
                <a:cubicBezTo>
                  <a:pt x="532" y="553"/>
                  <a:pt x="532" y="553"/>
                  <a:pt x="532" y="553"/>
                </a:cubicBezTo>
                <a:cubicBezTo>
                  <a:pt x="532" y="552"/>
                  <a:pt x="534" y="552"/>
                  <a:pt x="535" y="552"/>
                </a:cubicBezTo>
                <a:cubicBezTo>
                  <a:pt x="535" y="552"/>
                  <a:pt x="535" y="552"/>
                  <a:pt x="535" y="552"/>
                </a:cubicBezTo>
                <a:cubicBezTo>
                  <a:pt x="536" y="553"/>
                  <a:pt x="536" y="554"/>
                  <a:pt x="536" y="555"/>
                </a:cubicBezTo>
                <a:cubicBezTo>
                  <a:pt x="536" y="555"/>
                  <a:pt x="536" y="555"/>
                  <a:pt x="536" y="555"/>
                </a:cubicBezTo>
                <a:cubicBezTo>
                  <a:pt x="535" y="556"/>
                  <a:pt x="534" y="556"/>
                  <a:pt x="534" y="556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3" y="556"/>
                  <a:pt x="533" y="556"/>
                  <a:pt x="533" y="556"/>
                </a:cubicBezTo>
                <a:close/>
                <a:moveTo>
                  <a:pt x="78" y="545"/>
                </a:moveTo>
                <a:cubicBezTo>
                  <a:pt x="77" y="544"/>
                  <a:pt x="78" y="543"/>
                  <a:pt x="79" y="542"/>
                </a:cubicBezTo>
                <a:cubicBezTo>
                  <a:pt x="79" y="542"/>
                  <a:pt x="79" y="542"/>
                  <a:pt x="79" y="542"/>
                </a:cubicBezTo>
                <a:cubicBezTo>
                  <a:pt x="80" y="542"/>
                  <a:pt x="81" y="542"/>
                  <a:pt x="81" y="543"/>
                </a:cubicBezTo>
                <a:cubicBezTo>
                  <a:pt x="81" y="543"/>
                  <a:pt x="81" y="543"/>
                  <a:pt x="81" y="543"/>
                </a:cubicBezTo>
                <a:cubicBezTo>
                  <a:pt x="82" y="544"/>
                  <a:pt x="81" y="545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79" y="546"/>
                  <a:pt x="78" y="545"/>
                  <a:pt x="78" y="545"/>
                </a:cubicBezTo>
                <a:close/>
                <a:moveTo>
                  <a:pt x="538" y="545"/>
                </a:moveTo>
                <a:cubicBezTo>
                  <a:pt x="537" y="545"/>
                  <a:pt x="537" y="543"/>
                  <a:pt x="537" y="542"/>
                </a:cubicBezTo>
                <a:cubicBezTo>
                  <a:pt x="537" y="542"/>
                  <a:pt x="537" y="542"/>
                  <a:pt x="537" y="542"/>
                </a:cubicBezTo>
                <a:cubicBezTo>
                  <a:pt x="537" y="541"/>
                  <a:pt x="539" y="541"/>
                  <a:pt x="540" y="541"/>
                </a:cubicBezTo>
                <a:cubicBezTo>
                  <a:pt x="540" y="541"/>
                  <a:pt x="540" y="541"/>
                  <a:pt x="540" y="541"/>
                </a:cubicBezTo>
                <a:cubicBezTo>
                  <a:pt x="541" y="542"/>
                  <a:pt x="541" y="543"/>
                  <a:pt x="541" y="544"/>
                </a:cubicBezTo>
                <a:cubicBezTo>
                  <a:pt x="541" y="544"/>
                  <a:pt x="541" y="544"/>
                  <a:pt x="541" y="544"/>
                </a:cubicBezTo>
                <a:cubicBezTo>
                  <a:pt x="540" y="545"/>
                  <a:pt x="540" y="545"/>
                  <a:pt x="539" y="545"/>
                </a:cubicBezTo>
                <a:cubicBezTo>
                  <a:pt x="539" y="545"/>
                  <a:pt x="539" y="545"/>
                  <a:pt x="539" y="545"/>
                </a:cubicBezTo>
                <a:cubicBezTo>
                  <a:pt x="539" y="545"/>
                  <a:pt x="538" y="545"/>
                  <a:pt x="538" y="545"/>
                </a:cubicBezTo>
                <a:close/>
                <a:moveTo>
                  <a:pt x="73" y="534"/>
                </a:moveTo>
                <a:cubicBezTo>
                  <a:pt x="72" y="533"/>
                  <a:pt x="73" y="532"/>
                  <a:pt x="74" y="531"/>
                </a:cubicBezTo>
                <a:cubicBezTo>
                  <a:pt x="74" y="531"/>
                  <a:pt x="74" y="531"/>
                  <a:pt x="74" y="531"/>
                </a:cubicBezTo>
                <a:cubicBezTo>
                  <a:pt x="75" y="531"/>
                  <a:pt x="76" y="531"/>
                  <a:pt x="76" y="532"/>
                </a:cubicBezTo>
                <a:cubicBezTo>
                  <a:pt x="76" y="532"/>
                  <a:pt x="76" y="532"/>
                  <a:pt x="76" y="532"/>
                </a:cubicBezTo>
                <a:cubicBezTo>
                  <a:pt x="77" y="533"/>
                  <a:pt x="76" y="534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4" y="535"/>
                  <a:pt x="73" y="535"/>
                  <a:pt x="73" y="534"/>
                </a:cubicBezTo>
                <a:close/>
                <a:moveTo>
                  <a:pt x="543" y="534"/>
                </a:moveTo>
                <a:cubicBezTo>
                  <a:pt x="542" y="534"/>
                  <a:pt x="542" y="533"/>
                  <a:pt x="542" y="532"/>
                </a:cubicBezTo>
                <a:cubicBezTo>
                  <a:pt x="542" y="532"/>
                  <a:pt x="542" y="532"/>
                  <a:pt x="542" y="532"/>
                </a:cubicBezTo>
                <a:cubicBezTo>
                  <a:pt x="543" y="531"/>
                  <a:pt x="544" y="530"/>
                  <a:pt x="545" y="531"/>
                </a:cubicBezTo>
                <a:cubicBezTo>
                  <a:pt x="545" y="531"/>
                  <a:pt x="545" y="531"/>
                  <a:pt x="545" y="531"/>
                </a:cubicBezTo>
                <a:cubicBezTo>
                  <a:pt x="546" y="531"/>
                  <a:pt x="546" y="532"/>
                  <a:pt x="546" y="533"/>
                </a:cubicBezTo>
                <a:cubicBezTo>
                  <a:pt x="546" y="533"/>
                  <a:pt x="546" y="533"/>
                  <a:pt x="546" y="533"/>
                </a:cubicBezTo>
                <a:cubicBezTo>
                  <a:pt x="545" y="534"/>
                  <a:pt x="545" y="534"/>
                  <a:pt x="544" y="534"/>
                </a:cubicBezTo>
                <a:cubicBezTo>
                  <a:pt x="544" y="534"/>
                  <a:pt x="544" y="534"/>
                  <a:pt x="544" y="534"/>
                </a:cubicBezTo>
                <a:cubicBezTo>
                  <a:pt x="544" y="534"/>
                  <a:pt x="543" y="534"/>
                  <a:pt x="543" y="534"/>
                </a:cubicBezTo>
                <a:close/>
                <a:moveTo>
                  <a:pt x="68" y="523"/>
                </a:moveTo>
                <a:cubicBezTo>
                  <a:pt x="67" y="522"/>
                  <a:pt x="68" y="521"/>
                  <a:pt x="69" y="520"/>
                </a:cubicBezTo>
                <a:cubicBezTo>
                  <a:pt x="69" y="520"/>
                  <a:pt x="69" y="520"/>
                  <a:pt x="69" y="520"/>
                </a:cubicBezTo>
                <a:cubicBezTo>
                  <a:pt x="70" y="520"/>
                  <a:pt x="71" y="520"/>
                  <a:pt x="71" y="521"/>
                </a:cubicBezTo>
                <a:cubicBezTo>
                  <a:pt x="71" y="521"/>
                  <a:pt x="71" y="521"/>
                  <a:pt x="71" y="521"/>
                </a:cubicBezTo>
                <a:cubicBezTo>
                  <a:pt x="72" y="522"/>
                  <a:pt x="71" y="523"/>
                  <a:pt x="70" y="524"/>
                </a:cubicBezTo>
                <a:cubicBezTo>
                  <a:pt x="70" y="524"/>
                  <a:pt x="70" y="524"/>
                  <a:pt x="70" y="524"/>
                </a:cubicBezTo>
                <a:cubicBezTo>
                  <a:pt x="70" y="524"/>
                  <a:pt x="70" y="524"/>
                  <a:pt x="69" y="524"/>
                </a:cubicBezTo>
                <a:cubicBezTo>
                  <a:pt x="69" y="524"/>
                  <a:pt x="69" y="524"/>
                  <a:pt x="69" y="524"/>
                </a:cubicBezTo>
                <a:cubicBezTo>
                  <a:pt x="69" y="524"/>
                  <a:pt x="68" y="524"/>
                  <a:pt x="68" y="523"/>
                </a:cubicBezTo>
                <a:close/>
                <a:moveTo>
                  <a:pt x="548" y="523"/>
                </a:moveTo>
                <a:cubicBezTo>
                  <a:pt x="547" y="523"/>
                  <a:pt x="547" y="522"/>
                  <a:pt x="547" y="521"/>
                </a:cubicBezTo>
                <a:cubicBezTo>
                  <a:pt x="547" y="521"/>
                  <a:pt x="547" y="521"/>
                  <a:pt x="547" y="521"/>
                </a:cubicBezTo>
                <a:cubicBezTo>
                  <a:pt x="548" y="520"/>
                  <a:pt x="549" y="519"/>
                  <a:pt x="550" y="520"/>
                </a:cubicBezTo>
                <a:cubicBezTo>
                  <a:pt x="550" y="520"/>
                  <a:pt x="550" y="520"/>
                  <a:pt x="550" y="520"/>
                </a:cubicBezTo>
                <a:cubicBezTo>
                  <a:pt x="551" y="520"/>
                  <a:pt x="551" y="521"/>
                  <a:pt x="551" y="522"/>
                </a:cubicBezTo>
                <a:cubicBezTo>
                  <a:pt x="551" y="522"/>
                  <a:pt x="551" y="522"/>
                  <a:pt x="551" y="522"/>
                </a:cubicBezTo>
                <a:cubicBezTo>
                  <a:pt x="550" y="523"/>
                  <a:pt x="550" y="524"/>
                  <a:pt x="549" y="524"/>
                </a:cubicBezTo>
                <a:cubicBezTo>
                  <a:pt x="549" y="524"/>
                  <a:pt x="549" y="524"/>
                  <a:pt x="549" y="524"/>
                </a:cubicBezTo>
                <a:cubicBezTo>
                  <a:pt x="549" y="524"/>
                  <a:pt x="548" y="523"/>
                  <a:pt x="548" y="523"/>
                </a:cubicBezTo>
                <a:close/>
                <a:moveTo>
                  <a:pt x="63" y="512"/>
                </a:moveTo>
                <a:cubicBezTo>
                  <a:pt x="62" y="511"/>
                  <a:pt x="63" y="510"/>
                  <a:pt x="64" y="509"/>
                </a:cubicBezTo>
                <a:cubicBezTo>
                  <a:pt x="64" y="509"/>
                  <a:pt x="64" y="509"/>
                  <a:pt x="64" y="509"/>
                </a:cubicBezTo>
                <a:cubicBezTo>
                  <a:pt x="65" y="509"/>
                  <a:pt x="66" y="509"/>
                  <a:pt x="66" y="510"/>
                </a:cubicBezTo>
                <a:cubicBezTo>
                  <a:pt x="66" y="510"/>
                  <a:pt x="66" y="510"/>
                  <a:pt x="66" y="510"/>
                </a:cubicBezTo>
                <a:cubicBezTo>
                  <a:pt x="67" y="511"/>
                  <a:pt x="66" y="513"/>
                  <a:pt x="65" y="513"/>
                </a:cubicBezTo>
                <a:cubicBezTo>
                  <a:pt x="65" y="513"/>
                  <a:pt x="65" y="513"/>
                  <a:pt x="65" y="513"/>
                </a:cubicBezTo>
                <a:cubicBezTo>
                  <a:pt x="65" y="513"/>
                  <a:pt x="65" y="513"/>
                  <a:pt x="64" y="513"/>
                </a:cubicBezTo>
                <a:cubicBezTo>
                  <a:pt x="64" y="513"/>
                  <a:pt x="64" y="513"/>
                  <a:pt x="64" y="513"/>
                </a:cubicBezTo>
                <a:cubicBezTo>
                  <a:pt x="64" y="513"/>
                  <a:pt x="63" y="513"/>
                  <a:pt x="63" y="512"/>
                </a:cubicBezTo>
                <a:close/>
                <a:moveTo>
                  <a:pt x="553" y="512"/>
                </a:moveTo>
                <a:cubicBezTo>
                  <a:pt x="552" y="512"/>
                  <a:pt x="552" y="511"/>
                  <a:pt x="552" y="510"/>
                </a:cubicBezTo>
                <a:cubicBezTo>
                  <a:pt x="552" y="510"/>
                  <a:pt x="552" y="510"/>
                  <a:pt x="552" y="510"/>
                </a:cubicBezTo>
                <a:cubicBezTo>
                  <a:pt x="553" y="509"/>
                  <a:pt x="554" y="508"/>
                  <a:pt x="555" y="509"/>
                </a:cubicBezTo>
                <a:cubicBezTo>
                  <a:pt x="555" y="509"/>
                  <a:pt x="555" y="509"/>
                  <a:pt x="555" y="509"/>
                </a:cubicBezTo>
                <a:cubicBezTo>
                  <a:pt x="556" y="509"/>
                  <a:pt x="556" y="510"/>
                  <a:pt x="556" y="512"/>
                </a:cubicBezTo>
                <a:cubicBezTo>
                  <a:pt x="556" y="512"/>
                  <a:pt x="556" y="512"/>
                  <a:pt x="556" y="512"/>
                </a:cubicBezTo>
                <a:cubicBezTo>
                  <a:pt x="555" y="512"/>
                  <a:pt x="555" y="513"/>
                  <a:pt x="554" y="513"/>
                </a:cubicBezTo>
                <a:cubicBezTo>
                  <a:pt x="554" y="513"/>
                  <a:pt x="554" y="513"/>
                  <a:pt x="554" y="513"/>
                </a:cubicBezTo>
                <a:cubicBezTo>
                  <a:pt x="554" y="513"/>
                  <a:pt x="553" y="513"/>
                  <a:pt x="553" y="512"/>
                </a:cubicBezTo>
                <a:close/>
                <a:moveTo>
                  <a:pt x="58" y="501"/>
                </a:moveTo>
                <a:cubicBezTo>
                  <a:pt x="57" y="500"/>
                  <a:pt x="58" y="499"/>
                  <a:pt x="59" y="499"/>
                </a:cubicBezTo>
                <a:cubicBezTo>
                  <a:pt x="59" y="499"/>
                  <a:pt x="59" y="499"/>
                  <a:pt x="59" y="499"/>
                </a:cubicBezTo>
                <a:cubicBezTo>
                  <a:pt x="60" y="498"/>
                  <a:pt x="61" y="499"/>
                  <a:pt x="61" y="500"/>
                </a:cubicBezTo>
                <a:cubicBezTo>
                  <a:pt x="61" y="500"/>
                  <a:pt x="61" y="500"/>
                  <a:pt x="61" y="500"/>
                </a:cubicBezTo>
                <a:cubicBezTo>
                  <a:pt x="62" y="501"/>
                  <a:pt x="61" y="502"/>
                  <a:pt x="60" y="502"/>
                </a:cubicBezTo>
                <a:cubicBezTo>
                  <a:pt x="60" y="502"/>
                  <a:pt x="60" y="502"/>
                  <a:pt x="60" y="502"/>
                </a:cubicBezTo>
                <a:cubicBezTo>
                  <a:pt x="60" y="502"/>
                  <a:pt x="60" y="502"/>
                  <a:pt x="59" y="502"/>
                </a:cubicBezTo>
                <a:cubicBezTo>
                  <a:pt x="59" y="502"/>
                  <a:pt x="59" y="502"/>
                  <a:pt x="59" y="502"/>
                </a:cubicBezTo>
                <a:cubicBezTo>
                  <a:pt x="59" y="502"/>
                  <a:pt x="58" y="502"/>
                  <a:pt x="58" y="501"/>
                </a:cubicBezTo>
                <a:close/>
                <a:moveTo>
                  <a:pt x="558" y="502"/>
                </a:moveTo>
                <a:cubicBezTo>
                  <a:pt x="557" y="501"/>
                  <a:pt x="557" y="500"/>
                  <a:pt x="557" y="499"/>
                </a:cubicBezTo>
                <a:cubicBezTo>
                  <a:pt x="557" y="499"/>
                  <a:pt x="557" y="499"/>
                  <a:pt x="557" y="499"/>
                </a:cubicBezTo>
                <a:cubicBezTo>
                  <a:pt x="558" y="498"/>
                  <a:pt x="559" y="497"/>
                  <a:pt x="560" y="498"/>
                </a:cubicBezTo>
                <a:cubicBezTo>
                  <a:pt x="560" y="498"/>
                  <a:pt x="560" y="498"/>
                  <a:pt x="560" y="498"/>
                </a:cubicBezTo>
                <a:cubicBezTo>
                  <a:pt x="561" y="498"/>
                  <a:pt x="561" y="500"/>
                  <a:pt x="561" y="501"/>
                </a:cubicBezTo>
                <a:cubicBezTo>
                  <a:pt x="561" y="501"/>
                  <a:pt x="561" y="501"/>
                  <a:pt x="561" y="501"/>
                </a:cubicBezTo>
                <a:cubicBezTo>
                  <a:pt x="561" y="501"/>
                  <a:pt x="560" y="502"/>
                  <a:pt x="559" y="502"/>
                </a:cubicBezTo>
                <a:cubicBezTo>
                  <a:pt x="559" y="502"/>
                  <a:pt x="559" y="502"/>
                  <a:pt x="559" y="502"/>
                </a:cubicBezTo>
                <a:cubicBezTo>
                  <a:pt x="559" y="502"/>
                  <a:pt x="558" y="502"/>
                  <a:pt x="558" y="502"/>
                </a:cubicBezTo>
                <a:close/>
                <a:moveTo>
                  <a:pt x="52" y="490"/>
                </a:moveTo>
                <a:cubicBezTo>
                  <a:pt x="52" y="489"/>
                  <a:pt x="52" y="488"/>
                  <a:pt x="53" y="488"/>
                </a:cubicBezTo>
                <a:cubicBezTo>
                  <a:pt x="53" y="488"/>
                  <a:pt x="53" y="488"/>
                  <a:pt x="53" y="488"/>
                </a:cubicBezTo>
                <a:cubicBezTo>
                  <a:pt x="54" y="487"/>
                  <a:pt x="56" y="488"/>
                  <a:pt x="56" y="489"/>
                </a:cubicBezTo>
                <a:cubicBezTo>
                  <a:pt x="56" y="489"/>
                  <a:pt x="56" y="489"/>
                  <a:pt x="56" y="489"/>
                </a:cubicBezTo>
                <a:cubicBezTo>
                  <a:pt x="57" y="490"/>
                  <a:pt x="56" y="491"/>
                  <a:pt x="55" y="491"/>
                </a:cubicBezTo>
                <a:cubicBezTo>
                  <a:pt x="55" y="491"/>
                  <a:pt x="55" y="491"/>
                  <a:pt x="55" y="491"/>
                </a:cubicBezTo>
                <a:cubicBezTo>
                  <a:pt x="55" y="491"/>
                  <a:pt x="55" y="492"/>
                  <a:pt x="54" y="492"/>
                </a:cubicBezTo>
                <a:cubicBezTo>
                  <a:pt x="54" y="492"/>
                  <a:pt x="54" y="492"/>
                  <a:pt x="54" y="492"/>
                </a:cubicBezTo>
                <a:cubicBezTo>
                  <a:pt x="54" y="492"/>
                  <a:pt x="53" y="491"/>
                  <a:pt x="52" y="490"/>
                </a:cubicBezTo>
                <a:close/>
                <a:moveTo>
                  <a:pt x="563" y="491"/>
                </a:moveTo>
                <a:cubicBezTo>
                  <a:pt x="562" y="490"/>
                  <a:pt x="562" y="489"/>
                  <a:pt x="562" y="488"/>
                </a:cubicBezTo>
                <a:cubicBezTo>
                  <a:pt x="562" y="488"/>
                  <a:pt x="562" y="488"/>
                  <a:pt x="562" y="488"/>
                </a:cubicBezTo>
                <a:cubicBezTo>
                  <a:pt x="563" y="487"/>
                  <a:pt x="564" y="487"/>
                  <a:pt x="565" y="487"/>
                </a:cubicBezTo>
                <a:cubicBezTo>
                  <a:pt x="565" y="487"/>
                  <a:pt x="565" y="487"/>
                  <a:pt x="565" y="487"/>
                </a:cubicBezTo>
                <a:cubicBezTo>
                  <a:pt x="566" y="488"/>
                  <a:pt x="566" y="489"/>
                  <a:pt x="566" y="490"/>
                </a:cubicBezTo>
                <a:cubicBezTo>
                  <a:pt x="566" y="490"/>
                  <a:pt x="566" y="490"/>
                  <a:pt x="566" y="490"/>
                </a:cubicBezTo>
                <a:cubicBezTo>
                  <a:pt x="566" y="490"/>
                  <a:pt x="565" y="491"/>
                  <a:pt x="564" y="491"/>
                </a:cubicBezTo>
                <a:cubicBezTo>
                  <a:pt x="564" y="491"/>
                  <a:pt x="564" y="491"/>
                  <a:pt x="564" y="491"/>
                </a:cubicBezTo>
                <a:cubicBezTo>
                  <a:pt x="564" y="491"/>
                  <a:pt x="564" y="491"/>
                  <a:pt x="563" y="491"/>
                </a:cubicBezTo>
                <a:close/>
                <a:moveTo>
                  <a:pt x="47" y="479"/>
                </a:moveTo>
                <a:cubicBezTo>
                  <a:pt x="47" y="478"/>
                  <a:pt x="47" y="477"/>
                  <a:pt x="48" y="477"/>
                </a:cubicBezTo>
                <a:cubicBezTo>
                  <a:pt x="48" y="477"/>
                  <a:pt x="48" y="477"/>
                  <a:pt x="48" y="477"/>
                </a:cubicBezTo>
                <a:cubicBezTo>
                  <a:pt x="49" y="476"/>
                  <a:pt x="51" y="477"/>
                  <a:pt x="51" y="478"/>
                </a:cubicBezTo>
                <a:cubicBezTo>
                  <a:pt x="51" y="478"/>
                  <a:pt x="51" y="478"/>
                  <a:pt x="51" y="478"/>
                </a:cubicBezTo>
                <a:cubicBezTo>
                  <a:pt x="52" y="479"/>
                  <a:pt x="51" y="480"/>
                  <a:pt x="50" y="480"/>
                </a:cubicBezTo>
                <a:cubicBezTo>
                  <a:pt x="50" y="480"/>
                  <a:pt x="50" y="480"/>
                  <a:pt x="50" y="480"/>
                </a:cubicBezTo>
                <a:cubicBezTo>
                  <a:pt x="50" y="481"/>
                  <a:pt x="50" y="481"/>
                  <a:pt x="49" y="481"/>
                </a:cubicBezTo>
                <a:cubicBezTo>
                  <a:pt x="49" y="481"/>
                  <a:pt x="49" y="481"/>
                  <a:pt x="49" y="481"/>
                </a:cubicBezTo>
                <a:cubicBezTo>
                  <a:pt x="48" y="481"/>
                  <a:pt x="48" y="480"/>
                  <a:pt x="47" y="479"/>
                </a:cubicBezTo>
                <a:close/>
                <a:moveTo>
                  <a:pt x="568" y="480"/>
                </a:moveTo>
                <a:cubicBezTo>
                  <a:pt x="567" y="479"/>
                  <a:pt x="567" y="478"/>
                  <a:pt x="567" y="477"/>
                </a:cubicBezTo>
                <a:cubicBezTo>
                  <a:pt x="567" y="477"/>
                  <a:pt x="567" y="477"/>
                  <a:pt x="567" y="477"/>
                </a:cubicBezTo>
                <a:cubicBezTo>
                  <a:pt x="568" y="476"/>
                  <a:pt x="569" y="476"/>
                  <a:pt x="570" y="476"/>
                </a:cubicBezTo>
                <a:cubicBezTo>
                  <a:pt x="570" y="476"/>
                  <a:pt x="570" y="476"/>
                  <a:pt x="570" y="476"/>
                </a:cubicBezTo>
                <a:cubicBezTo>
                  <a:pt x="571" y="477"/>
                  <a:pt x="571" y="478"/>
                  <a:pt x="571" y="479"/>
                </a:cubicBezTo>
                <a:cubicBezTo>
                  <a:pt x="571" y="479"/>
                  <a:pt x="571" y="479"/>
                  <a:pt x="571" y="479"/>
                </a:cubicBezTo>
                <a:cubicBezTo>
                  <a:pt x="571" y="480"/>
                  <a:pt x="570" y="480"/>
                  <a:pt x="569" y="480"/>
                </a:cubicBezTo>
                <a:cubicBezTo>
                  <a:pt x="569" y="480"/>
                  <a:pt x="569" y="480"/>
                  <a:pt x="569" y="480"/>
                </a:cubicBezTo>
                <a:cubicBezTo>
                  <a:pt x="569" y="480"/>
                  <a:pt x="569" y="480"/>
                  <a:pt x="568" y="480"/>
                </a:cubicBezTo>
                <a:close/>
                <a:moveTo>
                  <a:pt x="42" y="469"/>
                </a:moveTo>
                <a:cubicBezTo>
                  <a:pt x="42" y="468"/>
                  <a:pt x="42" y="466"/>
                  <a:pt x="43" y="466"/>
                </a:cubicBezTo>
                <a:cubicBezTo>
                  <a:pt x="43" y="466"/>
                  <a:pt x="43" y="466"/>
                  <a:pt x="43" y="466"/>
                </a:cubicBezTo>
                <a:cubicBezTo>
                  <a:pt x="44" y="465"/>
                  <a:pt x="46" y="466"/>
                  <a:pt x="46" y="467"/>
                </a:cubicBezTo>
                <a:cubicBezTo>
                  <a:pt x="46" y="467"/>
                  <a:pt x="46" y="467"/>
                  <a:pt x="46" y="467"/>
                </a:cubicBezTo>
                <a:cubicBezTo>
                  <a:pt x="46" y="468"/>
                  <a:pt x="46" y="469"/>
                  <a:pt x="45" y="470"/>
                </a:cubicBezTo>
                <a:cubicBezTo>
                  <a:pt x="45" y="470"/>
                  <a:pt x="45" y="470"/>
                  <a:pt x="45" y="470"/>
                </a:cubicBezTo>
                <a:cubicBezTo>
                  <a:pt x="45" y="470"/>
                  <a:pt x="44" y="470"/>
                  <a:pt x="44" y="470"/>
                </a:cubicBezTo>
                <a:cubicBezTo>
                  <a:pt x="44" y="470"/>
                  <a:pt x="44" y="470"/>
                  <a:pt x="44" y="470"/>
                </a:cubicBezTo>
                <a:cubicBezTo>
                  <a:pt x="43" y="470"/>
                  <a:pt x="43" y="469"/>
                  <a:pt x="42" y="469"/>
                </a:cubicBezTo>
                <a:close/>
                <a:moveTo>
                  <a:pt x="573" y="469"/>
                </a:moveTo>
                <a:cubicBezTo>
                  <a:pt x="572" y="468"/>
                  <a:pt x="572" y="467"/>
                  <a:pt x="572" y="466"/>
                </a:cubicBezTo>
                <a:cubicBezTo>
                  <a:pt x="572" y="466"/>
                  <a:pt x="572" y="466"/>
                  <a:pt x="572" y="466"/>
                </a:cubicBezTo>
                <a:cubicBezTo>
                  <a:pt x="573" y="465"/>
                  <a:pt x="574" y="465"/>
                  <a:pt x="575" y="465"/>
                </a:cubicBezTo>
                <a:cubicBezTo>
                  <a:pt x="575" y="465"/>
                  <a:pt x="575" y="465"/>
                  <a:pt x="575" y="465"/>
                </a:cubicBezTo>
                <a:cubicBezTo>
                  <a:pt x="576" y="466"/>
                  <a:pt x="577" y="467"/>
                  <a:pt x="576" y="468"/>
                </a:cubicBezTo>
                <a:cubicBezTo>
                  <a:pt x="576" y="468"/>
                  <a:pt x="576" y="468"/>
                  <a:pt x="576" y="468"/>
                </a:cubicBezTo>
                <a:cubicBezTo>
                  <a:pt x="576" y="469"/>
                  <a:pt x="575" y="469"/>
                  <a:pt x="574" y="469"/>
                </a:cubicBezTo>
                <a:cubicBezTo>
                  <a:pt x="574" y="469"/>
                  <a:pt x="574" y="469"/>
                  <a:pt x="574" y="469"/>
                </a:cubicBezTo>
                <a:cubicBezTo>
                  <a:pt x="574" y="469"/>
                  <a:pt x="574" y="469"/>
                  <a:pt x="573" y="469"/>
                </a:cubicBezTo>
                <a:close/>
                <a:moveTo>
                  <a:pt x="37" y="458"/>
                </a:moveTo>
                <a:cubicBezTo>
                  <a:pt x="37" y="457"/>
                  <a:pt x="37" y="456"/>
                  <a:pt x="38" y="455"/>
                </a:cubicBezTo>
                <a:cubicBezTo>
                  <a:pt x="38" y="455"/>
                  <a:pt x="38" y="455"/>
                  <a:pt x="38" y="455"/>
                </a:cubicBezTo>
                <a:cubicBezTo>
                  <a:pt x="39" y="455"/>
                  <a:pt x="40" y="455"/>
                  <a:pt x="41" y="456"/>
                </a:cubicBezTo>
                <a:cubicBezTo>
                  <a:pt x="41" y="456"/>
                  <a:pt x="41" y="456"/>
                  <a:pt x="41" y="456"/>
                </a:cubicBezTo>
                <a:cubicBezTo>
                  <a:pt x="41" y="457"/>
                  <a:pt x="41" y="458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ubicBezTo>
                  <a:pt x="40" y="459"/>
                  <a:pt x="39" y="459"/>
                  <a:pt x="39" y="459"/>
                </a:cubicBezTo>
                <a:cubicBezTo>
                  <a:pt x="39" y="459"/>
                  <a:pt x="39" y="459"/>
                  <a:pt x="39" y="459"/>
                </a:cubicBezTo>
                <a:cubicBezTo>
                  <a:pt x="38" y="459"/>
                  <a:pt x="38" y="458"/>
                  <a:pt x="37" y="458"/>
                </a:cubicBezTo>
                <a:close/>
                <a:moveTo>
                  <a:pt x="578" y="458"/>
                </a:moveTo>
                <a:cubicBezTo>
                  <a:pt x="577" y="458"/>
                  <a:pt x="577" y="456"/>
                  <a:pt x="578" y="455"/>
                </a:cubicBezTo>
                <a:cubicBezTo>
                  <a:pt x="578" y="455"/>
                  <a:pt x="578" y="455"/>
                  <a:pt x="578" y="455"/>
                </a:cubicBezTo>
                <a:cubicBezTo>
                  <a:pt x="578" y="454"/>
                  <a:pt x="579" y="454"/>
                  <a:pt x="580" y="454"/>
                </a:cubicBezTo>
                <a:cubicBezTo>
                  <a:pt x="580" y="454"/>
                  <a:pt x="580" y="454"/>
                  <a:pt x="580" y="454"/>
                </a:cubicBezTo>
                <a:cubicBezTo>
                  <a:pt x="581" y="455"/>
                  <a:pt x="582" y="456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1" y="458"/>
                  <a:pt x="580" y="458"/>
                  <a:pt x="579" y="458"/>
                </a:cubicBezTo>
                <a:cubicBezTo>
                  <a:pt x="579" y="458"/>
                  <a:pt x="579" y="458"/>
                  <a:pt x="579" y="458"/>
                </a:cubicBezTo>
                <a:cubicBezTo>
                  <a:pt x="579" y="458"/>
                  <a:pt x="579" y="458"/>
                  <a:pt x="578" y="458"/>
                </a:cubicBezTo>
                <a:close/>
                <a:moveTo>
                  <a:pt x="32" y="447"/>
                </a:moveTo>
                <a:cubicBezTo>
                  <a:pt x="32" y="446"/>
                  <a:pt x="32" y="445"/>
                  <a:pt x="33" y="444"/>
                </a:cubicBezTo>
                <a:cubicBezTo>
                  <a:pt x="33" y="444"/>
                  <a:pt x="33" y="444"/>
                  <a:pt x="33" y="444"/>
                </a:cubicBezTo>
                <a:cubicBezTo>
                  <a:pt x="34" y="444"/>
                  <a:pt x="35" y="444"/>
                  <a:pt x="36" y="445"/>
                </a:cubicBezTo>
                <a:cubicBezTo>
                  <a:pt x="36" y="445"/>
                  <a:pt x="36" y="445"/>
                  <a:pt x="36" y="445"/>
                </a:cubicBezTo>
                <a:cubicBezTo>
                  <a:pt x="36" y="446"/>
                  <a:pt x="36" y="447"/>
                  <a:pt x="35" y="448"/>
                </a:cubicBezTo>
                <a:cubicBezTo>
                  <a:pt x="35" y="448"/>
                  <a:pt x="35" y="448"/>
                  <a:pt x="35" y="448"/>
                </a:cubicBezTo>
                <a:cubicBezTo>
                  <a:pt x="35" y="448"/>
                  <a:pt x="34" y="448"/>
                  <a:pt x="34" y="448"/>
                </a:cubicBezTo>
                <a:cubicBezTo>
                  <a:pt x="34" y="448"/>
                  <a:pt x="34" y="448"/>
                  <a:pt x="34" y="448"/>
                </a:cubicBezTo>
                <a:cubicBezTo>
                  <a:pt x="33" y="448"/>
                  <a:pt x="33" y="448"/>
                  <a:pt x="32" y="447"/>
                </a:cubicBezTo>
                <a:close/>
                <a:moveTo>
                  <a:pt x="584" y="447"/>
                </a:moveTo>
                <a:cubicBezTo>
                  <a:pt x="583" y="447"/>
                  <a:pt x="582" y="446"/>
                  <a:pt x="583" y="445"/>
                </a:cubicBezTo>
                <a:cubicBezTo>
                  <a:pt x="583" y="445"/>
                  <a:pt x="583" y="445"/>
                  <a:pt x="583" y="445"/>
                </a:cubicBezTo>
                <a:cubicBezTo>
                  <a:pt x="583" y="444"/>
                  <a:pt x="584" y="443"/>
                  <a:pt x="585" y="444"/>
                </a:cubicBezTo>
                <a:cubicBezTo>
                  <a:pt x="585" y="444"/>
                  <a:pt x="585" y="444"/>
                  <a:pt x="585" y="444"/>
                </a:cubicBezTo>
                <a:cubicBezTo>
                  <a:pt x="586" y="444"/>
                  <a:pt x="587" y="445"/>
                  <a:pt x="586" y="446"/>
                </a:cubicBezTo>
                <a:cubicBezTo>
                  <a:pt x="586" y="446"/>
                  <a:pt x="586" y="446"/>
                  <a:pt x="586" y="446"/>
                </a:cubicBezTo>
                <a:cubicBezTo>
                  <a:pt x="586" y="447"/>
                  <a:pt x="585" y="447"/>
                  <a:pt x="584" y="447"/>
                </a:cubicBezTo>
                <a:cubicBezTo>
                  <a:pt x="584" y="447"/>
                  <a:pt x="584" y="447"/>
                  <a:pt x="584" y="447"/>
                </a:cubicBezTo>
                <a:cubicBezTo>
                  <a:pt x="584" y="447"/>
                  <a:pt x="584" y="447"/>
                  <a:pt x="584" y="447"/>
                </a:cubicBezTo>
                <a:close/>
                <a:moveTo>
                  <a:pt x="27" y="436"/>
                </a:moveTo>
                <a:cubicBezTo>
                  <a:pt x="27" y="435"/>
                  <a:pt x="27" y="434"/>
                  <a:pt x="28" y="433"/>
                </a:cubicBezTo>
                <a:cubicBezTo>
                  <a:pt x="28" y="433"/>
                  <a:pt x="28" y="433"/>
                  <a:pt x="28" y="433"/>
                </a:cubicBezTo>
                <a:cubicBezTo>
                  <a:pt x="29" y="433"/>
                  <a:pt x="30" y="433"/>
                  <a:pt x="31" y="434"/>
                </a:cubicBezTo>
                <a:cubicBezTo>
                  <a:pt x="31" y="434"/>
                  <a:pt x="31" y="434"/>
                  <a:pt x="31" y="434"/>
                </a:cubicBezTo>
                <a:cubicBezTo>
                  <a:pt x="31" y="435"/>
                  <a:pt x="31" y="436"/>
                  <a:pt x="30" y="437"/>
                </a:cubicBezTo>
                <a:cubicBezTo>
                  <a:pt x="30" y="437"/>
                  <a:pt x="30" y="437"/>
                  <a:pt x="30" y="437"/>
                </a:cubicBezTo>
                <a:cubicBezTo>
                  <a:pt x="30" y="437"/>
                  <a:pt x="29" y="437"/>
                  <a:pt x="29" y="437"/>
                </a:cubicBezTo>
                <a:cubicBezTo>
                  <a:pt x="29" y="437"/>
                  <a:pt x="29" y="437"/>
                  <a:pt x="29" y="437"/>
                </a:cubicBezTo>
                <a:cubicBezTo>
                  <a:pt x="28" y="437"/>
                  <a:pt x="27" y="437"/>
                  <a:pt x="27" y="436"/>
                </a:cubicBezTo>
                <a:close/>
                <a:moveTo>
                  <a:pt x="589" y="436"/>
                </a:moveTo>
                <a:cubicBezTo>
                  <a:pt x="588" y="436"/>
                  <a:pt x="587" y="435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3"/>
                  <a:pt x="589" y="432"/>
                  <a:pt x="590" y="433"/>
                </a:cubicBezTo>
                <a:cubicBezTo>
                  <a:pt x="590" y="433"/>
                  <a:pt x="590" y="433"/>
                  <a:pt x="590" y="433"/>
                </a:cubicBezTo>
                <a:cubicBezTo>
                  <a:pt x="591" y="433"/>
                  <a:pt x="592" y="434"/>
                  <a:pt x="591" y="435"/>
                </a:cubicBezTo>
                <a:cubicBezTo>
                  <a:pt x="591" y="435"/>
                  <a:pt x="591" y="435"/>
                  <a:pt x="591" y="435"/>
                </a:cubicBezTo>
                <a:cubicBezTo>
                  <a:pt x="591" y="436"/>
                  <a:pt x="590" y="436"/>
                  <a:pt x="589" y="436"/>
                </a:cubicBezTo>
                <a:cubicBezTo>
                  <a:pt x="589" y="436"/>
                  <a:pt x="589" y="436"/>
                  <a:pt x="589" y="436"/>
                </a:cubicBezTo>
                <a:cubicBezTo>
                  <a:pt x="589" y="436"/>
                  <a:pt x="589" y="436"/>
                  <a:pt x="589" y="436"/>
                </a:cubicBezTo>
                <a:close/>
                <a:moveTo>
                  <a:pt x="22" y="425"/>
                </a:moveTo>
                <a:cubicBezTo>
                  <a:pt x="22" y="424"/>
                  <a:pt x="22" y="423"/>
                  <a:pt x="24" y="422"/>
                </a:cubicBezTo>
                <a:cubicBezTo>
                  <a:pt x="24" y="422"/>
                  <a:pt x="24" y="422"/>
                  <a:pt x="24" y="422"/>
                </a:cubicBezTo>
                <a:cubicBezTo>
                  <a:pt x="25" y="422"/>
                  <a:pt x="26" y="422"/>
                  <a:pt x="26" y="423"/>
                </a:cubicBezTo>
                <a:cubicBezTo>
                  <a:pt x="26" y="423"/>
                  <a:pt x="26" y="423"/>
                  <a:pt x="26" y="423"/>
                </a:cubicBezTo>
                <a:cubicBezTo>
                  <a:pt x="27" y="424"/>
                  <a:pt x="26" y="426"/>
                  <a:pt x="25" y="426"/>
                </a:cubicBezTo>
                <a:cubicBezTo>
                  <a:pt x="25" y="426"/>
                  <a:pt x="25" y="426"/>
                  <a:pt x="25" y="426"/>
                </a:cubicBezTo>
                <a:cubicBezTo>
                  <a:pt x="25" y="426"/>
                  <a:pt x="25" y="426"/>
                  <a:pt x="24" y="426"/>
                </a:cubicBezTo>
                <a:cubicBezTo>
                  <a:pt x="24" y="426"/>
                  <a:pt x="24" y="426"/>
                  <a:pt x="24" y="426"/>
                </a:cubicBezTo>
                <a:cubicBezTo>
                  <a:pt x="23" y="426"/>
                  <a:pt x="23" y="426"/>
                  <a:pt x="22" y="425"/>
                </a:cubicBezTo>
                <a:close/>
                <a:moveTo>
                  <a:pt x="593" y="425"/>
                </a:moveTo>
                <a:cubicBezTo>
                  <a:pt x="592" y="425"/>
                  <a:pt x="592" y="424"/>
                  <a:pt x="592" y="423"/>
                </a:cubicBezTo>
                <a:cubicBezTo>
                  <a:pt x="592" y="423"/>
                  <a:pt x="592" y="423"/>
                  <a:pt x="592" y="423"/>
                </a:cubicBezTo>
                <a:cubicBezTo>
                  <a:pt x="593" y="422"/>
                  <a:pt x="594" y="421"/>
                  <a:pt x="595" y="422"/>
                </a:cubicBezTo>
                <a:cubicBezTo>
                  <a:pt x="595" y="422"/>
                  <a:pt x="595" y="422"/>
                  <a:pt x="595" y="422"/>
                </a:cubicBezTo>
                <a:cubicBezTo>
                  <a:pt x="596" y="422"/>
                  <a:pt x="596" y="423"/>
                  <a:pt x="596" y="424"/>
                </a:cubicBezTo>
                <a:cubicBezTo>
                  <a:pt x="596" y="424"/>
                  <a:pt x="596" y="424"/>
                  <a:pt x="596" y="424"/>
                </a:cubicBezTo>
                <a:cubicBezTo>
                  <a:pt x="596" y="425"/>
                  <a:pt x="595" y="425"/>
                  <a:pt x="594" y="425"/>
                </a:cubicBezTo>
                <a:cubicBezTo>
                  <a:pt x="594" y="425"/>
                  <a:pt x="594" y="425"/>
                  <a:pt x="594" y="425"/>
                </a:cubicBezTo>
                <a:cubicBezTo>
                  <a:pt x="594" y="425"/>
                  <a:pt x="594" y="425"/>
                  <a:pt x="593" y="425"/>
                </a:cubicBezTo>
                <a:close/>
                <a:moveTo>
                  <a:pt x="18" y="414"/>
                </a:moveTo>
                <a:cubicBezTo>
                  <a:pt x="18" y="414"/>
                  <a:pt x="18" y="414"/>
                  <a:pt x="18" y="414"/>
                </a:cubicBezTo>
                <a:cubicBezTo>
                  <a:pt x="18" y="413"/>
                  <a:pt x="18" y="411"/>
                  <a:pt x="19" y="411"/>
                </a:cubicBezTo>
                <a:cubicBezTo>
                  <a:pt x="19" y="411"/>
                  <a:pt x="19" y="411"/>
                  <a:pt x="19" y="411"/>
                </a:cubicBezTo>
                <a:cubicBezTo>
                  <a:pt x="20" y="411"/>
                  <a:pt x="21" y="411"/>
                  <a:pt x="22" y="412"/>
                </a:cubicBezTo>
                <a:cubicBezTo>
                  <a:pt x="22" y="412"/>
                  <a:pt x="22" y="412"/>
                  <a:pt x="22" y="412"/>
                </a:cubicBezTo>
                <a:cubicBezTo>
                  <a:pt x="22" y="413"/>
                  <a:pt x="22" y="414"/>
                  <a:pt x="21" y="415"/>
                </a:cubicBezTo>
                <a:cubicBezTo>
                  <a:pt x="21" y="415"/>
                  <a:pt x="21" y="415"/>
                  <a:pt x="21" y="415"/>
                </a:cubicBezTo>
                <a:cubicBezTo>
                  <a:pt x="20" y="415"/>
                  <a:pt x="20" y="415"/>
                  <a:pt x="20" y="415"/>
                </a:cubicBezTo>
                <a:cubicBezTo>
                  <a:pt x="20" y="415"/>
                  <a:pt x="20" y="415"/>
                  <a:pt x="20" y="415"/>
                </a:cubicBezTo>
                <a:cubicBezTo>
                  <a:pt x="19" y="415"/>
                  <a:pt x="18" y="414"/>
                  <a:pt x="18" y="414"/>
                </a:cubicBezTo>
                <a:close/>
                <a:moveTo>
                  <a:pt x="598" y="414"/>
                </a:moveTo>
                <a:cubicBezTo>
                  <a:pt x="597" y="414"/>
                  <a:pt x="596" y="413"/>
                  <a:pt x="597" y="412"/>
                </a:cubicBezTo>
                <a:cubicBezTo>
                  <a:pt x="597" y="412"/>
                  <a:pt x="597" y="412"/>
                  <a:pt x="597" y="412"/>
                </a:cubicBezTo>
                <a:cubicBezTo>
                  <a:pt x="597" y="411"/>
                  <a:pt x="598" y="410"/>
                  <a:pt x="599" y="410"/>
                </a:cubicBezTo>
                <a:cubicBezTo>
                  <a:pt x="599" y="410"/>
                  <a:pt x="599" y="410"/>
                  <a:pt x="599" y="410"/>
                </a:cubicBezTo>
                <a:cubicBezTo>
                  <a:pt x="600" y="411"/>
                  <a:pt x="601" y="412"/>
                  <a:pt x="600" y="413"/>
                </a:cubicBezTo>
                <a:cubicBezTo>
                  <a:pt x="600" y="413"/>
                  <a:pt x="600" y="413"/>
                  <a:pt x="600" y="413"/>
                </a:cubicBezTo>
                <a:cubicBezTo>
                  <a:pt x="600" y="414"/>
                  <a:pt x="599" y="414"/>
                  <a:pt x="598" y="414"/>
                </a:cubicBezTo>
                <a:cubicBezTo>
                  <a:pt x="598" y="414"/>
                  <a:pt x="598" y="414"/>
                  <a:pt x="598" y="414"/>
                </a:cubicBezTo>
                <a:cubicBezTo>
                  <a:pt x="598" y="414"/>
                  <a:pt x="598" y="414"/>
                  <a:pt x="598" y="414"/>
                </a:cubicBezTo>
                <a:close/>
                <a:moveTo>
                  <a:pt x="14" y="402"/>
                </a:moveTo>
                <a:cubicBezTo>
                  <a:pt x="14" y="402"/>
                  <a:pt x="14" y="402"/>
                  <a:pt x="14" y="402"/>
                </a:cubicBezTo>
                <a:cubicBezTo>
                  <a:pt x="14" y="401"/>
                  <a:pt x="14" y="400"/>
                  <a:pt x="16" y="400"/>
                </a:cubicBezTo>
                <a:cubicBezTo>
                  <a:pt x="16" y="400"/>
                  <a:pt x="16" y="400"/>
                  <a:pt x="16" y="400"/>
                </a:cubicBezTo>
                <a:cubicBezTo>
                  <a:pt x="17" y="399"/>
                  <a:pt x="18" y="400"/>
                  <a:pt x="18" y="401"/>
                </a:cubicBezTo>
                <a:cubicBezTo>
                  <a:pt x="18" y="401"/>
                  <a:pt x="18" y="401"/>
                  <a:pt x="18" y="401"/>
                </a:cubicBezTo>
                <a:cubicBezTo>
                  <a:pt x="18" y="402"/>
                  <a:pt x="18" y="403"/>
                  <a:pt x="17" y="403"/>
                </a:cubicBezTo>
                <a:cubicBezTo>
                  <a:pt x="17" y="403"/>
                  <a:pt x="17" y="403"/>
                  <a:pt x="17" y="403"/>
                </a:cubicBezTo>
                <a:cubicBezTo>
                  <a:pt x="17" y="404"/>
                  <a:pt x="16" y="404"/>
                  <a:pt x="16" y="404"/>
                </a:cubicBezTo>
                <a:cubicBezTo>
                  <a:pt x="16" y="404"/>
                  <a:pt x="16" y="404"/>
                  <a:pt x="16" y="404"/>
                </a:cubicBezTo>
                <a:cubicBezTo>
                  <a:pt x="15" y="404"/>
                  <a:pt x="14" y="403"/>
                  <a:pt x="14" y="402"/>
                </a:cubicBezTo>
                <a:close/>
                <a:moveTo>
                  <a:pt x="602" y="403"/>
                </a:moveTo>
                <a:cubicBezTo>
                  <a:pt x="601" y="402"/>
                  <a:pt x="600" y="401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1" y="399"/>
                  <a:pt x="602" y="399"/>
                  <a:pt x="603" y="399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4" y="399"/>
                  <a:pt x="604" y="400"/>
                  <a:pt x="604" y="401"/>
                </a:cubicBezTo>
                <a:cubicBezTo>
                  <a:pt x="604" y="401"/>
                  <a:pt x="604" y="401"/>
                  <a:pt x="604" y="401"/>
                </a:cubicBezTo>
                <a:cubicBezTo>
                  <a:pt x="604" y="402"/>
                  <a:pt x="603" y="403"/>
                  <a:pt x="602" y="403"/>
                </a:cubicBezTo>
                <a:cubicBezTo>
                  <a:pt x="602" y="403"/>
                  <a:pt x="602" y="403"/>
                  <a:pt x="602" y="403"/>
                </a:cubicBezTo>
                <a:cubicBezTo>
                  <a:pt x="602" y="403"/>
                  <a:pt x="602" y="403"/>
                  <a:pt x="602" y="403"/>
                </a:cubicBezTo>
                <a:close/>
                <a:moveTo>
                  <a:pt x="11" y="391"/>
                </a:moveTo>
                <a:cubicBezTo>
                  <a:pt x="11" y="391"/>
                  <a:pt x="11" y="391"/>
                  <a:pt x="11" y="391"/>
                </a:cubicBezTo>
                <a:cubicBezTo>
                  <a:pt x="10" y="390"/>
                  <a:pt x="11" y="388"/>
                  <a:pt x="12" y="388"/>
                </a:cubicBezTo>
                <a:cubicBezTo>
                  <a:pt x="12" y="388"/>
                  <a:pt x="12" y="388"/>
                  <a:pt x="12" y="388"/>
                </a:cubicBezTo>
                <a:cubicBezTo>
                  <a:pt x="13" y="388"/>
                  <a:pt x="14" y="388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1"/>
                  <a:pt x="14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2" y="392"/>
                  <a:pt x="11" y="391"/>
                  <a:pt x="11" y="391"/>
                </a:cubicBezTo>
                <a:close/>
                <a:moveTo>
                  <a:pt x="605" y="391"/>
                </a:moveTo>
                <a:cubicBezTo>
                  <a:pt x="604" y="391"/>
                  <a:pt x="603" y="390"/>
                  <a:pt x="604" y="389"/>
                </a:cubicBezTo>
                <a:cubicBezTo>
                  <a:pt x="604" y="389"/>
                  <a:pt x="604" y="389"/>
                  <a:pt x="604" y="389"/>
                </a:cubicBezTo>
                <a:cubicBezTo>
                  <a:pt x="604" y="388"/>
                  <a:pt x="605" y="387"/>
                  <a:pt x="606" y="387"/>
                </a:cubicBezTo>
                <a:cubicBezTo>
                  <a:pt x="606" y="387"/>
                  <a:pt x="606" y="387"/>
                  <a:pt x="606" y="387"/>
                </a:cubicBezTo>
                <a:cubicBezTo>
                  <a:pt x="607" y="388"/>
                  <a:pt x="608" y="389"/>
                  <a:pt x="608" y="390"/>
                </a:cubicBezTo>
                <a:cubicBezTo>
                  <a:pt x="608" y="390"/>
                  <a:pt x="608" y="390"/>
                  <a:pt x="608" y="390"/>
                </a:cubicBezTo>
                <a:cubicBezTo>
                  <a:pt x="607" y="391"/>
                  <a:pt x="607" y="391"/>
                  <a:pt x="606" y="391"/>
                </a:cubicBezTo>
                <a:cubicBezTo>
                  <a:pt x="606" y="391"/>
                  <a:pt x="606" y="391"/>
                  <a:pt x="606" y="391"/>
                </a:cubicBezTo>
                <a:cubicBezTo>
                  <a:pt x="605" y="391"/>
                  <a:pt x="605" y="391"/>
                  <a:pt x="605" y="391"/>
                </a:cubicBezTo>
                <a:close/>
                <a:moveTo>
                  <a:pt x="8" y="379"/>
                </a:moveTo>
                <a:cubicBezTo>
                  <a:pt x="8" y="379"/>
                  <a:pt x="8" y="379"/>
                  <a:pt x="8" y="379"/>
                </a:cubicBezTo>
                <a:cubicBezTo>
                  <a:pt x="7" y="378"/>
                  <a:pt x="8" y="377"/>
                  <a:pt x="9" y="376"/>
                </a:cubicBezTo>
                <a:cubicBezTo>
                  <a:pt x="9" y="376"/>
                  <a:pt x="9" y="376"/>
                  <a:pt x="9" y="376"/>
                </a:cubicBezTo>
                <a:cubicBezTo>
                  <a:pt x="10" y="376"/>
                  <a:pt x="11" y="377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9"/>
                  <a:pt x="11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9" y="380"/>
                  <a:pt x="8" y="380"/>
                  <a:pt x="8" y="379"/>
                </a:cubicBezTo>
                <a:close/>
                <a:moveTo>
                  <a:pt x="608" y="380"/>
                </a:moveTo>
                <a:cubicBezTo>
                  <a:pt x="607" y="379"/>
                  <a:pt x="606" y="378"/>
                  <a:pt x="607" y="377"/>
                </a:cubicBezTo>
                <a:cubicBezTo>
                  <a:pt x="607" y="377"/>
                  <a:pt x="607" y="377"/>
                  <a:pt x="607" y="377"/>
                </a:cubicBezTo>
                <a:cubicBezTo>
                  <a:pt x="607" y="376"/>
                  <a:pt x="608" y="375"/>
                  <a:pt x="609" y="376"/>
                </a:cubicBezTo>
                <a:cubicBezTo>
                  <a:pt x="609" y="376"/>
                  <a:pt x="609" y="376"/>
                  <a:pt x="609" y="376"/>
                </a:cubicBezTo>
                <a:cubicBezTo>
                  <a:pt x="610" y="376"/>
                  <a:pt x="611" y="377"/>
                  <a:pt x="611" y="378"/>
                </a:cubicBezTo>
                <a:cubicBezTo>
                  <a:pt x="611" y="378"/>
                  <a:pt x="611" y="378"/>
                  <a:pt x="611" y="378"/>
                </a:cubicBezTo>
                <a:cubicBezTo>
                  <a:pt x="610" y="379"/>
                  <a:pt x="610" y="380"/>
                  <a:pt x="609" y="380"/>
                </a:cubicBezTo>
                <a:cubicBezTo>
                  <a:pt x="609" y="380"/>
                  <a:pt x="609" y="380"/>
                  <a:pt x="609" y="380"/>
                </a:cubicBezTo>
                <a:cubicBezTo>
                  <a:pt x="608" y="380"/>
                  <a:pt x="608" y="380"/>
                  <a:pt x="608" y="380"/>
                </a:cubicBezTo>
                <a:close/>
                <a:moveTo>
                  <a:pt x="5" y="367"/>
                </a:moveTo>
                <a:cubicBezTo>
                  <a:pt x="5" y="366"/>
                  <a:pt x="6" y="365"/>
                  <a:pt x="7" y="365"/>
                </a:cubicBezTo>
                <a:cubicBezTo>
                  <a:pt x="7" y="365"/>
                  <a:pt x="7" y="365"/>
                  <a:pt x="7" y="365"/>
                </a:cubicBezTo>
                <a:cubicBezTo>
                  <a:pt x="8" y="365"/>
                  <a:pt x="9" y="365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7"/>
                  <a:pt x="9" y="368"/>
                  <a:pt x="8" y="369"/>
                </a:cubicBezTo>
                <a:cubicBezTo>
                  <a:pt x="8" y="369"/>
                  <a:pt x="8" y="369"/>
                  <a:pt x="8" y="369"/>
                </a:cubicBezTo>
                <a:cubicBezTo>
                  <a:pt x="7" y="369"/>
                  <a:pt x="7" y="369"/>
                  <a:pt x="7" y="369"/>
                </a:cubicBezTo>
                <a:cubicBezTo>
                  <a:pt x="7" y="369"/>
                  <a:pt x="7" y="369"/>
                  <a:pt x="7" y="369"/>
                </a:cubicBezTo>
                <a:cubicBezTo>
                  <a:pt x="6" y="369"/>
                  <a:pt x="5" y="368"/>
                  <a:pt x="5" y="367"/>
                </a:cubicBezTo>
                <a:close/>
                <a:moveTo>
                  <a:pt x="611" y="368"/>
                </a:moveTo>
                <a:cubicBezTo>
                  <a:pt x="610" y="368"/>
                  <a:pt x="609" y="367"/>
                  <a:pt x="609" y="366"/>
                </a:cubicBezTo>
                <a:cubicBezTo>
                  <a:pt x="609" y="366"/>
                  <a:pt x="609" y="366"/>
                  <a:pt x="609" y="366"/>
                </a:cubicBezTo>
                <a:cubicBezTo>
                  <a:pt x="609" y="364"/>
                  <a:pt x="610" y="364"/>
                  <a:pt x="611" y="364"/>
                </a:cubicBezTo>
                <a:cubicBezTo>
                  <a:pt x="611" y="364"/>
                  <a:pt x="611" y="364"/>
                  <a:pt x="611" y="364"/>
                </a:cubicBezTo>
                <a:cubicBezTo>
                  <a:pt x="613" y="364"/>
                  <a:pt x="613" y="365"/>
                  <a:pt x="613" y="366"/>
                </a:cubicBezTo>
                <a:cubicBezTo>
                  <a:pt x="613" y="366"/>
                  <a:pt x="613" y="366"/>
                  <a:pt x="613" y="366"/>
                </a:cubicBezTo>
                <a:cubicBezTo>
                  <a:pt x="613" y="367"/>
                  <a:pt x="612" y="368"/>
                  <a:pt x="611" y="368"/>
                </a:cubicBezTo>
                <a:cubicBezTo>
                  <a:pt x="611" y="368"/>
                  <a:pt x="611" y="368"/>
                  <a:pt x="611" y="368"/>
                </a:cubicBezTo>
                <a:cubicBezTo>
                  <a:pt x="611" y="368"/>
                  <a:pt x="611" y="368"/>
                  <a:pt x="611" y="368"/>
                </a:cubicBezTo>
                <a:close/>
                <a:moveTo>
                  <a:pt x="3" y="355"/>
                </a:moveTo>
                <a:cubicBezTo>
                  <a:pt x="3" y="355"/>
                  <a:pt x="3" y="355"/>
                  <a:pt x="3" y="355"/>
                </a:cubicBezTo>
                <a:cubicBezTo>
                  <a:pt x="3" y="354"/>
                  <a:pt x="4" y="353"/>
                  <a:pt x="5" y="353"/>
                </a:cubicBezTo>
                <a:cubicBezTo>
                  <a:pt x="5" y="353"/>
                  <a:pt x="5" y="353"/>
                  <a:pt x="5" y="353"/>
                </a:cubicBezTo>
                <a:cubicBezTo>
                  <a:pt x="6" y="353"/>
                  <a:pt x="7" y="353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6"/>
                  <a:pt x="7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4" y="357"/>
                  <a:pt x="3" y="356"/>
                  <a:pt x="3" y="355"/>
                </a:cubicBezTo>
                <a:close/>
                <a:moveTo>
                  <a:pt x="613" y="356"/>
                </a:moveTo>
                <a:cubicBezTo>
                  <a:pt x="612" y="356"/>
                  <a:pt x="611" y="355"/>
                  <a:pt x="611" y="354"/>
                </a:cubicBezTo>
                <a:cubicBezTo>
                  <a:pt x="611" y="354"/>
                  <a:pt x="611" y="354"/>
                  <a:pt x="611" y="354"/>
                </a:cubicBezTo>
                <a:cubicBezTo>
                  <a:pt x="611" y="353"/>
                  <a:pt x="612" y="352"/>
                  <a:pt x="613" y="352"/>
                </a:cubicBezTo>
                <a:cubicBezTo>
                  <a:pt x="613" y="352"/>
                  <a:pt x="613" y="352"/>
                  <a:pt x="613" y="352"/>
                </a:cubicBezTo>
                <a:cubicBezTo>
                  <a:pt x="614" y="352"/>
                  <a:pt x="615" y="353"/>
                  <a:pt x="615" y="354"/>
                </a:cubicBezTo>
                <a:cubicBezTo>
                  <a:pt x="615" y="354"/>
                  <a:pt x="615" y="354"/>
                  <a:pt x="615" y="354"/>
                </a:cubicBezTo>
                <a:cubicBezTo>
                  <a:pt x="615" y="355"/>
                  <a:pt x="614" y="356"/>
                  <a:pt x="613" y="356"/>
                </a:cubicBezTo>
                <a:cubicBezTo>
                  <a:pt x="613" y="356"/>
                  <a:pt x="613" y="356"/>
                  <a:pt x="613" y="356"/>
                </a:cubicBezTo>
                <a:cubicBezTo>
                  <a:pt x="613" y="356"/>
                  <a:pt x="613" y="356"/>
                  <a:pt x="613" y="356"/>
                </a:cubicBezTo>
                <a:close/>
                <a:moveTo>
                  <a:pt x="2" y="343"/>
                </a:moveTo>
                <a:cubicBezTo>
                  <a:pt x="2" y="343"/>
                  <a:pt x="2" y="343"/>
                  <a:pt x="2" y="343"/>
                </a:cubicBezTo>
                <a:cubicBezTo>
                  <a:pt x="1" y="342"/>
                  <a:pt x="2" y="341"/>
                  <a:pt x="3" y="341"/>
                </a:cubicBezTo>
                <a:cubicBezTo>
                  <a:pt x="3" y="341"/>
                  <a:pt x="3" y="341"/>
                  <a:pt x="3" y="341"/>
                </a:cubicBezTo>
                <a:cubicBezTo>
                  <a:pt x="4" y="341"/>
                  <a:pt x="5" y="342"/>
                  <a:pt x="6" y="343"/>
                </a:cubicBezTo>
                <a:cubicBezTo>
                  <a:pt x="6" y="343"/>
                  <a:pt x="6" y="343"/>
                  <a:pt x="6" y="343"/>
                </a:cubicBezTo>
                <a:cubicBezTo>
                  <a:pt x="6" y="344"/>
                  <a:pt x="5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3" y="345"/>
                  <a:pt x="2" y="344"/>
                  <a:pt x="2" y="343"/>
                </a:cubicBezTo>
                <a:close/>
                <a:moveTo>
                  <a:pt x="614" y="344"/>
                </a:moveTo>
                <a:cubicBezTo>
                  <a:pt x="613" y="344"/>
                  <a:pt x="613" y="343"/>
                  <a:pt x="613" y="342"/>
                </a:cubicBezTo>
                <a:cubicBezTo>
                  <a:pt x="613" y="342"/>
                  <a:pt x="613" y="342"/>
                  <a:pt x="613" y="342"/>
                </a:cubicBezTo>
                <a:cubicBezTo>
                  <a:pt x="613" y="341"/>
                  <a:pt x="614" y="340"/>
                  <a:pt x="615" y="340"/>
                </a:cubicBezTo>
                <a:cubicBezTo>
                  <a:pt x="615" y="340"/>
                  <a:pt x="615" y="340"/>
                  <a:pt x="615" y="340"/>
                </a:cubicBezTo>
                <a:cubicBezTo>
                  <a:pt x="616" y="340"/>
                  <a:pt x="617" y="341"/>
                  <a:pt x="617" y="342"/>
                </a:cubicBezTo>
                <a:cubicBezTo>
                  <a:pt x="617" y="342"/>
                  <a:pt x="617" y="342"/>
                  <a:pt x="617" y="342"/>
                </a:cubicBezTo>
                <a:cubicBezTo>
                  <a:pt x="617" y="343"/>
                  <a:pt x="616" y="344"/>
                  <a:pt x="615" y="344"/>
                </a:cubicBezTo>
                <a:cubicBezTo>
                  <a:pt x="615" y="344"/>
                  <a:pt x="615" y="344"/>
                  <a:pt x="615" y="344"/>
                </a:cubicBezTo>
                <a:cubicBezTo>
                  <a:pt x="615" y="344"/>
                  <a:pt x="615" y="344"/>
                  <a:pt x="614" y="344"/>
                </a:cubicBezTo>
                <a:close/>
                <a:moveTo>
                  <a:pt x="0" y="331"/>
                </a:moveTo>
                <a:cubicBezTo>
                  <a:pt x="0" y="330"/>
                  <a:pt x="1" y="329"/>
                  <a:pt x="2" y="329"/>
                </a:cubicBezTo>
                <a:cubicBezTo>
                  <a:pt x="2" y="329"/>
                  <a:pt x="2" y="329"/>
                  <a:pt x="2" y="329"/>
                </a:cubicBezTo>
                <a:cubicBezTo>
                  <a:pt x="3" y="329"/>
                  <a:pt x="4" y="330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5" y="332"/>
                  <a:pt x="4" y="333"/>
                  <a:pt x="3" y="333"/>
                </a:cubicBezTo>
                <a:cubicBezTo>
                  <a:pt x="3" y="333"/>
                  <a:pt x="3" y="333"/>
                  <a:pt x="3" y="333"/>
                </a:cubicBezTo>
                <a:cubicBezTo>
                  <a:pt x="3" y="333"/>
                  <a:pt x="3" y="333"/>
                  <a:pt x="2" y="333"/>
                </a:cubicBezTo>
                <a:cubicBezTo>
                  <a:pt x="2" y="333"/>
                  <a:pt x="2" y="333"/>
                  <a:pt x="2" y="333"/>
                </a:cubicBezTo>
                <a:cubicBezTo>
                  <a:pt x="1" y="333"/>
                  <a:pt x="1" y="332"/>
                  <a:pt x="0" y="331"/>
                </a:cubicBezTo>
                <a:close/>
                <a:moveTo>
                  <a:pt x="616" y="332"/>
                </a:moveTo>
                <a:cubicBezTo>
                  <a:pt x="614" y="332"/>
                  <a:pt x="614" y="331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29"/>
                  <a:pt x="615" y="328"/>
                  <a:pt x="616" y="328"/>
                </a:cubicBezTo>
                <a:cubicBezTo>
                  <a:pt x="616" y="328"/>
                  <a:pt x="616" y="328"/>
                  <a:pt x="616" y="328"/>
                </a:cubicBezTo>
                <a:cubicBezTo>
                  <a:pt x="617" y="328"/>
                  <a:pt x="618" y="329"/>
                  <a:pt x="618" y="330"/>
                </a:cubicBezTo>
                <a:cubicBezTo>
                  <a:pt x="618" y="330"/>
                  <a:pt x="618" y="330"/>
                  <a:pt x="618" y="330"/>
                </a:cubicBezTo>
                <a:cubicBezTo>
                  <a:pt x="618" y="331"/>
                  <a:pt x="617" y="332"/>
                  <a:pt x="616" y="332"/>
                </a:cubicBezTo>
                <a:cubicBezTo>
                  <a:pt x="616" y="332"/>
                  <a:pt x="616" y="332"/>
                  <a:pt x="616" y="332"/>
                </a:cubicBezTo>
                <a:cubicBezTo>
                  <a:pt x="616" y="332"/>
                  <a:pt x="616" y="332"/>
                  <a:pt x="616" y="332"/>
                </a:cubicBezTo>
                <a:close/>
                <a:moveTo>
                  <a:pt x="0" y="319"/>
                </a:moveTo>
                <a:cubicBezTo>
                  <a:pt x="0" y="318"/>
                  <a:pt x="1" y="317"/>
                  <a:pt x="2" y="317"/>
                </a:cubicBezTo>
                <a:cubicBezTo>
                  <a:pt x="2" y="317"/>
                  <a:pt x="2" y="317"/>
                  <a:pt x="2" y="317"/>
                </a:cubicBezTo>
                <a:cubicBezTo>
                  <a:pt x="3" y="317"/>
                  <a:pt x="4" y="318"/>
                  <a:pt x="4" y="319"/>
                </a:cubicBezTo>
                <a:cubicBezTo>
                  <a:pt x="4" y="319"/>
                  <a:pt x="4" y="319"/>
                  <a:pt x="4" y="319"/>
                </a:cubicBezTo>
                <a:cubicBezTo>
                  <a:pt x="4" y="320"/>
                  <a:pt x="3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1" y="321"/>
                  <a:pt x="0" y="320"/>
                  <a:pt x="0" y="319"/>
                </a:cubicBezTo>
                <a:close/>
                <a:moveTo>
                  <a:pt x="616" y="320"/>
                </a:moveTo>
                <a:cubicBezTo>
                  <a:pt x="615" y="320"/>
                  <a:pt x="614" y="319"/>
                  <a:pt x="614" y="318"/>
                </a:cubicBezTo>
                <a:cubicBezTo>
                  <a:pt x="614" y="318"/>
                  <a:pt x="614" y="318"/>
                  <a:pt x="614" y="318"/>
                </a:cubicBezTo>
                <a:cubicBezTo>
                  <a:pt x="614" y="317"/>
                  <a:pt x="615" y="316"/>
                  <a:pt x="616" y="316"/>
                </a:cubicBezTo>
                <a:cubicBezTo>
                  <a:pt x="616" y="316"/>
                  <a:pt x="616" y="316"/>
                  <a:pt x="616" y="316"/>
                </a:cubicBezTo>
                <a:cubicBezTo>
                  <a:pt x="617" y="316"/>
                  <a:pt x="618" y="317"/>
                  <a:pt x="618" y="318"/>
                </a:cubicBezTo>
                <a:cubicBezTo>
                  <a:pt x="618" y="318"/>
                  <a:pt x="618" y="318"/>
                  <a:pt x="618" y="318"/>
                </a:cubicBezTo>
                <a:cubicBezTo>
                  <a:pt x="618" y="319"/>
                  <a:pt x="617" y="320"/>
                  <a:pt x="616" y="320"/>
                </a:cubicBezTo>
                <a:cubicBezTo>
                  <a:pt x="616" y="320"/>
                  <a:pt x="616" y="320"/>
                  <a:pt x="616" y="320"/>
                </a:cubicBezTo>
                <a:cubicBezTo>
                  <a:pt x="616" y="320"/>
                  <a:pt x="616" y="320"/>
                  <a:pt x="616" y="320"/>
                </a:cubicBezTo>
                <a:close/>
                <a:moveTo>
                  <a:pt x="2" y="309"/>
                </a:moveTo>
                <a:cubicBezTo>
                  <a:pt x="1" y="309"/>
                  <a:pt x="0" y="308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6"/>
                  <a:pt x="1" y="305"/>
                  <a:pt x="2" y="305"/>
                </a:cubicBezTo>
                <a:cubicBezTo>
                  <a:pt x="2" y="305"/>
                  <a:pt x="2" y="305"/>
                  <a:pt x="2" y="305"/>
                </a:cubicBezTo>
                <a:cubicBezTo>
                  <a:pt x="3" y="305"/>
                  <a:pt x="4" y="306"/>
                  <a:pt x="4" y="307"/>
                </a:cubicBezTo>
                <a:cubicBezTo>
                  <a:pt x="4" y="307"/>
                  <a:pt x="4" y="307"/>
                  <a:pt x="4" y="307"/>
                </a:cubicBezTo>
                <a:cubicBezTo>
                  <a:pt x="4" y="308"/>
                  <a:pt x="3" y="309"/>
                  <a:pt x="2" y="309"/>
                </a:cubicBezTo>
                <a:cubicBezTo>
                  <a:pt x="2" y="309"/>
                  <a:pt x="2" y="309"/>
                  <a:pt x="2" y="309"/>
                </a:cubicBezTo>
                <a:close/>
                <a:moveTo>
                  <a:pt x="614" y="306"/>
                </a:moveTo>
                <a:cubicBezTo>
                  <a:pt x="614" y="306"/>
                  <a:pt x="614" y="306"/>
                  <a:pt x="614" y="306"/>
                </a:cubicBezTo>
                <a:cubicBezTo>
                  <a:pt x="614" y="306"/>
                  <a:pt x="614" y="306"/>
                  <a:pt x="614" y="306"/>
                </a:cubicBezTo>
                <a:cubicBezTo>
                  <a:pt x="614" y="305"/>
                  <a:pt x="615" y="304"/>
                  <a:pt x="616" y="304"/>
                </a:cubicBezTo>
                <a:cubicBezTo>
                  <a:pt x="616" y="304"/>
                  <a:pt x="616" y="304"/>
                  <a:pt x="616" y="304"/>
                </a:cubicBezTo>
                <a:cubicBezTo>
                  <a:pt x="618" y="304"/>
                  <a:pt x="618" y="305"/>
                  <a:pt x="618" y="306"/>
                </a:cubicBezTo>
                <a:cubicBezTo>
                  <a:pt x="618" y="306"/>
                  <a:pt x="618" y="306"/>
                  <a:pt x="618" y="306"/>
                </a:cubicBezTo>
                <a:cubicBezTo>
                  <a:pt x="618" y="307"/>
                  <a:pt x="618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5" y="308"/>
                  <a:pt x="614" y="307"/>
                  <a:pt x="614" y="306"/>
                </a:cubicBezTo>
                <a:close/>
                <a:moveTo>
                  <a:pt x="2" y="297"/>
                </a:moveTo>
                <a:cubicBezTo>
                  <a:pt x="1" y="297"/>
                  <a:pt x="0" y="296"/>
                  <a:pt x="0" y="295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4"/>
                  <a:pt x="1" y="293"/>
                  <a:pt x="2" y="293"/>
                </a:cubicBezTo>
                <a:cubicBezTo>
                  <a:pt x="2" y="293"/>
                  <a:pt x="2" y="293"/>
                  <a:pt x="2" y="293"/>
                </a:cubicBezTo>
                <a:cubicBezTo>
                  <a:pt x="3" y="293"/>
                  <a:pt x="4" y="294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6"/>
                  <a:pt x="3" y="297"/>
                  <a:pt x="2" y="297"/>
                </a:cubicBezTo>
                <a:cubicBezTo>
                  <a:pt x="2" y="297"/>
                  <a:pt x="2" y="297"/>
                  <a:pt x="2" y="297"/>
                </a:cubicBezTo>
                <a:cubicBezTo>
                  <a:pt x="2" y="297"/>
                  <a:pt x="2" y="297"/>
                  <a:pt x="2" y="297"/>
                </a:cubicBezTo>
                <a:close/>
                <a:moveTo>
                  <a:pt x="614" y="294"/>
                </a:moveTo>
                <a:cubicBezTo>
                  <a:pt x="614" y="293"/>
                  <a:pt x="615" y="292"/>
                  <a:pt x="616" y="292"/>
                </a:cubicBezTo>
                <a:cubicBezTo>
                  <a:pt x="616" y="292"/>
                  <a:pt x="616" y="292"/>
                  <a:pt x="616" y="292"/>
                </a:cubicBezTo>
                <a:cubicBezTo>
                  <a:pt x="617" y="292"/>
                  <a:pt x="618" y="293"/>
                  <a:pt x="618" y="294"/>
                </a:cubicBezTo>
                <a:cubicBezTo>
                  <a:pt x="618" y="294"/>
                  <a:pt x="618" y="294"/>
                  <a:pt x="618" y="294"/>
                </a:cubicBezTo>
                <a:cubicBezTo>
                  <a:pt x="618" y="295"/>
                  <a:pt x="617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5" y="296"/>
                  <a:pt x="614" y="295"/>
                  <a:pt x="614" y="294"/>
                </a:cubicBezTo>
                <a:close/>
                <a:moveTo>
                  <a:pt x="3" y="285"/>
                </a:moveTo>
                <a:cubicBezTo>
                  <a:pt x="2" y="285"/>
                  <a:pt x="1" y="284"/>
                  <a:pt x="1" y="283"/>
                </a:cubicBezTo>
                <a:cubicBezTo>
                  <a:pt x="1" y="283"/>
                  <a:pt x="1" y="283"/>
                  <a:pt x="1" y="283"/>
                </a:cubicBezTo>
                <a:cubicBezTo>
                  <a:pt x="1" y="282"/>
                  <a:pt x="2" y="281"/>
                  <a:pt x="3" y="281"/>
                </a:cubicBezTo>
                <a:cubicBezTo>
                  <a:pt x="3" y="281"/>
                  <a:pt x="3" y="281"/>
                  <a:pt x="3" y="281"/>
                </a:cubicBezTo>
                <a:cubicBezTo>
                  <a:pt x="4" y="281"/>
                  <a:pt x="5" y="282"/>
                  <a:pt x="5" y="283"/>
                </a:cubicBezTo>
                <a:cubicBezTo>
                  <a:pt x="5" y="283"/>
                  <a:pt x="5" y="283"/>
                  <a:pt x="5" y="283"/>
                </a:cubicBezTo>
                <a:cubicBezTo>
                  <a:pt x="5" y="284"/>
                  <a:pt x="4" y="285"/>
                  <a:pt x="3" y="285"/>
                </a:cubicBezTo>
                <a:cubicBezTo>
                  <a:pt x="3" y="285"/>
                  <a:pt x="3" y="285"/>
                  <a:pt x="3" y="285"/>
                </a:cubicBezTo>
                <a:cubicBezTo>
                  <a:pt x="3" y="285"/>
                  <a:pt x="3" y="285"/>
                  <a:pt x="3" y="285"/>
                </a:cubicBezTo>
                <a:close/>
                <a:moveTo>
                  <a:pt x="613" y="282"/>
                </a:moveTo>
                <a:cubicBezTo>
                  <a:pt x="613" y="281"/>
                  <a:pt x="614" y="280"/>
                  <a:pt x="615" y="280"/>
                </a:cubicBezTo>
                <a:cubicBezTo>
                  <a:pt x="615" y="280"/>
                  <a:pt x="615" y="280"/>
                  <a:pt x="615" y="280"/>
                </a:cubicBezTo>
                <a:cubicBezTo>
                  <a:pt x="616" y="280"/>
                  <a:pt x="617" y="281"/>
                  <a:pt x="617" y="282"/>
                </a:cubicBezTo>
                <a:cubicBezTo>
                  <a:pt x="617" y="282"/>
                  <a:pt x="617" y="282"/>
                  <a:pt x="617" y="282"/>
                </a:cubicBezTo>
                <a:cubicBezTo>
                  <a:pt x="617" y="283"/>
                  <a:pt x="617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4" y="284"/>
                  <a:pt x="613" y="284"/>
                  <a:pt x="613" y="282"/>
                </a:cubicBezTo>
                <a:close/>
                <a:moveTo>
                  <a:pt x="4" y="273"/>
                </a:moveTo>
                <a:cubicBezTo>
                  <a:pt x="3" y="273"/>
                  <a:pt x="2" y="272"/>
                  <a:pt x="2" y="271"/>
                </a:cubicBezTo>
                <a:cubicBezTo>
                  <a:pt x="2" y="271"/>
                  <a:pt x="2" y="271"/>
                  <a:pt x="2" y="271"/>
                </a:cubicBezTo>
                <a:cubicBezTo>
                  <a:pt x="2" y="270"/>
                  <a:pt x="3" y="269"/>
                  <a:pt x="4" y="269"/>
                </a:cubicBezTo>
                <a:cubicBezTo>
                  <a:pt x="4" y="269"/>
                  <a:pt x="4" y="269"/>
                  <a:pt x="4" y="269"/>
                </a:cubicBezTo>
                <a:cubicBezTo>
                  <a:pt x="5" y="269"/>
                  <a:pt x="6" y="270"/>
                  <a:pt x="6" y="271"/>
                </a:cubicBezTo>
                <a:cubicBezTo>
                  <a:pt x="6" y="271"/>
                  <a:pt x="6" y="271"/>
                  <a:pt x="6" y="271"/>
                </a:cubicBezTo>
                <a:cubicBezTo>
                  <a:pt x="6" y="271"/>
                  <a:pt x="6" y="271"/>
                  <a:pt x="6" y="272"/>
                </a:cubicBezTo>
                <a:cubicBezTo>
                  <a:pt x="6" y="272"/>
                  <a:pt x="6" y="272"/>
                  <a:pt x="6" y="272"/>
                </a:cubicBezTo>
                <a:cubicBezTo>
                  <a:pt x="6" y="273"/>
                  <a:pt x="5" y="273"/>
                  <a:pt x="4" y="273"/>
                </a:cubicBezTo>
                <a:cubicBezTo>
                  <a:pt x="4" y="273"/>
                  <a:pt x="4" y="273"/>
                  <a:pt x="4" y="273"/>
                </a:cubicBezTo>
                <a:cubicBezTo>
                  <a:pt x="4" y="273"/>
                  <a:pt x="4" y="273"/>
                  <a:pt x="4" y="273"/>
                </a:cubicBezTo>
                <a:close/>
                <a:moveTo>
                  <a:pt x="612" y="271"/>
                </a:moveTo>
                <a:cubicBezTo>
                  <a:pt x="612" y="269"/>
                  <a:pt x="613" y="268"/>
                  <a:pt x="614" y="268"/>
                </a:cubicBezTo>
                <a:cubicBezTo>
                  <a:pt x="614" y="268"/>
                  <a:pt x="614" y="268"/>
                  <a:pt x="614" y="268"/>
                </a:cubicBezTo>
                <a:cubicBezTo>
                  <a:pt x="615" y="268"/>
                  <a:pt x="616" y="269"/>
                  <a:pt x="616" y="270"/>
                </a:cubicBezTo>
                <a:cubicBezTo>
                  <a:pt x="616" y="270"/>
                  <a:pt x="616" y="270"/>
                  <a:pt x="616" y="270"/>
                </a:cubicBezTo>
                <a:cubicBezTo>
                  <a:pt x="616" y="271"/>
                  <a:pt x="615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3" y="272"/>
                  <a:pt x="612" y="272"/>
                  <a:pt x="612" y="271"/>
                </a:cubicBezTo>
                <a:close/>
                <a:moveTo>
                  <a:pt x="6" y="261"/>
                </a:moveTo>
                <a:cubicBezTo>
                  <a:pt x="4" y="261"/>
                  <a:pt x="4" y="260"/>
                  <a:pt x="4" y="259"/>
                </a:cubicBezTo>
                <a:cubicBezTo>
                  <a:pt x="4" y="259"/>
                  <a:pt x="4" y="259"/>
                  <a:pt x="4" y="259"/>
                </a:cubicBezTo>
                <a:cubicBezTo>
                  <a:pt x="4" y="258"/>
                  <a:pt x="5" y="257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7" y="258"/>
                  <a:pt x="8" y="259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1"/>
                  <a:pt x="7" y="261"/>
                  <a:pt x="6" y="261"/>
                </a:cubicBezTo>
                <a:cubicBezTo>
                  <a:pt x="6" y="261"/>
                  <a:pt x="6" y="261"/>
                  <a:pt x="6" y="261"/>
                </a:cubicBezTo>
                <a:cubicBezTo>
                  <a:pt x="6" y="261"/>
                  <a:pt x="6" y="261"/>
                  <a:pt x="6" y="261"/>
                </a:cubicBezTo>
                <a:close/>
                <a:moveTo>
                  <a:pt x="610" y="259"/>
                </a:moveTo>
                <a:cubicBezTo>
                  <a:pt x="610" y="258"/>
                  <a:pt x="611" y="257"/>
                  <a:pt x="612" y="256"/>
                </a:cubicBezTo>
                <a:cubicBezTo>
                  <a:pt x="612" y="256"/>
                  <a:pt x="612" y="256"/>
                  <a:pt x="612" y="256"/>
                </a:cubicBezTo>
                <a:cubicBezTo>
                  <a:pt x="613" y="256"/>
                  <a:pt x="614" y="257"/>
                  <a:pt x="614" y="258"/>
                </a:cubicBezTo>
                <a:cubicBezTo>
                  <a:pt x="614" y="258"/>
                  <a:pt x="614" y="258"/>
                  <a:pt x="614" y="258"/>
                </a:cubicBezTo>
                <a:cubicBezTo>
                  <a:pt x="614" y="259"/>
                  <a:pt x="614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1" y="260"/>
                  <a:pt x="610" y="260"/>
                  <a:pt x="610" y="259"/>
                </a:cubicBezTo>
                <a:close/>
                <a:moveTo>
                  <a:pt x="8" y="250"/>
                </a:moveTo>
                <a:cubicBezTo>
                  <a:pt x="7" y="249"/>
                  <a:pt x="6" y="248"/>
                  <a:pt x="6" y="247"/>
                </a:cubicBezTo>
                <a:cubicBezTo>
                  <a:pt x="6" y="247"/>
                  <a:pt x="6" y="247"/>
                  <a:pt x="6" y="247"/>
                </a:cubicBezTo>
                <a:cubicBezTo>
                  <a:pt x="6" y="246"/>
                  <a:pt x="7" y="245"/>
                  <a:pt x="8" y="246"/>
                </a:cubicBezTo>
                <a:cubicBezTo>
                  <a:pt x="8" y="246"/>
                  <a:pt x="8" y="246"/>
                  <a:pt x="8" y="246"/>
                </a:cubicBezTo>
                <a:cubicBezTo>
                  <a:pt x="10" y="246"/>
                  <a:pt x="10" y="247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50"/>
                  <a:pt x="8" y="250"/>
                </a:cubicBezTo>
                <a:cubicBezTo>
                  <a:pt x="8" y="250"/>
                  <a:pt x="8" y="250"/>
                  <a:pt x="8" y="250"/>
                </a:cubicBezTo>
                <a:cubicBezTo>
                  <a:pt x="8" y="250"/>
                  <a:pt x="8" y="250"/>
                  <a:pt x="8" y="250"/>
                </a:cubicBezTo>
                <a:close/>
                <a:moveTo>
                  <a:pt x="608" y="247"/>
                </a:moveTo>
                <a:cubicBezTo>
                  <a:pt x="608" y="246"/>
                  <a:pt x="608" y="245"/>
                  <a:pt x="609" y="245"/>
                </a:cubicBezTo>
                <a:cubicBezTo>
                  <a:pt x="609" y="245"/>
                  <a:pt x="609" y="245"/>
                  <a:pt x="609" y="245"/>
                </a:cubicBezTo>
                <a:cubicBezTo>
                  <a:pt x="611" y="244"/>
                  <a:pt x="612" y="245"/>
                  <a:pt x="612" y="246"/>
                </a:cubicBezTo>
                <a:cubicBezTo>
                  <a:pt x="612" y="246"/>
                  <a:pt x="612" y="246"/>
                  <a:pt x="612" y="246"/>
                </a:cubicBezTo>
                <a:cubicBezTo>
                  <a:pt x="612" y="247"/>
                  <a:pt x="611" y="248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09" y="249"/>
                  <a:pt x="608" y="248"/>
                  <a:pt x="608" y="247"/>
                </a:cubicBezTo>
                <a:close/>
                <a:moveTo>
                  <a:pt x="10" y="238"/>
                </a:moveTo>
                <a:cubicBezTo>
                  <a:pt x="9" y="238"/>
                  <a:pt x="9" y="237"/>
                  <a:pt x="9" y="235"/>
                </a:cubicBezTo>
                <a:cubicBezTo>
                  <a:pt x="9" y="235"/>
                  <a:pt x="9" y="235"/>
                  <a:pt x="9" y="235"/>
                </a:cubicBezTo>
                <a:cubicBezTo>
                  <a:pt x="9" y="234"/>
                  <a:pt x="10" y="234"/>
                  <a:pt x="11" y="234"/>
                </a:cubicBezTo>
                <a:cubicBezTo>
                  <a:pt x="11" y="234"/>
                  <a:pt x="11" y="234"/>
                  <a:pt x="11" y="234"/>
                </a:cubicBezTo>
                <a:cubicBezTo>
                  <a:pt x="12" y="234"/>
                  <a:pt x="13" y="235"/>
                  <a:pt x="13" y="236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2" y="237"/>
                  <a:pt x="12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0" y="238"/>
                  <a:pt x="10" y="238"/>
                </a:cubicBezTo>
                <a:close/>
                <a:moveTo>
                  <a:pt x="605" y="235"/>
                </a:moveTo>
                <a:cubicBezTo>
                  <a:pt x="605" y="234"/>
                  <a:pt x="606" y="233"/>
                  <a:pt x="607" y="233"/>
                </a:cubicBezTo>
                <a:cubicBezTo>
                  <a:pt x="607" y="233"/>
                  <a:pt x="607" y="233"/>
                  <a:pt x="607" y="233"/>
                </a:cubicBezTo>
                <a:cubicBezTo>
                  <a:pt x="608" y="233"/>
                  <a:pt x="609" y="233"/>
                  <a:pt x="609" y="234"/>
                </a:cubicBezTo>
                <a:cubicBezTo>
                  <a:pt x="609" y="234"/>
                  <a:pt x="609" y="234"/>
                  <a:pt x="609" y="234"/>
                </a:cubicBezTo>
                <a:cubicBezTo>
                  <a:pt x="609" y="236"/>
                  <a:pt x="609" y="237"/>
                  <a:pt x="608" y="237"/>
                </a:cubicBezTo>
                <a:cubicBezTo>
                  <a:pt x="608" y="237"/>
                  <a:pt x="608" y="237"/>
                  <a:pt x="608" y="237"/>
                </a:cubicBezTo>
                <a:cubicBezTo>
                  <a:pt x="607" y="237"/>
                  <a:pt x="607" y="237"/>
                  <a:pt x="607" y="237"/>
                </a:cubicBezTo>
                <a:cubicBezTo>
                  <a:pt x="607" y="237"/>
                  <a:pt x="607" y="237"/>
                  <a:pt x="607" y="237"/>
                </a:cubicBezTo>
                <a:cubicBezTo>
                  <a:pt x="606" y="237"/>
                  <a:pt x="605" y="236"/>
                  <a:pt x="605" y="235"/>
                </a:cubicBezTo>
                <a:close/>
                <a:moveTo>
                  <a:pt x="13" y="226"/>
                </a:moveTo>
                <a:cubicBezTo>
                  <a:pt x="12" y="226"/>
                  <a:pt x="12" y="225"/>
                  <a:pt x="12" y="224"/>
                </a:cubicBezTo>
                <a:cubicBezTo>
                  <a:pt x="12" y="224"/>
                  <a:pt x="12" y="224"/>
                  <a:pt x="12" y="224"/>
                </a:cubicBezTo>
                <a:cubicBezTo>
                  <a:pt x="12" y="223"/>
                  <a:pt x="13" y="222"/>
                  <a:pt x="14" y="222"/>
                </a:cubicBezTo>
                <a:cubicBezTo>
                  <a:pt x="14" y="222"/>
                  <a:pt x="14" y="222"/>
                  <a:pt x="14" y="222"/>
                </a:cubicBezTo>
                <a:cubicBezTo>
                  <a:pt x="15" y="223"/>
                  <a:pt x="16" y="224"/>
                  <a:pt x="16" y="225"/>
                </a:cubicBezTo>
                <a:cubicBezTo>
                  <a:pt x="16" y="225"/>
                  <a:pt x="16" y="225"/>
                  <a:pt x="16" y="225"/>
                </a:cubicBezTo>
                <a:cubicBezTo>
                  <a:pt x="16" y="226"/>
                  <a:pt x="15" y="226"/>
                  <a:pt x="14" y="226"/>
                </a:cubicBezTo>
                <a:cubicBezTo>
                  <a:pt x="14" y="226"/>
                  <a:pt x="14" y="226"/>
                  <a:pt x="14" y="226"/>
                </a:cubicBezTo>
                <a:cubicBezTo>
                  <a:pt x="14" y="226"/>
                  <a:pt x="13" y="226"/>
                  <a:pt x="13" y="226"/>
                </a:cubicBezTo>
                <a:close/>
                <a:moveTo>
                  <a:pt x="602" y="224"/>
                </a:moveTo>
                <a:cubicBezTo>
                  <a:pt x="602" y="223"/>
                  <a:pt x="602" y="222"/>
                  <a:pt x="603" y="221"/>
                </a:cubicBezTo>
                <a:cubicBezTo>
                  <a:pt x="603" y="221"/>
                  <a:pt x="603" y="221"/>
                  <a:pt x="603" y="221"/>
                </a:cubicBezTo>
                <a:cubicBezTo>
                  <a:pt x="604" y="221"/>
                  <a:pt x="606" y="222"/>
                  <a:pt x="606" y="223"/>
                </a:cubicBezTo>
                <a:cubicBezTo>
                  <a:pt x="606" y="223"/>
                  <a:pt x="606" y="223"/>
                  <a:pt x="606" y="223"/>
                </a:cubicBezTo>
                <a:cubicBezTo>
                  <a:pt x="606" y="224"/>
                  <a:pt x="606" y="225"/>
                  <a:pt x="605" y="225"/>
                </a:cubicBezTo>
                <a:cubicBezTo>
                  <a:pt x="605" y="225"/>
                  <a:pt x="605" y="225"/>
                  <a:pt x="605" y="225"/>
                </a:cubicBezTo>
                <a:cubicBezTo>
                  <a:pt x="604" y="225"/>
                  <a:pt x="604" y="225"/>
                  <a:pt x="604" y="225"/>
                </a:cubicBezTo>
                <a:cubicBezTo>
                  <a:pt x="604" y="225"/>
                  <a:pt x="604" y="225"/>
                  <a:pt x="604" y="225"/>
                </a:cubicBezTo>
                <a:cubicBezTo>
                  <a:pt x="603" y="225"/>
                  <a:pt x="602" y="225"/>
                  <a:pt x="602" y="224"/>
                </a:cubicBezTo>
                <a:close/>
                <a:moveTo>
                  <a:pt x="17" y="215"/>
                </a:moveTo>
                <a:cubicBezTo>
                  <a:pt x="16" y="215"/>
                  <a:pt x="15" y="213"/>
                  <a:pt x="16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6" y="211"/>
                  <a:pt x="17" y="211"/>
                  <a:pt x="18" y="211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19" y="211"/>
                  <a:pt x="20" y="213"/>
                  <a:pt x="19" y="214"/>
                </a:cubicBezTo>
                <a:cubicBezTo>
                  <a:pt x="19" y="214"/>
                  <a:pt x="19" y="214"/>
                  <a:pt x="19" y="214"/>
                </a:cubicBezTo>
                <a:cubicBezTo>
                  <a:pt x="19" y="214"/>
                  <a:pt x="18" y="215"/>
                  <a:pt x="17" y="215"/>
                </a:cubicBezTo>
                <a:cubicBezTo>
                  <a:pt x="17" y="215"/>
                  <a:pt x="17" y="215"/>
                  <a:pt x="17" y="215"/>
                </a:cubicBezTo>
                <a:cubicBezTo>
                  <a:pt x="17" y="215"/>
                  <a:pt x="17" y="215"/>
                  <a:pt x="17" y="215"/>
                </a:cubicBezTo>
                <a:close/>
                <a:moveTo>
                  <a:pt x="598" y="213"/>
                </a:moveTo>
                <a:cubicBezTo>
                  <a:pt x="598" y="211"/>
                  <a:pt x="599" y="210"/>
                  <a:pt x="600" y="210"/>
                </a:cubicBezTo>
                <a:cubicBezTo>
                  <a:pt x="600" y="210"/>
                  <a:pt x="600" y="210"/>
                  <a:pt x="600" y="210"/>
                </a:cubicBezTo>
                <a:cubicBezTo>
                  <a:pt x="601" y="210"/>
                  <a:pt x="602" y="210"/>
                  <a:pt x="602" y="211"/>
                </a:cubicBezTo>
                <a:cubicBezTo>
                  <a:pt x="602" y="211"/>
                  <a:pt x="602" y="211"/>
                  <a:pt x="602" y="211"/>
                </a:cubicBezTo>
                <a:cubicBezTo>
                  <a:pt x="603" y="212"/>
                  <a:pt x="602" y="213"/>
                  <a:pt x="601" y="214"/>
                </a:cubicBezTo>
                <a:cubicBezTo>
                  <a:pt x="601" y="214"/>
                  <a:pt x="601" y="214"/>
                  <a:pt x="601" y="214"/>
                </a:cubicBezTo>
                <a:cubicBezTo>
                  <a:pt x="601" y="214"/>
                  <a:pt x="601" y="214"/>
                  <a:pt x="600" y="214"/>
                </a:cubicBezTo>
                <a:cubicBezTo>
                  <a:pt x="600" y="214"/>
                  <a:pt x="600" y="214"/>
                  <a:pt x="600" y="214"/>
                </a:cubicBezTo>
                <a:cubicBezTo>
                  <a:pt x="600" y="214"/>
                  <a:pt x="599" y="213"/>
                  <a:pt x="598" y="213"/>
                </a:cubicBezTo>
                <a:close/>
                <a:moveTo>
                  <a:pt x="21" y="204"/>
                </a:moveTo>
                <a:cubicBezTo>
                  <a:pt x="20" y="203"/>
                  <a:pt x="19" y="202"/>
                  <a:pt x="20" y="201"/>
                </a:cubicBezTo>
                <a:cubicBezTo>
                  <a:pt x="20" y="201"/>
                  <a:pt x="20" y="201"/>
                  <a:pt x="20" y="201"/>
                </a:cubicBezTo>
                <a:cubicBezTo>
                  <a:pt x="20" y="200"/>
                  <a:pt x="21" y="199"/>
                  <a:pt x="22" y="200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23" y="200"/>
                  <a:pt x="24" y="201"/>
                  <a:pt x="23" y="202"/>
                </a:cubicBezTo>
                <a:cubicBezTo>
                  <a:pt x="23" y="202"/>
                  <a:pt x="23" y="202"/>
                  <a:pt x="23" y="202"/>
                </a:cubicBezTo>
                <a:cubicBezTo>
                  <a:pt x="23" y="203"/>
                  <a:pt x="22" y="204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lose/>
                <a:moveTo>
                  <a:pt x="594" y="201"/>
                </a:moveTo>
                <a:cubicBezTo>
                  <a:pt x="594" y="200"/>
                  <a:pt x="595" y="199"/>
                  <a:pt x="596" y="199"/>
                </a:cubicBezTo>
                <a:cubicBezTo>
                  <a:pt x="596" y="199"/>
                  <a:pt x="596" y="199"/>
                  <a:pt x="596" y="199"/>
                </a:cubicBezTo>
                <a:cubicBezTo>
                  <a:pt x="597" y="198"/>
                  <a:pt x="598" y="199"/>
                  <a:pt x="598" y="200"/>
                </a:cubicBezTo>
                <a:cubicBezTo>
                  <a:pt x="598" y="200"/>
                  <a:pt x="598" y="200"/>
                  <a:pt x="598" y="200"/>
                </a:cubicBezTo>
                <a:cubicBezTo>
                  <a:pt x="599" y="201"/>
                  <a:pt x="598" y="202"/>
                  <a:pt x="597" y="202"/>
                </a:cubicBezTo>
                <a:cubicBezTo>
                  <a:pt x="597" y="202"/>
                  <a:pt x="597" y="202"/>
                  <a:pt x="597" y="202"/>
                </a:cubicBezTo>
                <a:cubicBezTo>
                  <a:pt x="597" y="203"/>
                  <a:pt x="597" y="203"/>
                  <a:pt x="596" y="203"/>
                </a:cubicBezTo>
                <a:cubicBezTo>
                  <a:pt x="596" y="203"/>
                  <a:pt x="596" y="203"/>
                  <a:pt x="596" y="203"/>
                </a:cubicBezTo>
                <a:cubicBezTo>
                  <a:pt x="595" y="203"/>
                  <a:pt x="595" y="202"/>
                  <a:pt x="594" y="201"/>
                </a:cubicBezTo>
                <a:close/>
                <a:moveTo>
                  <a:pt x="25" y="192"/>
                </a:moveTo>
                <a:cubicBezTo>
                  <a:pt x="24" y="192"/>
                  <a:pt x="24" y="191"/>
                  <a:pt x="24" y="190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24" y="189"/>
                  <a:pt x="26" y="188"/>
                  <a:pt x="27" y="189"/>
                </a:cubicBezTo>
                <a:cubicBezTo>
                  <a:pt x="27" y="189"/>
                  <a:pt x="27" y="189"/>
                  <a:pt x="27" y="189"/>
                </a:cubicBezTo>
                <a:cubicBezTo>
                  <a:pt x="28" y="189"/>
                  <a:pt x="28" y="190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7" y="192"/>
                  <a:pt x="27" y="193"/>
                  <a:pt x="26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26" y="193"/>
                  <a:pt x="25" y="193"/>
                  <a:pt x="25" y="192"/>
                </a:cubicBezTo>
                <a:close/>
                <a:moveTo>
                  <a:pt x="590" y="190"/>
                </a:moveTo>
                <a:cubicBezTo>
                  <a:pt x="590" y="189"/>
                  <a:pt x="590" y="188"/>
                  <a:pt x="591" y="188"/>
                </a:cubicBezTo>
                <a:cubicBezTo>
                  <a:pt x="591" y="188"/>
                  <a:pt x="591" y="188"/>
                  <a:pt x="591" y="188"/>
                </a:cubicBezTo>
                <a:cubicBezTo>
                  <a:pt x="592" y="187"/>
                  <a:pt x="593" y="188"/>
                  <a:pt x="594" y="189"/>
                </a:cubicBezTo>
                <a:cubicBezTo>
                  <a:pt x="594" y="189"/>
                  <a:pt x="594" y="189"/>
                  <a:pt x="594" y="189"/>
                </a:cubicBezTo>
                <a:cubicBezTo>
                  <a:pt x="594" y="190"/>
                  <a:pt x="594" y="191"/>
                  <a:pt x="593" y="191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2" y="191"/>
                  <a:pt x="592" y="191"/>
                  <a:pt x="592" y="191"/>
                </a:cubicBezTo>
                <a:cubicBezTo>
                  <a:pt x="592" y="191"/>
                  <a:pt x="592" y="191"/>
                  <a:pt x="592" y="191"/>
                </a:cubicBezTo>
                <a:cubicBezTo>
                  <a:pt x="591" y="191"/>
                  <a:pt x="590" y="191"/>
                  <a:pt x="590" y="190"/>
                </a:cubicBezTo>
                <a:close/>
                <a:moveTo>
                  <a:pt x="30" y="181"/>
                </a:moveTo>
                <a:cubicBezTo>
                  <a:pt x="29" y="181"/>
                  <a:pt x="28" y="180"/>
                  <a:pt x="29" y="179"/>
                </a:cubicBezTo>
                <a:cubicBezTo>
                  <a:pt x="29" y="179"/>
                  <a:pt x="29" y="179"/>
                  <a:pt x="29" y="179"/>
                </a:cubicBezTo>
                <a:cubicBezTo>
                  <a:pt x="29" y="178"/>
                  <a:pt x="31" y="177"/>
                  <a:pt x="32" y="178"/>
                </a:cubicBezTo>
                <a:cubicBezTo>
                  <a:pt x="32" y="178"/>
                  <a:pt x="32" y="178"/>
                  <a:pt x="32" y="178"/>
                </a:cubicBezTo>
                <a:cubicBezTo>
                  <a:pt x="33" y="178"/>
                  <a:pt x="33" y="179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2" y="181"/>
                  <a:pt x="32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0" y="182"/>
                  <a:pt x="30" y="182"/>
                  <a:pt x="30" y="181"/>
                </a:cubicBezTo>
                <a:close/>
                <a:moveTo>
                  <a:pt x="585" y="179"/>
                </a:moveTo>
                <a:cubicBezTo>
                  <a:pt x="585" y="178"/>
                  <a:pt x="585" y="177"/>
                  <a:pt x="586" y="177"/>
                </a:cubicBezTo>
                <a:cubicBezTo>
                  <a:pt x="586" y="177"/>
                  <a:pt x="586" y="177"/>
                  <a:pt x="586" y="177"/>
                </a:cubicBezTo>
                <a:cubicBezTo>
                  <a:pt x="587" y="176"/>
                  <a:pt x="588" y="177"/>
                  <a:pt x="589" y="178"/>
                </a:cubicBezTo>
                <a:cubicBezTo>
                  <a:pt x="589" y="178"/>
                  <a:pt x="589" y="178"/>
                  <a:pt x="589" y="178"/>
                </a:cubicBezTo>
                <a:cubicBezTo>
                  <a:pt x="589" y="179"/>
                  <a:pt x="589" y="180"/>
                  <a:pt x="588" y="180"/>
                </a:cubicBezTo>
                <a:cubicBezTo>
                  <a:pt x="588" y="180"/>
                  <a:pt x="588" y="180"/>
                  <a:pt x="588" y="180"/>
                </a:cubicBezTo>
                <a:cubicBezTo>
                  <a:pt x="587" y="180"/>
                  <a:pt x="587" y="181"/>
                  <a:pt x="587" y="181"/>
                </a:cubicBezTo>
                <a:cubicBezTo>
                  <a:pt x="587" y="181"/>
                  <a:pt x="587" y="181"/>
                  <a:pt x="587" y="181"/>
                </a:cubicBezTo>
                <a:cubicBezTo>
                  <a:pt x="586" y="181"/>
                  <a:pt x="585" y="180"/>
                  <a:pt x="585" y="179"/>
                </a:cubicBezTo>
                <a:close/>
                <a:moveTo>
                  <a:pt x="35" y="171"/>
                </a:moveTo>
                <a:cubicBezTo>
                  <a:pt x="34" y="170"/>
                  <a:pt x="34" y="169"/>
                  <a:pt x="34" y="168"/>
                </a:cubicBezTo>
                <a:cubicBezTo>
                  <a:pt x="34" y="168"/>
                  <a:pt x="34" y="168"/>
                  <a:pt x="34" y="168"/>
                </a:cubicBezTo>
                <a:cubicBezTo>
                  <a:pt x="35" y="167"/>
                  <a:pt x="36" y="167"/>
                  <a:pt x="37" y="167"/>
                </a:cubicBezTo>
                <a:cubicBezTo>
                  <a:pt x="37" y="167"/>
                  <a:pt x="37" y="167"/>
                  <a:pt x="37" y="167"/>
                </a:cubicBezTo>
                <a:cubicBezTo>
                  <a:pt x="38" y="168"/>
                  <a:pt x="38" y="169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7" y="170"/>
                  <a:pt x="37" y="171"/>
                  <a:pt x="36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36" y="171"/>
                  <a:pt x="35" y="171"/>
                  <a:pt x="35" y="171"/>
                </a:cubicBezTo>
                <a:close/>
                <a:moveTo>
                  <a:pt x="580" y="169"/>
                </a:moveTo>
                <a:cubicBezTo>
                  <a:pt x="579" y="168"/>
                  <a:pt x="580" y="167"/>
                  <a:pt x="581" y="166"/>
                </a:cubicBezTo>
                <a:cubicBezTo>
                  <a:pt x="581" y="166"/>
                  <a:pt x="581" y="166"/>
                  <a:pt x="581" y="166"/>
                </a:cubicBezTo>
                <a:cubicBezTo>
                  <a:pt x="582" y="166"/>
                  <a:pt x="583" y="166"/>
                  <a:pt x="583" y="167"/>
                </a:cubicBezTo>
                <a:cubicBezTo>
                  <a:pt x="583" y="167"/>
                  <a:pt x="583" y="167"/>
                  <a:pt x="583" y="167"/>
                </a:cubicBezTo>
                <a:cubicBezTo>
                  <a:pt x="584" y="168"/>
                  <a:pt x="583" y="169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1" y="170"/>
                  <a:pt x="580" y="169"/>
                  <a:pt x="580" y="169"/>
                </a:cubicBezTo>
                <a:close/>
                <a:moveTo>
                  <a:pt x="41" y="160"/>
                </a:moveTo>
                <a:cubicBezTo>
                  <a:pt x="40" y="159"/>
                  <a:pt x="39" y="158"/>
                  <a:pt x="4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1" y="156"/>
                  <a:pt x="42" y="156"/>
                  <a:pt x="43" y="157"/>
                </a:cubicBezTo>
                <a:cubicBezTo>
                  <a:pt x="43" y="157"/>
                  <a:pt x="43" y="157"/>
                  <a:pt x="43" y="157"/>
                </a:cubicBezTo>
                <a:cubicBezTo>
                  <a:pt x="44" y="157"/>
                  <a:pt x="44" y="158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3" y="160"/>
                  <a:pt x="42" y="160"/>
                  <a:pt x="42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1" y="160"/>
                  <a:pt x="41" y="160"/>
                  <a:pt x="41" y="160"/>
                </a:cubicBezTo>
                <a:close/>
                <a:moveTo>
                  <a:pt x="574" y="158"/>
                </a:moveTo>
                <a:cubicBezTo>
                  <a:pt x="574" y="158"/>
                  <a:pt x="574" y="158"/>
                  <a:pt x="574" y="158"/>
                </a:cubicBezTo>
                <a:cubicBezTo>
                  <a:pt x="574" y="158"/>
                  <a:pt x="574" y="158"/>
                  <a:pt x="574" y="158"/>
                </a:cubicBezTo>
                <a:cubicBezTo>
                  <a:pt x="573" y="157"/>
                  <a:pt x="574" y="156"/>
                  <a:pt x="575" y="156"/>
                </a:cubicBezTo>
                <a:cubicBezTo>
                  <a:pt x="575" y="156"/>
                  <a:pt x="575" y="156"/>
                  <a:pt x="575" y="156"/>
                </a:cubicBezTo>
                <a:cubicBezTo>
                  <a:pt x="576" y="155"/>
                  <a:pt x="577" y="155"/>
                  <a:pt x="577" y="156"/>
                </a:cubicBezTo>
                <a:cubicBezTo>
                  <a:pt x="577" y="156"/>
                  <a:pt x="577" y="156"/>
                  <a:pt x="577" y="156"/>
                </a:cubicBezTo>
                <a:cubicBezTo>
                  <a:pt x="578" y="157"/>
                  <a:pt x="578" y="158"/>
                  <a:pt x="577" y="159"/>
                </a:cubicBezTo>
                <a:cubicBezTo>
                  <a:pt x="577" y="159"/>
                  <a:pt x="577" y="159"/>
                  <a:pt x="577" y="159"/>
                </a:cubicBezTo>
                <a:cubicBezTo>
                  <a:pt x="576" y="159"/>
                  <a:pt x="576" y="159"/>
                  <a:pt x="576" y="159"/>
                </a:cubicBezTo>
                <a:cubicBezTo>
                  <a:pt x="576" y="159"/>
                  <a:pt x="576" y="159"/>
                  <a:pt x="576" y="159"/>
                </a:cubicBezTo>
                <a:cubicBezTo>
                  <a:pt x="575" y="159"/>
                  <a:pt x="574" y="159"/>
                  <a:pt x="574" y="158"/>
                </a:cubicBezTo>
                <a:close/>
                <a:moveTo>
                  <a:pt x="47" y="150"/>
                </a:moveTo>
                <a:cubicBezTo>
                  <a:pt x="46" y="149"/>
                  <a:pt x="46" y="148"/>
                  <a:pt x="46" y="147"/>
                </a:cubicBezTo>
                <a:cubicBezTo>
                  <a:pt x="46" y="147"/>
                  <a:pt x="46" y="147"/>
                  <a:pt x="46" y="147"/>
                </a:cubicBezTo>
                <a:cubicBezTo>
                  <a:pt x="47" y="146"/>
                  <a:pt x="48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50" y="147"/>
                  <a:pt x="50" y="148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49" y="150"/>
                  <a:pt x="49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0"/>
                  <a:pt x="47" y="150"/>
                  <a:pt x="47" y="150"/>
                </a:cubicBezTo>
                <a:close/>
                <a:moveTo>
                  <a:pt x="568" y="148"/>
                </a:moveTo>
                <a:cubicBezTo>
                  <a:pt x="568" y="148"/>
                  <a:pt x="568" y="148"/>
                  <a:pt x="568" y="148"/>
                </a:cubicBezTo>
                <a:cubicBezTo>
                  <a:pt x="568" y="148"/>
                  <a:pt x="568" y="148"/>
                  <a:pt x="568" y="148"/>
                </a:cubicBezTo>
                <a:cubicBezTo>
                  <a:pt x="567" y="147"/>
                  <a:pt x="568" y="146"/>
                  <a:pt x="569" y="145"/>
                </a:cubicBezTo>
                <a:cubicBezTo>
                  <a:pt x="569" y="145"/>
                  <a:pt x="569" y="145"/>
                  <a:pt x="569" y="145"/>
                </a:cubicBezTo>
                <a:cubicBezTo>
                  <a:pt x="569" y="145"/>
                  <a:pt x="571" y="145"/>
                  <a:pt x="571" y="146"/>
                </a:cubicBezTo>
                <a:cubicBezTo>
                  <a:pt x="571" y="146"/>
                  <a:pt x="571" y="146"/>
                  <a:pt x="571" y="146"/>
                </a:cubicBezTo>
                <a:cubicBezTo>
                  <a:pt x="572" y="147"/>
                  <a:pt x="572" y="148"/>
                  <a:pt x="571" y="149"/>
                </a:cubicBezTo>
                <a:cubicBezTo>
                  <a:pt x="571" y="149"/>
                  <a:pt x="571" y="149"/>
                  <a:pt x="571" y="149"/>
                </a:cubicBezTo>
                <a:cubicBezTo>
                  <a:pt x="570" y="149"/>
                  <a:pt x="570" y="149"/>
                  <a:pt x="570" y="149"/>
                </a:cubicBezTo>
                <a:cubicBezTo>
                  <a:pt x="570" y="149"/>
                  <a:pt x="570" y="149"/>
                  <a:pt x="570" y="149"/>
                </a:cubicBezTo>
                <a:cubicBezTo>
                  <a:pt x="569" y="149"/>
                  <a:pt x="568" y="149"/>
                  <a:pt x="568" y="148"/>
                </a:cubicBezTo>
                <a:close/>
                <a:moveTo>
                  <a:pt x="53" y="140"/>
                </a:moveTo>
                <a:cubicBezTo>
                  <a:pt x="52" y="139"/>
                  <a:pt x="52" y="138"/>
                  <a:pt x="53" y="137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53" y="136"/>
                  <a:pt x="55" y="136"/>
                  <a:pt x="55" y="136"/>
                </a:cubicBezTo>
                <a:cubicBezTo>
                  <a:pt x="55" y="136"/>
                  <a:pt x="55" y="136"/>
                  <a:pt x="55" y="136"/>
                </a:cubicBezTo>
                <a:cubicBezTo>
                  <a:pt x="56" y="137"/>
                  <a:pt x="57" y="138"/>
                  <a:pt x="56" y="139"/>
                </a:cubicBezTo>
                <a:cubicBezTo>
                  <a:pt x="56" y="139"/>
                  <a:pt x="56" y="139"/>
                  <a:pt x="56" y="139"/>
                </a:cubicBezTo>
                <a:cubicBezTo>
                  <a:pt x="56" y="140"/>
                  <a:pt x="55" y="140"/>
                  <a:pt x="54" y="140"/>
                </a:cubicBezTo>
                <a:cubicBezTo>
                  <a:pt x="54" y="140"/>
                  <a:pt x="54" y="140"/>
                  <a:pt x="54" y="140"/>
                </a:cubicBezTo>
                <a:cubicBezTo>
                  <a:pt x="54" y="140"/>
                  <a:pt x="54" y="140"/>
                  <a:pt x="53" y="140"/>
                </a:cubicBezTo>
                <a:close/>
                <a:moveTo>
                  <a:pt x="561" y="138"/>
                </a:moveTo>
                <a:cubicBezTo>
                  <a:pt x="561" y="138"/>
                  <a:pt x="561" y="138"/>
                  <a:pt x="561" y="138"/>
                </a:cubicBezTo>
                <a:cubicBezTo>
                  <a:pt x="561" y="138"/>
                  <a:pt x="561" y="138"/>
                  <a:pt x="561" y="138"/>
                </a:cubicBezTo>
                <a:cubicBezTo>
                  <a:pt x="561" y="137"/>
                  <a:pt x="561" y="136"/>
                  <a:pt x="562" y="135"/>
                </a:cubicBezTo>
                <a:cubicBezTo>
                  <a:pt x="562" y="135"/>
                  <a:pt x="562" y="135"/>
                  <a:pt x="562" y="135"/>
                </a:cubicBezTo>
                <a:cubicBezTo>
                  <a:pt x="563" y="135"/>
                  <a:pt x="564" y="135"/>
                  <a:pt x="565" y="136"/>
                </a:cubicBezTo>
                <a:cubicBezTo>
                  <a:pt x="565" y="136"/>
                  <a:pt x="565" y="136"/>
                  <a:pt x="565" y="136"/>
                </a:cubicBezTo>
                <a:cubicBezTo>
                  <a:pt x="565" y="137"/>
                  <a:pt x="565" y="138"/>
                  <a:pt x="564" y="139"/>
                </a:cubicBezTo>
                <a:cubicBezTo>
                  <a:pt x="564" y="139"/>
                  <a:pt x="564" y="139"/>
                  <a:pt x="564" y="139"/>
                </a:cubicBezTo>
                <a:cubicBezTo>
                  <a:pt x="564" y="139"/>
                  <a:pt x="563" y="139"/>
                  <a:pt x="563" y="139"/>
                </a:cubicBezTo>
                <a:cubicBezTo>
                  <a:pt x="563" y="139"/>
                  <a:pt x="563" y="139"/>
                  <a:pt x="563" y="139"/>
                </a:cubicBezTo>
                <a:cubicBezTo>
                  <a:pt x="562" y="139"/>
                  <a:pt x="562" y="139"/>
                  <a:pt x="561" y="138"/>
                </a:cubicBezTo>
                <a:close/>
                <a:moveTo>
                  <a:pt x="60" y="130"/>
                </a:moveTo>
                <a:cubicBezTo>
                  <a:pt x="59" y="129"/>
                  <a:pt x="59" y="128"/>
                  <a:pt x="60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60" y="126"/>
                  <a:pt x="62" y="126"/>
                  <a:pt x="62" y="126"/>
                </a:cubicBezTo>
                <a:cubicBezTo>
                  <a:pt x="62" y="126"/>
                  <a:pt x="62" y="126"/>
                  <a:pt x="62" y="126"/>
                </a:cubicBezTo>
                <a:cubicBezTo>
                  <a:pt x="63" y="127"/>
                  <a:pt x="64" y="128"/>
                  <a:pt x="63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62" y="130"/>
                  <a:pt x="62" y="130"/>
                  <a:pt x="61" y="130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1" y="130"/>
                  <a:pt x="60" y="130"/>
                  <a:pt x="60" y="130"/>
                </a:cubicBezTo>
                <a:close/>
                <a:moveTo>
                  <a:pt x="555" y="128"/>
                </a:moveTo>
                <a:cubicBezTo>
                  <a:pt x="554" y="127"/>
                  <a:pt x="554" y="126"/>
                  <a:pt x="555" y="125"/>
                </a:cubicBezTo>
                <a:cubicBezTo>
                  <a:pt x="555" y="125"/>
                  <a:pt x="555" y="125"/>
                  <a:pt x="555" y="125"/>
                </a:cubicBezTo>
                <a:cubicBezTo>
                  <a:pt x="556" y="125"/>
                  <a:pt x="557" y="125"/>
                  <a:pt x="558" y="126"/>
                </a:cubicBezTo>
                <a:cubicBezTo>
                  <a:pt x="558" y="126"/>
                  <a:pt x="558" y="126"/>
                  <a:pt x="558" y="126"/>
                </a:cubicBezTo>
                <a:cubicBezTo>
                  <a:pt x="558" y="127"/>
                  <a:pt x="558" y="128"/>
                  <a:pt x="557" y="129"/>
                </a:cubicBezTo>
                <a:cubicBezTo>
                  <a:pt x="557" y="129"/>
                  <a:pt x="557" y="129"/>
                  <a:pt x="557" y="129"/>
                </a:cubicBezTo>
                <a:cubicBezTo>
                  <a:pt x="557" y="129"/>
                  <a:pt x="557" y="129"/>
                  <a:pt x="556" y="129"/>
                </a:cubicBezTo>
                <a:cubicBezTo>
                  <a:pt x="556" y="129"/>
                  <a:pt x="556" y="129"/>
                  <a:pt x="556" y="129"/>
                </a:cubicBezTo>
                <a:cubicBezTo>
                  <a:pt x="556" y="129"/>
                  <a:pt x="555" y="129"/>
                  <a:pt x="555" y="128"/>
                </a:cubicBezTo>
                <a:close/>
                <a:moveTo>
                  <a:pt x="67" y="120"/>
                </a:moveTo>
                <a:cubicBezTo>
                  <a:pt x="66" y="119"/>
                  <a:pt x="66" y="118"/>
                  <a:pt x="67" y="117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8" y="116"/>
                  <a:pt x="69" y="116"/>
                  <a:pt x="70" y="117"/>
                </a:cubicBezTo>
                <a:cubicBezTo>
                  <a:pt x="70" y="117"/>
                  <a:pt x="70" y="117"/>
                  <a:pt x="70" y="117"/>
                </a:cubicBezTo>
                <a:cubicBezTo>
                  <a:pt x="71" y="118"/>
                  <a:pt x="71" y="119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8" y="121"/>
                  <a:pt x="68" y="120"/>
                  <a:pt x="67" y="120"/>
                </a:cubicBezTo>
                <a:close/>
                <a:moveTo>
                  <a:pt x="547" y="119"/>
                </a:moveTo>
                <a:cubicBezTo>
                  <a:pt x="547" y="119"/>
                  <a:pt x="547" y="119"/>
                  <a:pt x="547" y="119"/>
                </a:cubicBezTo>
                <a:cubicBezTo>
                  <a:pt x="547" y="119"/>
                  <a:pt x="547" y="119"/>
                  <a:pt x="547" y="119"/>
                </a:cubicBezTo>
                <a:cubicBezTo>
                  <a:pt x="547" y="118"/>
                  <a:pt x="547" y="117"/>
                  <a:pt x="548" y="116"/>
                </a:cubicBezTo>
                <a:cubicBezTo>
                  <a:pt x="548" y="116"/>
                  <a:pt x="548" y="116"/>
                  <a:pt x="548" y="116"/>
                </a:cubicBezTo>
                <a:cubicBezTo>
                  <a:pt x="548" y="115"/>
                  <a:pt x="550" y="115"/>
                  <a:pt x="550" y="116"/>
                </a:cubicBezTo>
                <a:cubicBezTo>
                  <a:pt x="550" y="116"/>
                  <a:pt x="550" y="116"/>
                  <a:pt x="550" y="116"/>
                </a:cubicBezTo>
                <a:cubicBezTo>
                  <a:pt x="551" y="117"/>
                  <a:pt x="551" y="118"/>
                  <a:pt x="550" y="119"/>
                </a:cubicBezTo>
                <a:cubicBezTo>
                  <a:pt x="550" y="119"/>
                  <a:pt x="550" y="119"/>
                  <a:pt x="550" y="119"/>
                </a:cubicBezTo>
                <a:cubicBezTo>
                  <a:pt x="550" y="119"/>
                  <a:pt x="549" y="120"/>
                  <a:pt x="549" y="120"/>
                </a:cubicBezTo>
                <a:cubicBezTo>
                  <a:pt x="549" y="120"/>
                  <a:pt x="549" y="120"/>
                  <a:pt x="549" y="120"/>
                </a:cubicBezTo>
                <a:cubicBezTo>
                  <a:pt x="548" y="120"/>
                  <a:pt x="548" y="119"/>
                  <a:pt x="547" y="119"/>
                </a:cubicBezTo>
                <a:close/>
                <a:moveTo>
                  <a:pt x="75" y="111"/>
                </a:moveTo>
                <a:cubicBezTo>
                  <a:pt x="74" y="110"/>
                  <a:pt x="74" y="109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7"/>
                  <a:pt x="77" y="107"/>
                  <a:pt x="77" y="108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8" y="108"/>
                  <a:pt x="78" y="110"/>
                  <a:pt x="78" y="111"/>
                </a:cubicBezTo>
                <a:cubicBezTo>
                  <a:pt x="78" y="111"/>
                  <a:pt x="78" y="111"/>
                  <a:pt x="78" y="111"/>
                </a:cubicBezTo>
                <a:cubicBezTo>
                  <a:pt x="77" y="111"/>
                  <a:pt x="77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6" y="111"/>
                  <a:pt x="75" y="111"/>
                  <a:pt x="75" y="111"/>
                </a:cubicBezTo>
                <a:close/>
                <a:moveTo>
                  <a:pt x="540" y="110"/>
                </a:moveTo>
                <a:cubicBezTo>
                  <a:pt x="539" y="109"/>
                  <a:pt x="539" y="108"/>
                  <a:pt x="540" y="107"/>
                </a:cubicBezTo>
                <a:cubicBezTo>
                  <a:pt x="540" y="107"/>
                  <a:pt x="540" y="107"/>
                  <a:pt x="540" y="107"/>
                </a:cubicBezTo>
                <a:cubicBezTo>
                  <a:pt x="541" y="106"/>
                  <a:pt x="542" y="106"/>
                  <a:pt x="543" y="107"/>
                </a:cubicBezTo>
                <a:cubicBezTo>
                  <a:pt x="543" y="107"/>
                  <a:pt x="543" y="107"/>
                  <a:pt x="543" y="107"/>
                </a:cubicBezTo>
                <a:cubicBezTo>
                  <a:pt x="543" y="108"/>
                  <a:pt x="543" y="109"/>
                  <a:pt x="543" y="110"/>
                </a:cubicBezTo>
                <a:cubicBezTo>
                  <a:pt x="543" y="110"/>
                  <a:pt x="543" y="110"/>
                  <a:pt x="543" y="110"/>
                </a:cubicBezTo>
                <a:cubicBezTo>
                  <a:pt x="542" y="110"/>
                  <a:pt x="542" y="110"/>
                  <a:pt x="541" y="110"/>
                </a:cubicBezTo>
                <a:cubicBezTo>
                  <a:pt x="541" y="110"/>
                  <a:pt x="541" y="110"/>
                  <a:pt x="541" y="110"/>
                </a:cubicBezTo>
                <a:cubicBezTo>
                  <a:pt x="541" y="110"/>
                  <a:pt x="540" y="110"/>
                  <a:pt x="540" y="110"/>
                </a:cubicBezTo>
                <a:close/>
                <a:moveTo>
                  <a:pt x="83" y="102"/>
                </a:moveTo>
                <a:cubicBezTo>
                  <a:pt x="82" y="101"/>
                  <a:pt x="82" y="100"/>
                  <a:pt x="83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8"/>
                  <a:pt x="85" y="98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6" y="100"/>
                  <a:pt x="86" y="101"/>
                  <a:pt x="8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5" y="102"/>
                  <a:pt x="85" y="102"/>
                  <a:pt x="84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4" y="102"/>
                  <a:pt x="83" y="102"/>
                  <a:pt x="83" y="102"/>
                </a:cubicBezTo>
                <a:close/>
                <a:moveTo>
                  <a:pt x="532" y="101"/>
                </a:moveTo>
                <a:cubicBezTo>
                  <a:pt x="531" y="100"/>
                  <a:pt x="531" y="99"/>
                  <a:pt x="532" y="98"/>
                </a:cubicBezTo>
                <a:cubicBezTo>
                  <a:pt x="532" y="98"/>
                  <a:pt x="532" y="98"/>
                  <a:pt x="532" y="98"/>
                </a:cubicBezTo>
                <a:cubicBezTo>
                  <a:pt x="533" y="97"/>
                  <a:pt x="534" y="97"/>
                  <a:pt x="535" y="98"/>
                </a:cubicBezTo>
                <a:cubicBezTo>
                  <a:pt x="535" y="98"/>
                  <a:pt x="535" y="98"/>
                  <a:pt x="535" y="98"/>
                </a:cubicBezTo>
                <a:cubicBezTo>
                  <a:pt x="535" y="99"/>
                  <a:pt x="535" y="100"/>
                  <a:pt x="535" y="101"/>
                </a:cubicBezTo>
                <a:cubicBezTo>
                  <a:pt x="535" y="101"/>
                  <a:pt x="535" y="101"/>
                  <a:pt x="535" y="101"/>
                </a:cubicBezTo>
                <a:cubicBezTo>
                  <a:pt x="534" y="101"/>
                  <a:pt x="534" y="101"/>
                  <a:pt x="533" y="101"/>
                </a:cubicBezTo>
                <a:cubicBezTo>
                  <a:pt x="533" y="101"/>
                  <a:pt x="533" y="101"/>
                  <a:pt x="533" y="101"/>
                </a:cubicBezTo>
                <a:cubicBezTo>
                  <a:pt x="533" y="101"/>
                  <a:pt x="532" y="101"/>
                  <a:pt x="532" y="101"/>
                </a:cubicBezTo>
                <a:close/>
                <a:moveTo>
                  <a:pt x="91" y="93"/>
                </a:moveTo>
                <a:cubicBezTo>
                  <a:pt x="90" y="92"/>
                  <a:pt x="90" y="91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2" y="89"/>
                  <a:pt x="93" y="89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5" y="91"/>
                  <a:pt x="95" y="92"/>
                  <a:pt x="94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93" y="93"/>
                  <a:pt x="93" y="94"/>
                  <a:pt x="92" y="94"/>
                </a:cubicBezTo>
                <a:cubicBezTo>
                  <a:pt x="92" y="94"/>
                  <a:pt x="92" y="94"/>
                  <a:pt x="92" y="94"/>
                </a:cubicBezTo>
                <a:cubicBezTo>
                  <a:pt x="92" y="94"/>
                  <a:pt x="91" y="93"/>
                  <a:pt x="91" y="93"/>
                </a:cubicBezTo>
                <a:close/>
                <a:moveTo>
                  <a:pt x="523" y="92"/>
                </a:moveTo>
                <a:cubicBezTo>
                  <a:pt x="523" y="91"/>
                  <a:pt x="523" y="90"/>
                  <a:pt x="523" y="89"/>
                </a:cubicBezTo>
                <a:cubicBezTo>
                  <a:pt x="523" y="89"/>
                  <a:pt x="523" y="89"/>
                  <a:pt x="523" y="89"/>
                </a:cubicBezTo>
                <a:cubicBezTo>
                  <a:pt x="524" y="89"/>
                  <a:pt x="525" y="89"/>
                  <a:pt x="526" y="89"/>
                </a:cubicBezTo>
                <a:cubicBezTo>
                  <a:pt x="526" y="89"/>
                  <a:pt x="526" y="89"/>
                  <a:pt x="526" y="89"/>
                </a:cubicBezTo>
                <a:cubicBezTo>
                  <a:pt x="527" y="90"/>
                  <a:pt x="527" y="91"/>
                  <a:pt x="526" y="92"/>
                </a:cubicBezTo>
                <a:cubicBezTo>
                  <a:pt x="526" y="92"/>
                  <a:pt x="526" y="92"/>
                  <a:pt x="526" y="92"/>
                </a:cubicBezTo>
                <a:cubicBezTo>
                  <a:pt x="526" y="93"/>
                  <a:pt x="525" y="93"/>
                  <a:pt x="525" y="93"/>
                </a:cubicBezTo>
                <a:cubicBezTo>
                  <a:pt x="525" y="93"/>
                  <a:pt x="525" y="93"/>
                  <a:pt x="525" y="93"/>
                </a:cubicBezTo>
                <a:cubicBezTo>
                  <a:pt x="524" y="93"/>
                  <a:pt x="524" y="93"/>
                  <a:pt x="523" y="92"/>
                </a:cubicBezTo>
                <a:close/>
                <a:moveTo>
                  <a:pt x="100" y="85"/>
                </a:moveTo>
                <a:cubicBezTo>
                  <a:pt x="99" y="84"/>
                  <a:pt x="99" y="83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1" y="81"/>
                  <a:pt x="102" y="81"/>
                  <a:pt x="103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3" y="84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5"/>
                  <a:pt x="102" y="85"/>
                  <a:pt x="101" y="85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1" y="85"/>
                  <a:pt x="100" y="85"/>
                  <a:pt x="100" y="85"/>
                </a:cubicBezTo>
                <a:close/>
                <a:moveTo>
                  <a:pt x="515" y="84"/>
                </a:moveTo>
                <a:cubicBezTo>
                  <a:pt x="515" y="84"/>
                  <a:pt x="515" y="84"/>
                  <a:pt x="515" y="84"/>
                </a:cubicBezTo>
                <a:cubicBezTo>
                  <a:pt x="515" y="84"/>
                  <a:pt x="515" y="84"/>
                  <a:pt x="515" y="84"/>
                </a:cubicBezTo>
                <a:cubicBezTo>
                  <a:pt x="514" y="83"/>
                  <a:pt x="514" y="82"/>
                  <a:pt x="515" y="81"/>
                </a:cubicBezTo>
                <a:cubicBezTo>
                  <a:pt x="515" y="81"/>
                  <a:pt x="515" y="81"/>
                  <a:pt x="515" y="81"/>
                </a:cubicBezTo>
                <a:cubicBezTo>
                  <a:pt x="515" y="80"/>
                  <a:pt x="517" y="80"/>
                  <a:pt x="518" y="81"/>
                </a:cubicBezTo>
                <a:cubicBezTo>
                  <a:pt x="518" y="81"/>
                  <a:pt x="518" y="81"/>
                  <a:pt x="518" y="81"/>
                </a:cubicBezTo>
                <a:cubicBezTo>
                  <a:pt x="518" y="82"/>
                  <a:pt x="518" y="83"/>
                  <a:pt x="518" y="84"/>
                </a:cubicBezTo>
                <a:cubicBezTo>
                  <a:pt x="518" y="84"/>
                  <a:pt x="518" y="84"/>
                  <a:pt x="518" y="84"/>
                </a:cubicBezTo>
                <a:cubicBezTo>
                  <a:pt x="517" y="84"/>
                  <a:pt x="517" y="85"/>
                  <a:pt x="516" y="85"/>
                </a:cubicBezTo>
                <a:cubicBezTo>
                  <a:pt x="516" y="85"/>
                  <a:pt x="516" y="85"/>
                  <a:pt x="516" y="85"/>
                </a:cubicBezTo>
                <a:cubicBezTo>
                  <a:pt x="516" y="85"/>
                  <a:pt x="515" y="84"/>
                  <a:pt x="515" y="84"/>
                </a:cubicBezTo>
                <a:close/>
                <a:moveTo>
                  <a:pt x="109" y="77"/>
                </a:moveTo>
                <a:cubicBezTo>
                  <a:pt x="108" y="76"/>
                  <a:pt x="108" y="74"/>
                  <a:pt x="109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10" y="73"/>
                  <a:pt x="111" y="73"/>
                  <a:pt x="112" y="74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5"/>
                  <a:pt x="112" y="76"/>
                  <a:pt x="111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7"/>
                  <a:pt x="111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09" y="77"/>
                  <a:pt x="109" y="77"/>
                </a:cubicBezTo>
                <a:close/>
                <a:moveTo>
                  <a:pt x="506" y="76"/>
                </a:moveTo>
                <a:cubicBezTo>
                  <a:pt x="505" y="75"/>
                  <a:pt x="505" y="74"/>
                  <a:pt x="506" y="73"/>
                </a:cubicBezTo>
                <a:cubicBezTo>
                  <a:pt x="506" y="73"/>
                  <a:pt x="506" y="73"/>
                  <a:pt x="506" y="73"/>
                </a:cubicBezTo>
                <a:cubicBezTo>
                  <a:pt x="506" y="72"/>
                  <a:pt x="508" y="72"/>
                  <a:pt x="509" y="73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509" y="74"/>
                  <a:pt x="509" y="75"/>
                  <a:pt x="509" y="76"/>
                </a:cubicBezTo>
                <a:cubicBezTo>
                  <a:pt x="509" y="76"/>
                  <a:pt x="509" y="76"/>
                  <a:pt x="509" y="76"/>
                </a:cubicBezTo>
                <a:cubicBezTo>
                  <a:pt x="508" y="76"/>
                  <a:pt x="508" y="77"/>
                  <a:pt x="507" y="77"/>
                </a:cubicBezTo>
                <a:cubicBezTo>
                  <a:pt x="507" y="77"/>
                  <a:pt x="507" y="77"/>
                  <a:pt x="507" y="77"/>
                </a:cubicBezTo>
                <a:cubicBezTo>
                  <a:pt x="507" y="77"/>
                  <a:pt x="506" y="76"/>
                  <a:pt x="506" y="76"/>
                </a:cubicBezTo>
                <a:close/>
                <a:moveTo>
                  <a:pt x="118" y="69"/>
                </a:moveTo>
                <a:cubicBezTo>
                  <a:pt x="117" y="68"/>
                  <a:pt x="117" y="67"/>
                  <a:pt x="118" y="66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9" y="65"/>
                  <a:pt x="120" y="66"/>
                  <a:pt x="121" y="66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2" y="67"/>
                  <a:pt x="121" y="69"/>
                  <a:pt x="121" y="69"/>
                </a:cubicBezTo>
                <a:cubicBezTo>
                  <a:pt x="121" y="69"/>
                  <a:pt x="121" y="69"/>
                  <a:pt x="121" y="69"/>
                </a:cubicBezTo>
                <a:cubicBezTo>
                  <a:pt x="120" y="70"/>
                  <a:pt x="120" y="70"/>
                  <a:pt x="119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19" y="70"/>
                  <a:pt x="118" y="69"/>
                  <a:pt x="118" y="69"/>
                </a:cubicBezTo>
                <a:close/>
                <a:moveTo>
                  <a:pt x="497" y="69"/>
                </a:moveTo>
                <a:cubicBezTo>
                  <a:pt x="497" y="69"/>
                  <a:pt x="497" y="69"/>
                  <a:pt x="497" y="69"/>
                </a:cubicBezTo>
                <a:cubicBezTo>
                  <a:pt x="497" y="69"/>
                  <a:pt x="497" y="69"/>
                  <a:pt x="497" y="69"/>
                </a:cubicBezTo>
                <a:cubicBezTo>
                  <a:pt x="496" y="68"/>
                  <a:pt x="496" y="67"/>
                  <a:pt x="496" y="66"/>
                </a:cubicBezTo>
                <a:cubicBezTo>
                  <a:pt x="496" y="66"/>
                  <a:pt x="496" y="66"/>
                  <a:pt x="496" y="66"/>
                </a:cubicBezTo>
                <a:cubicBezTo>
                  <a:pt x="497" y="65"/>
                  <a:pt x="498" y="65"/>
                  <a:pt x="499" y="65"/>
                </a:cubicBezTo>
                <a:cubicBezTo>
                  <a:pt x="499" y="65"/>
                  <a:pt x="499" y="65"/>
                  <a:pt x="499" y="65"/>
                </a:cubicBezTo>
                <a:cubicBezTo>
                  <a:pt x="500" y="66"/>
                  <a:pt x="500" y="67"/>
                  <a:pt x="500" y="68"/>
                </a:cubicBezTo>
                <a:cubicBezTo>
                  <a:pt x="500" y="68"/>
                  <a:pt x="500" y="68"/>
                  <a:pt x="500" y="68"/>
                </a:cubicBezTo>
                <a:cubicBezTo>
                  <a:pt x="499" y="69"/>
                  <a:pt x="499" y="69"/>
                  <a:pt x="498" y="69"/>
                </a:cubicBezTo>
                <a:cubicBezTo>
                  <a:pt x="498" y="69"/>
                  <a:pt x="498" y="69"/>
                  <a:pt x="498" y="69"/>
                </a:cubicBezTo>
                <a:cubicBezTo>
                  <a:pt x="498" y="69"/>
                  <a:pt x="497" y="69"/>
                  <a:pt x="497" y="69"/>
                </a:cubicBezTo>
                <a:close/>
                <a:moveTo>
                  <a:pt x="127" y="62"/>
                </a:moveTo>
                <a:cubicBezTo>
                  <a:pt x="127" y="61"/>
                  <a:pt x="127" y="59"/>
                  <a:pt x="128" y="5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9" y="58"/>
                  <a:pt x="130" y="58"/>
                  <a:pt x="131" y="59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60"/>
                  <a:pt x="131" y="61"/>
                  <a:pt x="130" y="6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0" y="62"/>
                  <a:pt x="129" y="62"/>
                  <a:pt x="129" y="62"/>
                </a:cubicBezTo>
                <a:cubicBezTo>
                  <a:pt x="129" y="62"/>
                  <a:pt x="129" y="62"/>
                  <a:pt x="129" y="62"/>
                </a:cubicBezTo>
                <a:cubicBezTo>
                  <a:pt x="128" y="62"/>
                  <a:pt x="128" y="62"/>
                  <a:pt x="127" y="62"/>
                </a:cubicBezTo>
                <a:close/>
                <a:moveTo>
                  <a:pt x="487" y="61"/>
                </a:moveTo>
                <a:cubicBezTo>
                  <a:pt x="486" y="61"/>
                  <a:pt x="486" y="60"/>
                  <a:pt x="487" y="59"/>
                </a:cubicBezTo>
                <a:cubicBezTo>
                  <a:pt x="487" y="59"/>
                  <a:pt x="487" y="59"/>
                  <a:pt x="487" y="59"/>
                </a:cubicBezTo>
                <a:cubicBezTo>
                  <a:pt x="487" y="58"/>
                  <a:pt x="489" y="58"/>
                  <a:pt x="490" y="58"/>
                </a:cubicBezTo>
                <a:cubicBezTo>
                  <a:pt x="490" y="58"/>
                  <a:pt x="490" y="58"/>
                  <a:pt x="490" y="58"/>
                </a:cubicBezTo>
                <a:cubicBezTo>
                  <a:pt x="490" y="59"/>
                  <a:pt x="491" y="60"/>
                  <a:pt x="490" y="61"/>
                </a:cubicBezTo>
                <a:cubicBezTo>
                  <a:pt x="490" y="61"/>
                  <a:pt x="490" y="61"/>
                  <a:pt x="490" y="61"/>
                </a:cubicBezTo>
                <a:cubicBezTo>
                  <a:pt x="490" y="62"/>
                  <a:pt x="489" y="62"/>
                  <a:pt x="488" y="62"/>
                </a:cubicBezTo>
                <a:cubicBezTo>
                  <a:pt x="488" y="62"/>
                  <a:pt x="488" y="62"/>
                  <a:pt x="488" y="62"/>
                </a:cubicBezTo>
                <a:cubicBezTo>
                  <a:pt x="488" y="62"/>
                  <a:pt x="488" y="62"/>
                  <a:pt x="487" y="61"/>
                </a:cubicBezTo>
                <a:close/>
                <a:moveTo>
                  <a:pt x="137" y="55"/>
                </a:moveTo>
                <a:cubicBezTo>
                  <a:pt x="136" y="54"/>
                  <a:pt x="137" y="52"/>
                  <a:pt x="138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9" y="51"/>
                  <a:pt x="140" y="51"/>
                  <a:pt x="140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1" y="53"/>
                  <a:pt x="141" y="55"/>
                  <a:pt x="140" y="55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40" y="55"/>
                  <a:pt x="139" y="56"/>
                  <a:pt x="139" y="5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8" y="56"/>
                  <a:pt x="137" y="55"/>
                  <a:pt x="137" y="55"/>
                </a:cubicBezTo>
                <a:close/>
                <a:moveTo>
                  <a:pt x="477" y="55"/>
                </a:moveTo>
                <a:cubicBezTo>
                  <a:pt x="477" y="55"/>
                  <a:pt x="477" y="55"/>
                  <a:pt x="477" y="55"/>
                </a:cubicBezTo>
                <a:cubicBezTo>
                  <a:pt x="477" y="55"/>
                  <a:pt x="477" y="55"/>
                  <a:pt x="477" y="55"/>
                </a:cubicBezTo>
                <a:cubicBezTo>
                  <a:pt x="477" y="54"/>
                  <a:pt x="476" y="53"/>
                  <a:pt x="477" y="52"/>
                </a:cubicBezTo>
                <a:cubicBezTo>
                  <a:pt x="477" y="52"/>
                  <a:pt x="477" y="52"/>
                  <a:pt x="477" y="52"/>
                </a:cubicBezTo>
                <a:cubicBezTo>
                  <a:pt x="477" y="51"/>
                  <a:pt x="479" y="51"/>
                  <a:pt x="480" y="51"/>
                </a:cubicBezTo>
                <a:cubicBezTo>
                  <a:pt x="480" y="51"/>
                  <a:pt x="480" y="51"/>
                  <a:pt x="480" y="51"/>
                </a:cubicBezTo>
                <a:cubicBezTo>
                  <a:pt x="481" y="52"/>
                  <a:pt x="481" y="53"/>
                  <a:pt x="480" y="54"/>
                </a:cubicBezTo>
                <a:cubicBezTo>
                  <a:pt x="480" y="54"/>
                  <a:pt x="480" y="54"/>
                  <a:pt x="480" y="54"/>
                </a:cubicBezTo>
                <a:cubicBezTo>
                  <a:pt x="480" y="55"/>
                  <a:pt x="479" y="55"/>
                  <a:pt x="479" y="55"/>
                </a:cubicBezTo>
                <a:cubicBezTo>
                  <a:pt x="479" y="55"/>
                  <a:pt x="479" y="55"/>
                  <a:pt x="479" y="55"/>
                </a:cubicBezTo>
                <a:cubicBezTo>
                  <a:pt x="478" y="55"/>
                  <a:pt x="478" y="55"/>
                  <a:pt x="477" y="55"/>
                </a:cubicBezTo>
                <a:close/>
                <a:moveTo>
                  <a:pt x="147" y="48"/>
                </a:moveTo>
                <a:cubicBezTo>
                  <a:pt x="147" y="47"/>
                  <a:pt x="147" y="46"/>
                  <a:pt x="148" y="45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49" y="45"/>
                  <a:pt x="150" y="45"/>
                  <a:pt x="151" y="46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51" y="47"/>
                  <a:pt x="151" y="48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49" y="49"/>
                  <a:pt x="149" y="49"/>
                </a:cubicBezTo>
                <a:cubicBezTo>
                  <a:pt x="149" y="49"/>
                  <a:pt x="149" y="49"/>
                  <a:pt x="149" y="49"/>
                </a:cubicBezTo>
                <a:cubicBezTo>
                  <a:pt x="148" y="49"/>
                  <a:pt x="148" y="49"/>
                  <a:pt x="147" y="48"/>
                </a:cubicBezTo>
                <a:close/>
                <a:moveTo>
                  <a:pt x="467" y="48"/>
                </a:moveTo>
                <a:cubicBezTo>
                  <a:pt x="466" y="48"/>
                  <a:pt x="466" y="46"/>
                  <a:pt x="467" y="46"/>
                </a:cubicBezTo>
                <a:cubicBezTo>
                  <a:pt x="467" y="46"/>
                  <a:pt x="467" y="46"/>
                  <a:pt x="467" y="46"/>
                </a:cubicBezTo>
                <a:cubicBezTo>
                  <a:pt x="467" y="45"/>
                  <a:pt x="469" y="44"/>
                  <a:pt x="470" y="45"/>
                </a:cubicBezTo>
                <a:cubicBezTo>
                  <a:pt x="469" y="45"/>
                  <a:pt x="469" y="45"/>
                  <a:pt x="469" y="45"/>
                </a:cubicBezTo>
                <a:cubicBezTo>
                  <a:pt x="470" y="45"/>
                  <a:pt x="471" y="47"/>
                  <a:pt x="470" y="48"/>
                </a:cubicBezTo>
                <a:cubicBezTo>
                  <a:pt x="470" y="48"/>
                  <a:pt x="470" y="48"/>
                  <a:pt x="470" y="48"/>
                </a:cubicBezTo>
                <a:cubicBezTo>
                  <a:pt x="470" y="48"/>
                  <a:pt x="469" y="49"/>
                  <a:pt x="468" y="49"/>
                </a:cubicBezTo>
                <a:cubicBezTo>
                  <a:pt x="468" y="49"/>
                  <a:pt x="468" y="49"/>
                  <a:pt x="468" y="49"/>
                </a:cubicBezTo>
                <a:cubicBezTo>
                  <a:pt x="468" y="49"/>
                  <a:pt x="468" y="48"/>
                  <a:pt x="467" y="48"/>
                </a:cubicBezTo>
                <a:close/>
                <a:moveTo>
                  <a:pt x="158" y="42"/>
                </a:moveTo>
                <a:cubicBezTo>
                  <a:pt x="157" y="41"/>
                  <a:pt x="157" y="40"/>
                  <a:pt x="158" y="39"/>
                </a:cubicBezTo>
                <a:cubicBezTo>
                  <a:pt x="158" y="39"/>
                  <a:pt x="158" y="39"/>
                  <a:pt x="158" y="39"/>
                </a:cubicBezTo>
                <a:cubicBezTo>
                  <a:pt x="159" y="39"/>
                  <a:pt x="160" y="39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2" y="41"/>
                  <a:pt x="161" y="42"/>
                  <a:pt x="160" y="43"/>
                </a:cubicBezTo>
                <a:cubicBezTo>
                  <a:pt x="160" y="43"/>
                  <a:pt x="160" y="43"/>
                  <a:pt x="160" y="43"/>
                </a:cubicBezTo>
                <a:cubicBezTo>
                  <a:pt x="160" y="43"/>
                  <a:pt x="160" y="43"/>
                  <a:pt x="159" y="43"/>
                </a:cubicBezTo>
                <a:cubicBezTo>
                  <a:pt x="159" y="43"/>
                  <a:pt x="159" y="43"/>
                  <a:pt x="159" y="43"/>
                </a:cubicBezTo>
                <a:cubicBezTo>
                  <a:pt x="159" y="43"/>
                  <a:pt x="158" y="43"/>
                  <a:pt x="158" y="42"/>
                </a:cubicBezTo>
                <a:close/>
                <a:moveTo>
                  <a:pt x="457" y="42"/>
                </a:moveTo>
                <a:cubicBezTo>
                  <a:pt x="457" y="42"/>
                  <a:pt x="457" y="42"/>
                  <a:pt x="457" y="42"/>
                </a:cubicBezTo>
                <a:cubicBezTo>
                  <a:pt x="457" y="42"/>
                  <a:pt x="457" y="42"/>
                  <a:pt x="457" y="42"/>
                </a:cubicBezTo>
                <a:cubicBezTo>
                  <a:pt x="456" y="42"/>
                  <a:pt x="456" y="41"/>
                  <a:pt x="456" y="40"/>
                </a:cubicBezTo>
                <a:cubicBezTo>
                  <a:pt x="456" y="40"/>
                  <a:pt x="456" y="40"/>
                  <a:pt x="456" y="40"/>
                </a:cubicBezTo>
                <a:cubicBezTo>
                  <a:pt x="457" y="39"/>
                  <a:pt x="458" y="38"/>
                  <a:pt x="459" y="39"/>
                </a:cubicBezTo>
                <a:cubicBezTo>
                  <a:pt x="459" y="39"/>
                  <a:pt x="459" y="39"/>
                  <a:pt x="459" y="39"/>
                </a:cubicBezTo>
                <a:cubicBezTo>
                  <a:pt x="460" y="39"/>
                  <a:pt x="460" y="41"/>
                  <a:pt x="460" y="41"/>
                </a:cubicBezTo>
                <a:cubicBezTo>
                  <a:pt x="460" y="41"/>
                  <a:pt x="460" y="41"/>
                  <a:pt x="460" y="41"/>
                </a:cubicBezTo>
                <a:cubicBezTo>
                  <a:pt x="459" y="42"/>
                  <a:pt x="459" y="43"/>
                  <a:pt x="458" y="43"/>
                </a:cubicBezTo>
                <a:cubicBezTo>
                  <a:pt x="458" y="43"/>
                  <a:pt x="458" y="43"/>
                  <a:pt x="458" y="43"/>
                </a:cubicBezTo>
                <a:cubicBezTo>
                  <a:pt x="458" y="43"/>
                  <a:pt x="457" y="42"/>
                  <a:pt x="457" y="42"/>
                </a:cubicBezTo>
                <a:close/>
                <a:moveTo>
                  <a:pt x="168" y="36"/>
                </a:moveTo>
                <a:cubicBezTo>
                  <a:pt x="168" y="35"/>
                  <a:pt x="168" y="34"/>
                  <a:pt x="169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0" y="33"/>
                  <a:pt x="171" y="33"/>
                  <a:pt x="172" y="34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5"/>
                  <a:pt x="172" y="37"/>
                  <a:pt x="171" y="37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71" y="37"/>
                  <a:pt x="170" y="37"/>
                  <a:pt x="170" y="37"/>
                </a:cubicBezTo>
                <a:cubicBezTo>
                  <a:pt x="170" y="37"/>
                  <a:pt x="170" y="37"/>
                  <a:pt x="170" y="37"/>
                </a:cubicBezTo>
                <a:cubicBezTo>
                  <a:pt x="169" y="37"/>
                  <a:pt x="168" y="37"/>
                  <a:pt x="168" y="36"/>
                </a:cubicBezTo>
                <a:close/>
                <a:moveTo>
                  <a:pt x="447" y="37"/>
                </a:moveTo>
                <a:cubicBezTo>
                  <a:pt x="446" y="36"/>
                  <a:pt x="445" y="35"/>
                  <a:pt x="446" y="34"/>
                </a:cubicBezTo>
                <a:cubicBezTo>
                  <a:pt x="446" y="34"/>
                  <a:pt x="446" y="34"/>
                  <a:pt x="446" y="34"/>
                </a:cubicBezTo>
                <a:cubicBezTo>
                  <a:pt x="446" y="33"/>
                  <a:pt x="447" y="33"/>
                  <a:pt x="448" y="33"/>
                </a:cubicBezTo>
                <a:cubicBezTo>
                  <a:pt x="448" y="33"/>
                  <a:pt x="448" y="33"/>
                  <a:pt x="448" y="33"/>
                </a:cubicBezTo>
                <a:cubicBezTo>
                  <a:pt x="449" y="34"/>
                  <a:pt x="450" y="35"/>
                  <a:pt x="449" y="36"/>
                </a:cubicBezTo>
                <a:cubicBezTo>
                  <a:pt x="449" y="36"/>
                  <a:pt x="449" y="36"/>
                  <a:pt x="449" y="36"/>
                </a:cubicBezTo>
                <a:cubicBezTo>
                  <a:pt x="449" y="37"/>
                  <a:pt x="448" y="37"/>
                  <a:pt x="447" y="37"/>
                </a:cubicBezTo>
                <a:cubicBezTo>
                  <a:pt x="447" y="37"/>
                  <a:pt x="447" y="37"/>
                  <a:pt x="447" y="37"/>
                </a:cubicBezTo>
                <a:cubicBezTo>
                  <a:pt x="447" y="37"/>
                  <a:pt x="447" y="37"/>
                  <a:pt x="447" y="37"/>
                </a:cubicBezTo>
                <a:close/>
                <a:moveTo>
                  <a:pt x="179" y="31"/>
                </a:moveTo>
                <a:cubicBezTo>
                  <a:pt x="178" y="30"/>
                  <a:pt x="179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1" y="28"/>
                  <a:pt x="182" y="28"/>
                  <a:pt x="183" y="29"/>
                </a:cubicBezTo>
                <a:cubicBezTo>
                  <a:pt x="183" y="29"/>
                  <a:pt x="183" y="29"/>
                  <a:pt x="183" y="29"/>
                </a:cubicBezTo>
                <a:cubicBezTo>
                  <a:pt x="183" y="30"/>
                  <a:pt x="183" y="31"/>
                  <a:pt x="182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1" y="32"/>
                  <a:pt x="181" y="32"/>
                  <a:pt x="181" y="32"/>
                </a:cubicBezTo>
                <a:cubicBezTo>
                  <a:pt x="181" y="32"/>
                  <a:pt x="181" y="32"/>
                  <a:pt x="181" y="32"/>
                </a:cubicBezTo>
                <a:cubicBezTo>
                  <a:pt x="180" y="32"/>
                  <a:pt x="179" y="32"/>
                  <a:pt x="179" y="31"/>
                </a:cubicBezTo>
                <a:close/>
                <a:moveTo>
                  <a:pt x="436" y="32"/>
                </a:moveTo>
                <a:cubicBezTo>
                  <a:pt x="436" y="32"/>
                  <a:pt x="436" y="32"/>
                  <a:pt x="436" y="32"/>
                </a:cubicBezTo>
                <a:cubicBezTo>
                  <a:pt x="436" y="32"/>
                  <a:pt x="436" y="32"/>
                  <a:pt x="436" y="32"/>
                </a:cubicBezTo>
                <a:cubicBezTo>
                  <a:pt x="435" y="31"/>
                  <a:pt x="434" y="30"/>
                  <a:pt x="435" y="29"/>
                </a:cubicBezTo>
                <a:cubicBezTo>
                  <a:pt x="435" y="29"/>
                  <a:pt x="435" y="29"/>
                  <a:pt x="435" y="29"/>
                </a:cubicBezTo>
                <a:cubicBezTo>
                  <a:pt x="435" y="28"/>
                  <a:pt x="437" y="27"/>
                  <a:pt x="438" y="28"/>
                </a:cubicBezTo>
                <a:cubicBezTo>
                  <a:pt x="438" y="28"/>
                  <a:pt x="438" y="28"/>
                  <a:pt x="438" y="28"/>
                </a:cubicBezTo>
                <a:cubicBezTo>
                  <a:pt x="439" y="28"/>
                  <a:pt x="439" y="30"/>
                  <a:pt x="439" y="31"/>
                </a:cubicBezTo>
                <a:cubicBezTo>
                  <a:pt x="439" y="31"/>
                  <a:pt x="439" y="31"/>
                  <a:pt x="439" y="31"/>
                </a:cubicBezTo>
                <a:cubicBezTo>
                  <a:pt x="438" y="31"/>
                  <a:pt x="437" y="32"/>
                  <a:pt x="437" y="32"/>
                </a:cubicBezTo>
                <a:cubicBezTo>
                  <a:pt x="437" y="32"/>
                  <a:pt x="437" y="32"/>
                  <a:pt x="437" y="32"/>
                </a:cubicBezTo>
                <a:cubicBezTo>
                  <a:pt x="436" y="32"/>
                  <a:pt x="436" y="32"/>
                  <a:pt x="436" y="32"/>
                </a:cubicBezTo>
                <a:close/>
                <a:moveTo>
                  <a:pt x="190" y="26"/>
                </a:moveTo>
                <a:cubicBezTo>
                  <a:pt x="189" y="25"/>
                  <a:pt x="190" y="24"/>
                  <a:pt x="191" y="23"/>
                </a:cubicBezTo>
                <a:cubicBezTo>
                  <a:pt x="191" y="23"/>
                  <a:pt x="191" y="23"/>
                  <a:pt x="191" y="23"/>
                </a:cubicBezTo>
                <a:cubicBezTo>
                  <a:pt x="192" y="23"/>
                  <a:pt x="193" y="23"/>
                  <a:pt x="194" y="25"/>
                </a:cubicBezTo>
                <a:cubicBezTo>
                  <a:pt x="194" y="25"/>
                  <a:pt x="194" y="25"/>
                  <a:pt x="194" y="25"/>
                </a:cubicBezTo>
                <a:cubicBezTo>
                  <a:pt x="194" y="26"/>
                  <a:pt x="193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1" y="27"/>
                  <a:pt x="190" y="27"/>
                  <a:pt x="190" y="26"/>
                </a:cubicBezTo>
                <a:close/>
                <a:moveTo>
                  <a:pt x="425" y="27"/>
                </a:moveTo>
                <a:cubicBezTo>
                  <a:pt x="424" y="26"/>
                  <a:pt x="423" y="25"/>
                  <a:pt x="424" y="24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4" y="23"/>
                  <a:pt x="425" y="23"/>
                  <a:pt x="426" y="23"/>
                </a:cubicBezTo>
                <a:cubicBezTo>
                  <a:pt x="426" y="23"/>
                  <a:pt x="426" y="23"/>
                  <a:pt x="426" y="23"/>
                </a:cubicBezTo>
                <a:cubicBezTo>
                  <a:pt x="427" y="24"/>
                  <a:pt x="428" y="25"/>
                  <a:pt x="428" y="26"/>
                </a:cubicBezTo>
                <a:cubicBezTo>
                  <a:pt x="428" y="26"/>
                  <a:pt x="428" y="26"/>
                  <a:pt x="428" y="26"/>
                </a:cubicBezTo>
                <a:cubicBezTo>
                  <a:pt x="427" y="26"/>
                  <a:pt x="426" y="27"/>
                  <a:pt x="426" y="27"/>
                </a:cubicBezTo>
                <a:cubicBezTo>
                  <a:pt x="426" y="27"/>
                  <a:pt x="426" y="27"/>
                  <a:pt x="426" y="27"/>
                </a:cubicBezTo>
                <a:cubicBezTo>
                  <a:pt x="425" y="27"/>
                  <a:pt x="425" y="27"/>
                  <a:pt x="425" y="27"/>
                </a:cubicBezTo>
                <a:close/>
                <a:moveTo>
                  <a:pt x="201" y="22"/>
                </a:moveTo>
                <a:cubicBezTo>
                  <a:pt x="201" y="21"/>
                  <a:pt x="201" y="19"/>
                  <a:pt x="202" y="19"/>
                </a:cubicBezTo>
                <a:cubicBezTo>
                  <a:pt x="202" y="19"/>
                  <a:pt x="202" y="19"/>
                  <a:pt x="202" y="19"/>
                </a:cubicBezTo>
                <a:cubicBezTo>
                  <a:pt x="203" y="19"/>
                  <a:pt x="204" y="19"/>
                  <a:pt x="205" y="20"/>
                </a:cubicBezTo>
                <a:cubicBezTo>
                  <a:pt x="205" y="20"/>
                  <a:pt x="205" y="20"/>
                  <a:pt x="205" y="20"/>
                </a:cubicBezTo>
                <a:cubicBezTo>
                  <a:pt x="205" y="21"/>
                  <a:pt x="205" y="22"/>
                  <a:pt x="204" y="23"/>
                </a:cubicBezTo>
                <a:cubicBezTo>
                  <a:pt x="204" y="23"/>
                  <a:pt x="204" y="23"/>
                  <a:pt x="204" y="23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2" y="23"/>
                  <a:pt x="201" y="22"/>
                  <a:pt x="201" y="22"/>
                </a:cubicBezTo>
                <a:close/>
                <a:moveTo>
                  <a:pt x="414" y="23"/>
                </a:moveTo>
                <a:cubicBezTo>
                  <a:pt x="414" y="23"/>
                  <a:pt x="414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ubicBezTo>
                  <a:pt x="413" y="22"/>
                  <a:pt x="412" y="21"/>
                  <a:pt x="413" y="20"/>
                </a:cubicBezTo>
                <a:cubicBezTo>
                  <a:pt x="413" y="20"/>
                  <a:pt x="413" y="20"/>
                  <a:pt x="413" y="20"/>
                </a:cubicBezTo>
                <a:cubicBezTo>
                  <a:pt x="413" y="19"/>
                  <a:pt x="414" y="18"/>
                  <a:pt x="415" y="19"/>
                </a:cubicBezTo>
                <a:cubicBezTo>
                  <a:pt x="415" y="19"/>
                  <a:pt x="415" y="19"/>
                  <a:pt x="415" y="19"/>
                </a:cubicBezTo>
                <a:cubicBezTo>
                  <a:pt x="416" y="19"/>
                  <a:pt x="417" y="20"/>
                  <a:pt x="416" y="21"/>
                </a:cubicBezTo>
                <a:cubicBezTo>
                  <a:pt x="416" y="21"/>
                  <a:pt x="416" y="21"/>
                  <a:pt x="416" y="21"/>
                </a:cubicBezTo>
                <a:cubicBezTo>
                  <a:pt x="416" y="22"/>
                  <a:pt x="415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lose/>
                <a:moveTo>
                  <a:pt x="212" y="18"/>
                </a:moveTo>
                <a:cubicBezTo>
                  <a:pt x="212" y="17"/>
                  <a:pt x="213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ubicBezTo>
                  <a:pt x="215" y="15"/>
                  <a:pt x="216" y="15"/>
                  <a:pt x="216" y="16"/>
                </a:cubicBez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9"/>
                  <a:pt x="215" y="19"/>
                </a:cubicBezTo>
                <a:cubicBezTo>
                  <a:pt x="215" y="19"/>
                  <a:pt x="215" y="19"/>
                  <a:pt x="215" y="19"/>
                </a:cubicBezTo>
                <a:cubicBezTo>
                  <a:pt x="215" y="19"/>
                  <a:pt x="214" y="19"/>
                  <a:pt x="214" y="19"/>
                </a:cubicBezTo>
                <a:cubicBezTo>
                  <a:pt x="214" y="19"/>
                  <a:pt x="214" y="19"/>
                  <a:pt x="214" y="19"/>
                </a:cubicBezTo>
                <a:cubicBezTo>
                  <a:pt x="213" y="19"/>
                  <a:pt x="213" y="18"/>
                  <a:pt x="212" y="18"/>
                </a:cubicBezTo>
                <a:close/>
                <a:moveTo>
                  <a:pt x="403" y="19"/>
                </a:moveTo>
                <a:cubicBezTo>
                  <a:pt x="401" y="18"/>
                  <a:pt x="401" y="17"/>
                  <a:pt x="401" y="16"/>
                </a:cubicBezTo>
                <a:cubicBezTo>
                  <a:pt x="401" y="16"/>
                  <a:pt x="401" y="16"/>
                  <a:pt x="401" y="16"/>
                </a:cubicBezTo>
                <a:cubicBezTo>
                  <a:pt x="402" y="15"/>
                  <a:pt x="403" y="15"/>
                  <a:pt x="404" y="15"/>
                </a:cubicBezTo>
                <a:cubicBezTo>
                  <a:pt x="404" y="15"/>
                  <a:pt x="404" y="15"/>
                  <a:pt x="404" y="15"/>
                </a:cubicBezTo>
                <a:cubicBezTo>
                  <a:pt x="405" y="15"/>
                  <a:pt x="405" y="16"/>
                  <a:pt x="405" y="17"/>
                </a:cubicBezTo>
                <a:cubicBezTo>
                  <a:pt x="405" y="17"/>
                  <a:pt x="405" y="17"/>
                  <a:pt x="405" y="17"/>
                </a:cubicBezTo>
                <a:cubicBezTo>
                  <a:pt x="405" y="18"/>
                  <a:pt x="404" y="19"/>
                  <a:pt x="403" y="19"/>
                </a:cubicBezTo>
                <a:cubicBezTo>
                  <a:pt x="403" y="19"/>
                  <a:pt x="403" y="19"/>
                  <a:pt x="403" y="19"/>
                </a:cubicBezTo>
                <a:cubicBezTo>
                  <a:pt x="403" y="19"/>
                  <a:pt x="403" y="19"/>
                  <a:pt x="403" y="19"/>
                </a:cubicBezTo>
                <a:close/>
                <a:moveTo>
                  <a:pt x="224" y="14"/>
                </a:moveTo>
                <a:cubicBezTo>
                  <a:pt x="223" y="13"/>
                  <a:pt x="224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ubicBezTo>
                  <a:pt x="226" y="11"/>
                  <a:pt x="227" y="12"/>
                  <a:pt x="228" y="13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28" y="14"/>
                  <a:pt x="227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5" y="16"/>
                  <a:pt x="224" y="15"/>
                  <a:pt x="224" y="14"/>
                </a:cubicBezTo>
                <a:close/>
                <a:moveTo>
                  <a:pt x="391" y="15"/>
                </a:moveTo>
                <a:cubicBezTo>
                  <a:pt x="390" y="15"/>
                  <a:pt x="389" y="14"/>
                  <a:pt x="390" y="13"/>
                </a:cubicBezTo>
                <a:cubicBezTo>
                  <a:pt x="390" y="13"/>
                  <a:pt x="390" y="13"/>
                  <a:pt x="390" y="13"/>
                </a:cubicBezTo>
                <a:cubicBezTo>
                  <a:pt x="390" y="12"/>
                  <a:pt x="391" y="11"/>
                  <a:pt x="392" y="11"/>
                </a:cubicBezTo>
                <a:cubicBezTo>
                  <a:pt x="392" y="11"/>
                  <a:pt x="392" y="11"/>
                  <a:pt x="392" y="11"/>
                </a:cubicBezTo>
                <a:cubicBezTo>
                  <a:pt x="393" y="12"/>
                  <a:pt x="394" y="13"/>
                  <a:pt x="394" y="14"/>
                </a:cubicBezTo>
                <a:cubicBezTo>
                  <a:pt x="394" y="14"/>
                  <a:pt x="394" y="14"/>
                  <a:pt x="394" y="14"/>
                </a:cubicBezTo>
                <a:cubicBezTo>
                  <a:pt x="393" y="15"/>
                  <a:pt x="393" y="15"/>
                  <a:pt x="392" y="15"/>
                </a:cubicBezTo>
                <a:cubicBezTo>
                  <a:pt x="392" y="15"/>
                  <a:pt x="392" y="15"/>
                  <a:pt x="392" y="15"/>
                </a:cubicBezTo>
                <a:cubicBezTo>
                  <a:pt x="391" y="15"/>
                  <a:pt x="391" y="15"/>
                  <a:pt x="391" y="15"/>
                </a:cubicBezTo>
                <a:close/>
                <a:moveTo>
                  <a:pt x="235" y="11"/>
                </a:moveTo>
                <a:cubicBezTo>
                  <a:pt x="235" y="10"/>
                  <a:pt x="236" y="9"/>
                  <a:pt x="237" y="9"/>
                </a:cubicBezTo>
                <a:cubicBezTo>
                  <a:pt x="237" y="9"/>
                  <a:pt x="237" y="9"/>
                  <a:pt x="237" y="9"/>
                </a:cubicBezTo>
                <a:cubicBezTo>
                  <a:pt x="238" y="8"/>
                  <a:pt x="239" y="9"/>
                  <a:pt x="239" y="10"/>
                </a:cubicBezTo>
                <a:cubicBezTo>
                  <a:pt x="239" y="10"/>
                  <a:pt x="239" y="10"/>
                  <a:pt x="239" y="10"/>
                </a:cubicBezTo>
                <a:cubicBezTo>
                  <a:pt x="240" y="11"/>
                  <a:pt x="239" y="12"/>
                  <a:pt x="238" y="13"/>
                </a:cubicBezTo>
                <a:cubicBezTo>
                  <a:pt x="238" y="13"/>
                  <a:pt x="238" y="13"/>
                  <a:pt x="238" y="13"/>
                </a:cubicBezTo>
                <a:cubicBezTo>
                  <a:pt x="238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ubicBezTo>
                  <a:pt x="236" y="13"/>
                  <a:pt x="236" y="12"/>
                  <a:pt x="235" y="11"/>
                </a:cubicBezTo>
                <a:close/>
                <a:moveTo>
                  <a:pt x="380" y="12"/>
                </a:moveTo>
                <a:cubicBezTo>
                  <a:pt x="380" y="12"/>
                  <a:pt x="380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78" y="12"/>
                  <a:pt x="378" y="11"/>
                  <a:pt x="378" y="10"/>
                </a:cubicBezTo>
                <a:cubicBezTo>
                  <a:pt x="378" y="10"/>
                  <a:pt x="378" y="10"/>
                  <a:pt x="378" y="10"/>
                </a:cubicBezTo>
                <a:cubicBezTo>
                  <a:pt x="378" y="9"/>
                  <a:pt x="379" y="8"/>
                  <a:pt x="380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82" y="9"/>
                  <a:pt x="382" y="10"/>
                  <a:pt x="382" y="11"/>
                </a:cubicBezTo>
                <a:cubicBezTo>
                  <a:pt x="382" y="11"/>
                  <a:pt x="382" y="11"/>
                  <a:pt x="382" y="11"/>
                </a:cubicBezTo>
                <a:cubicBezTo>
                  <a:pt x="382" y="12"/>
                  <a:pt x="381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lose/>
                <a:moveTo>
                  <a:pt x="247" y="8"/>
                </a:moveTo>
                <a:cubicBezTo>
                  <a:pt x="247" y="7"/>
                  <a:pt x="248" y="6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50" y="6"/>
                  <a:pt x="251" y="7"/>
                  <a:pt x="251" y="8"/>
                </a:cubicBezTo>
                <a:cubicBezTo>
                  <a:pt x="251" y="8"/>
                  <a:pt x="251" y="8"/>
                  <a:pt x="251" y="8"/>
                </a:cubicBezTo>
                <a:cubicBezTo>
                  <a:pt x="251" y="9"/>
                  <a:pt x="250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8" y="10"/>
                  <a:pt x="247" y="9"/>
                  <a:pt x="247" y="8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ubicBezTo>
                  <a:pt x="367" y="10"/>
                  <a:pt x="366" y="9"/>
                  <a:pt x="366" y="8"/>
                </a:cubicBezTo>
                <a:cubicBezTo>
                  <a:pt x="366" y="8"/>
                  <a:pt x="366" y="8"/>
                  <a:pt x="366" y="8"/>
                </a:cubicBezTo>
                <a:cubicBezTo>
                  <a:pt x="367" y="6"/>
                  <a:pt x="368" y="6"/>
                  <a:pt x="369" y="6"/>
                </a:cubicBezTo>
                <a:cubicBezTo>
                  <a:pt x="369" y="6"/>
                  <a:pt x="369" y="6"/>
                  <a:pt x="369" y="6"/>
                </a:cubicBezTo>
                <a:cubicBezTo>
                  <a:pt x="370" y="6"/>
                  <a:pt x="370" y="7"/>
                  <a:pt x="370" y="8"/>
                </a:cubicBezTo>
                <a:cubicBezTo>
                  <a:pt x="370" y="8"/>
                  <a:pt x="370" y="8"/>
                  <a:pt x="370" y="8"/>
                </a:cubicBezTo>
                <a:cubicBezTo>
                  <a:pt x="370" y="9"/>
                  <a:pt x="369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lose/>
                <a:moveTo>
                  <a:pt x="259" y="6"/>
                </a:moveTo>
                <a:cubicBezTo>
                  <a:pt x="259" y="5"/>
                  <a:pt x="259" y="4"/>
                  <a:pt x="261" y="4"/>
                </a:cubicBezTo>
                <a:cubicBezTo>
                  <a:pt x="261" y="4"/>
                  <a:pt x="261" y="4"/>
                  <a:pt x="261" y="4"/>
                </a:cubicBezTo>
                <a:cubicBezTo>
                  <a:pt x="262" y="4"/>
                  <a:pt x="263" y="5"/>
                  <a:pt x="263" y="6"/>
                </a:cubicBezTo>
                <a:cubicBezTo>
                  <a:pt x="263" y="6"/>
                  <a:pt x="263" y="6"/>
                  <a:pt x="263" y="6"/>
                </a:cubicBezTo>
                <a:cubicBezTo>
                  <a:pt x="263" y="7"/>
                  <a:pt x="262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0" y="8"/>
                  <a:pt x="259" y="7"/>
                  <a:pt x="259" y="6"/>
                </a:cubicBezTo>
                <a:close/>
                <a:moveTo>
                  <a:pt x="356" y="8"/>
                </a:moveTo>
                <a:cubicBezTo>
                  <a:pt x="356" y="8"/>
                  <a:pt x="356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ubicBezTo>
                  <a:pt x="355" y="8"/>
                  <a:pt x="354" y="7"/>
                  <a:pt x="354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5" y="4"/>
                  <a:pt x="356" y="4"/>
                  <a:pt x="357" y="4"/>
                </a:cubicBezTo>
                <a:cubicBezTo>
                  <a:pt x="357" y="4"/>
                  <a:pt x="357" y="4"/>
                  <a:pt x="357" y="4"/>
                </a:cubicBezTo>
                <a:cubicBezTo>
                  <a:pt x="358" y="4"/>
                  <a:pt x="359" y="5"/>
                  <a:pt x="358" y="6"/>
                </a:cubicBezTo>
                <a:cubicBezTo>
                  <a:pt x="358" y="6"/>
                  <a:pt x="358" y="6"/>
                  <a:pt x="358" y="6"/>
                </a:cubicBezTo>
                <a:cubicBezTo>
                  <a:pt x="358" y="7"/>
                  <a:pt x="357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lose/>
                <a:moveTo>
                  <a:pt x="271" y="5"/>
                </a:moveTo>
                <a:cubicBezTo>
                  <a:pt x="271" y="4"/>
                  <a:pt x="271" y="3"/>
                  <a:pt x="273" y="2"/>
                </a:cubicBezTo>
                <a:cubicBezTo>
                  <a:pt x="273" y="2"/>
                  <a:pt x="273" y="2"/>
                  <a:pt x="273" y="2"/>
                </a:cubicBezTo>
                <a:cubicBezTo>
                  <a:pt x="274" y="2"/>
                  <a:pt x="275" y="3"/>
                  <a:pt x="275" y="4"/>
                </a:cubicBezTo>
                <a:cubicBezTo>
                  <a:pt x="275" y="4"/>
                  <a:pt x="275" y="4"/>
                  <a:pt x="275" y="4"/>
                </a:cubicBezTo>
                <a:cubicBezTo>
                  <a:pt x="275" y="5"/>
                  <a:pt x="274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2" y="6"/>
                  <a:pt x="271" y="6"/>
                  <a:pt x="271" y="5"/>
                </a:cubicBezTo>
                <a:close/>
                <a:moveTo>
                  <a:pt x="344" y="6"/>
                </a:moveTo>
                <a:cubicBezTo>
                  <a:pt x="343" y="6"/>
                  <a:pt x="342" y="5"/>
                  <a:pt x="343" y="4"/>
                </a:cubicBezTo>
                <a:cubicBezTo>
                  <a:pt x="343" y="4"/>
                  <a:pt x="343" y="4"/>
                  <a:pt x="343" y="4"/>
                </a:cubicBezTo>
                <a:cubicBezTo>
                  <a:pt x="343" y="3"/>
                  <a:pt x="344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7" y="3"/>
                  <a:pt x="347" y="5"/>
                </a:cubicBezTo>
                <a:cubicBezTo>
                  <a:pt x="347" y="5"/>
                  <a:pt x="347" y="5"/>
                  <a:pt x="347" y="5"/>
                </a:cubicBezTo>
                <a:cubicBezTo>
                  <a:pt x="346" y="6"/>
                  <a:pt x="346" y="6"/>
                  <a:pt x="345" y="6"/>
                </a:cubicBezTo>
                <a:cubicBezTo>
                  <a:pt x="345" y="6"/>
                  <a:pt x="345" y="6"/>
                  <a:pt x="345" y="6"/>
                </a:cubicBezTo>
                <a:cubicBezTo>
                  <a:pt x="344" y="6"/>
                  <a:pt x="344" y="6"/>
                  <a:pt x="344" y="6"/>
                </a:cubicBezTo>
                <a:close/>
                <a:moveTo>
                  <a:pt x="285" y="5"/>
                </a:moveTo>
                <a:cubicBezTo>
                  <a:pt x="284" y="5"/>
                  <a:pt x="283" y="5"/>
                  <a:pt x="283" y="3"/>
                </a:cubicBezTo>
                <a:cubicBezTo>
                  <a:pt x="283" y="3"/>
                  <a:pt x="283" y="3"/>
                  <a:pt x="283" y="3"/>
                </a:cubicBezTo>
                <a:cubicBezTo>
                  <a:pt x="283" y="2"/>
                  <a:pt x="283" y="1"/>
                  <a:pt x="285" y="1"/>
                </a:cubicBezTo>
                <a:cubicBezTo>
                  <a:pt x="285" y="1"/>
                  <a:pt x="285" y="1"/>
                  <a:pt x="285" y="1"/>
                </a:cubicBezTo>
                <a:cubicBezTo>
                  <a:pt x="286" y="1"/>
                  <a:pt x="287" y="2"/>
                  <a:pt x="287" y="3"/>
                </a:cubicBezTo>
                <a:cubicBezTo>
                  <a:pt x="287" y="3"/>
                  <a:pt x="287" y="3"/>
                  <a:pt x="287" y="3"/>
                </a:cubicBezTo>
                <a:cubicBezTo>
                  <a:pt x="287" y="4"/>
                  <a:pt x="286" y="5"/>
                  <a:pt x="285" y="5"/>
                </a:cubicBezTo>
                <a:cubicBezTo>
                  <a:pt x="285" y="5"/>
                  <a:pt x="285" y="5"/>
                  <a:pt x="285" y="5"/>
                </a:cubicBezTo>
                <a:close/>
                <a:moveTo>
                  <a:pt x="331" y="3"/>
                </a:moveTo>
                <a:cubicBezTo>
                  <a:pt x="331" y="2"/>
                  <a:pt x="332" y="1"/>
                  <a:pt x="333" y="1"/>
                </a:cubicBezTo>
                <a:cubicBezTo>
                  <a:pt x="333" y="1"/>
                  <a:pt x="333" y="1"/>
                  <a:pt x="333" y="1"/>
                </a:cubicBezTo>
                <a:cubicBezTo>
                  <a:pt x="334" y="1"/>
                  <a:pt x="335" y="2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4"/>
                  <a:pt x="334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1" y="5"/>
                  <a:pt x="331" y="4"/>
                  <a:pt x="331" y="3"/>
                </a:cubicBezTo>
                <a:close/>
                <a:moveTo>
                  <a:pt x="295" y="3"/>
                </a:moveTo>
                <a:cubicBezTo>
                  <a:pt x="295" y="2"/>
                  <a:pt x="295" y="1"/>
                  <a:pt x="297" y="1"/>
                </a:cubicBezTo>
                <a:cubicBezTo>
                  <a:pt x="297" y="1"/>
                  <a:pt x="297" y="1"/>
                  <a:pt x="297" y="1"/>
                </a:cubicBezTo>
                <a:cubicBezTo>
                  <a:pt x="298" y="1"/>
                  <a:pt x="299" y="1"/>
                  <a:pt x="299" y="2"/>
                </a:cubicBezTo>
                <a:cubicBezTo>
                  <a:pt x="299" y="2"/>
                  <a:pt x="299" y="2"/>
                  <a:pt x="299" y="2"/>
                </a:cubicBezTo>
                <a:cubicBezTo>
                  <a:pt x="299" y="4"/>
                  <a:pt x="298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6" y="5"/>
                  <a:pt x="295" y="4"/>
                  <a:pt x="295" y="3"/>
                </a:cubicBezTo>
                <a:close/>
                <a:moveTo>
                  <a:pt x="321" y="5"/>
                </a:moveTo>
                <a:cubicBezTo>
                  <a:pt x="319" y="4"/>
                  <a:pt x="319" y="4"/>
                  <a:pt x="319" y="2"/>
                </a:cubicBezTo>
                <a:cubicBezTo>
                  <a:pt x="319" y="2"/>
                  <a:pt x="319" y="2"/>
                  <a:pt x="319" y="2"/>
                </a:cubicBezTo>
                <a:cubicBezTo>
                  <a:pt x="319" y="1"/>
                  <a:pt x="320" y="1"/>
                  <a:pt x="321" y="1"/>
                </a:cubicBezTo>
                <a:cubicBezTo>
                  <a:pt x="321" y="1"/>
                  <a:pt x="321" y="1"/>
                  <a:pt x="321" y="1"/>
                </a:cubicBezTo>
                <a:cubicBezTo>
                  <a:pt x="322" y="1"/>
                  <a:pt x="323" y="2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4"/>
                  <a:pt x="322" y="5"/>
                  <a:pt x="321" y="5"/>
                </a:cubicBezTo>
                <a:cubicBezTo>
                  <a:pt x="321" y="5"/>
                  <a:pt x="321" y="5"/>
                  <a:pt x="321" y="5"/>
                </a:cubicBezTo>
                <a:cubicBezTo>
                  <a:pt x="321" y="5"/>
                  <a:pt x="321" y="5"/>
                  <a:pt x="321" y="5"/>
                </a:cubicBezTo>
                <a:close/>
                <a:moveTo>
                  <a:pt x="307" y="2"/>
                </a:moveTo>
                <a:cubicBezTo>
                  <a:pt x="307" y="1"/>
                  <a:pt x="308" y="0"/>
                  <a:pt x="309" y="0"/>
                </a:cubicBezTo>
                <a:cubicBezTo>
                  <a:pt x="309" y="0"/>
                  <a:pt x="309" y="0"/>
                  <a:pt x="309" y="0"/>
                </a:cubicBezTo>
                <a:cubicBezTo>
                  <a:pt x="310" y="0"/>
                  <a:pt x="311" y="1"/>
                  <a:pt x="311" y="2"/>
                </a:cubicBezTo>
                <a:cubicBezTo>
                  <a:pt x="311" y="2"/>
                  <a:pt x="311" y="2"/>
                  <a:pt x="311" y="2"/>
                </a:cubicBezTo>
                <a:cubicBezTo>
                  <a:pt x="311" y="3"/>
                  <a:pt x="310" y="4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8" y="4"/>
                  <a:pt x="307" y="3"/>
                  <a:pt x="307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02"/>
            <a:endParaRPr lang="de-DE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6" name="Freeform 5" descr="Pathways out of small dots, that are forming right side of the loop around Transform products.">
            <a:extLst>
              <a:ext uri="{FF2B5EF4-FFF2-40B4-BE49-F238E27FC236}">
                <a16:creationId xmlns:a16="http://schemas.microsoft.com/office/drawing/2014/main" id="{B87272AC-90AF-492E-914D-472B3D93058A}"/>
              </a:ext>
            </a:extLst>
          </p:cNvPr>
          <p:cNvSpPr>
            <a:spLocks noEditPoints="1"/>
          </p:cNvSpPr>
          <p:nvPr/>
        </p:nvSpPr>
        <p:spPr bwMode="auto">
          <a:xfrm rot="16200000" flipV="1">
            <a:off x="8393048" y="2554828"/>
            <a:ext cx="2009490" cy="3257088"/>
          </a:xfrm>
          <a:custGeom>
            <a:avLst/>
            <a:gdLst>
              <a:gd name="T0" fmla="*/ 358 w 618"/>
              <a:gd name="T1" fmla="*/ 897 h 1002"/>
              <a:gd name="T2" fmla="*/ 394 w 618"/>
              <a:gd name="T3" fmla="*/ 793 h 1002"/>
              <a:gd name="T4" fmla="*/ 430 w 618"/>
              <a:gd name="T5" fmla="*/ 693 h 1002"/>
              <a:gd name="T6" fmla="*/ 462 w 618"/>
              <a:gd name="T7" fmla="*/ 592 h 1002"/>
              <a:gd name="T8" fmla="*/ 495 w 618"/>
              <a:gd name="T9" fmla="*/ 490 h 1002"/>
              <a:gd name="T10" fmla="*/ 527 w 618"/>
              <a:gd name="T11" fmla="*/ 386 h 1002"/>
              <a:gd name="T12" fmla="*/ 103 w 618"/>
              <a:gd name="T13" fmla="*/ 283 h 1002"/>
              <a:gd name="T14" fmla="*/ 465 w 618"/>
              <a:gd name="T15" fmla="*/ 199 h 1002"/>
              <a:gd name="T16" fmla="*/ 242 w 618"/>
              <a:gd name="T17" fmla="*/ 147 h 1002"/>
              <a:gd name="T18" fmla="*/ 340 w 618"/>
              <a:gd name="T19" fmla="*/ 967 h 1002"/>
              <a:gd name="T20" fmla="*/ 374 w 618"/>
              <a:gd name="T21" fmla="*/ 867 h 1002"/>
              <a:gd name="T22" fmla="*/ 203 w 618"/>
              <a:gd name="T23" fmla="*/ 758 h 1002"/>
              <a:gd name="T24" fmla="*/ 168 w 618"/>
              <a:gd name="T25" fmla="*/ 653 h 1002"/>
              <a:gd name="T26" fmla="*/ 134 w 618"/>
              <a:gd name="T27" fmla="*/ 553 h 1002"/>
              <a:gd name="T28" fmla="*/ 97 w 618"/>
              <a:gd name="T29" fmla="*/ 454 h 1002"/>
              <a:gd name="T30" fmla="*/ 544 w 618"/>
              <a:gd name="T31" fmla="*/ 354 h 1002"/>
              <a:gd name="T32" fmla="*/ 92 w 618"/>
              <a:gd name="T33" fmla="*/ 255 h 1002"/>
              <a:gd name="T34" fmla="*/ 472 w 618"/>
              <a:gd name="T35" fmla="*/ 172 h 1002"/>
              <a:gd name="T36" fmla="*/ 236 w 618"/>
              <a:gd name="T37" fmla="*/ 121 h 1002"/>
              <a:gd name="T38" fmla="*/ 283 w 618"/>
              <a:gd name="T39" fmla="*/ 971 h 1002"/>
              <a:gd name="T40" fmla="*/ 243 w 618"/>
              <a:gd name="T41" fmla="*/ 873 h 1002"/>
              <a:gd name="T42" fmla="*/ 204 w 618"/>
              <a:gd name="T43" fmla="*/ 772 h 1002"/>
              <a:gd name="T44" fmla="*/ 454 w 618"/>
              <a:gd name="T45" fmla="*/ 666 h 1002"/>
              <a:gd name="T46" fmla="*/ 492 w 618"/>
              <a:gd name="T47" fmla="*/ 563 h 1002"/>
              <a:gd name="T48" fmla="*/ 533 w 618"/>
              <a:gd name="T49" fmla="*/ 461 h 1002"/>
              <a:gd name="T50" fmla="*/ 562 w 618"/>
              <a:gd name="T51" fmla="*/ 361 h 1002"/>
              <a:gd name="T52" fmla="*/ 65 w 618"/>
              <a:gd name="T53" fmla="*/ 258 h 1002"/>
              <a:gd name="T54" fmla="*/ 503 w 618"/>
              <a:gd name="T55" fmla="*/ 169 h 1002"/>
              <a:gd name="T56" fmla="*/ 427 w 618"/>
              <a:gd name="T57" fmla="*/ 112 h 1002"/>
              <a:gd name="T58" fmla="*/ 288 w 618"/>
              <a:gd name="T59" fmla="*/ 84 h 1002"/>
              <a:gd name="T60" fmla="*/ 358 w 618"/>
              <a:gd name="T61" fmla="*/ 924 h 1002"/>
              <a:gd name="T62" fmla="*/ 215 w 618"/>
              <a:gd name="T63" fmla="*/ 817 h 1002"/>
              <a:gd name="T64" fmla="*/ 175 w 618"/>
              <a:gd name="T65" fmla="*/ 714 h 1002"/>
              <a:gd name="T66" fmla="*/ 136 w 618"/>
              <a:gd name="T67" fmla="*/ 615 h 1002"/>
              <a:gd name="T68" fmla="*/ 94 w 618"/>
              <a:gd name="T69" fmla="*/ 518 h 1002"/>
              <a:gd name="T70" fmla="*/ 52 w 618"/>
              <a:gd name="T71" fmla="*/ 418 h 1002"/>
              <a:gd name="T72" fmla="*/ 579 w 618"/>
              <a:gd name="T73" fmla="*/ 317 h 1002"/>
              <a:gd name="T74" fmla="*/ 558 w 618"/>
              <a:gd name="T75" fmla="*/ 212 h 1002"/>
              <a:gd name="T76" fmla="*/ 123 w 618"/>
              <a:gd name="T77" fmla="*/ 128 h 1002"/>
              <a:gd name="T78" fmla="*/ 410 w 618"/>
              <a:gd name="T79" fmla="*/ 74 h 1002"/>
              <a:gd name="T80" fmla="*/ 319 w 618"/>
              <a:gd name="T81" fmla="*/ 57 h 1002"/>
              <a:gd name="T82" fmla="*/ 249 w 618"/>
              <a:gd name="T83" fmla="*/ 902 h 1002"/>
              <a:gd name="T84" fmla="*/ 209 w 618"/>
              <a:gd name="T85" fmla="*/ 804 h 1002"/>
              <a:gd name="T86" fmla="*/ 164 w 618"/>
              <a:gd name="T87" fmla="*/ 708 h 1002"/>
              <a:gd name="T88" fmla="*/ 120 w 618"/>
              <a:gd name="T89" fmla="*/ 609 h 1002"/>
              <a:gd name="T90" fmla="*/ 75 w 618"/>
              <a:gd name="T91" fmla="*/ 509 h 1002"/>
              <a:gd name="T92" fmla="*/ 583 w 618"/>
              <a:gd name="T93" fmla="*/ 406 h 1002"/>
              <a:gd name="T94" fmla="*/ 18 w 618"/>
              <a:gd name="T95" fmla="*/ 303 h 1002"/>
              <a:gd name="T96" fmla="*/ 578 w 618"/>
              <a:gd name="T97" fmla="*/ 206 h 1002"/>
              <a:gd name="T98" fmla="*/ 100 w 618"/>
              <a:gd name="T99" fmla="*/ 118 h 1002"/>
              <a:gd name="T100" fmla="*/ 187 w 618"/>
              <a:gd name="T101" fmla="*/ 55 h 1002"/>
              <a:gd name="T102" fmla="*/ 337 w 618"/>
              <a:gd name="T103" fmla="*/ 32 h 1002"/>
              <a:gd name="T104" fmla="*/ 361 w 618"/>
              <a:gd name="T105" fmla="*/ 926 h 1002"/>
              <a:gd name="T106" fmla="*/ 405 w 618"/>
              <a:gd name="T107" fmla="*/ 825 h 1002"/>
              <a:gd name="T108" fmla="*/ 454 w 618"/>
              <a:gd name="T109" fmla="*/ 726 h 1002"/>
              <a:gd name="T110" fmla="*/ 500 w 618"/>
              <a:gd name="T111" fmla="*/ 631 h 1002"/>
              <a:gd name="T112" fmla="*/ 544 w 618"/>
              <a:gd name="T113" fmla="*/ 534 h 1002"/>
              <a:gd name="T114" fmla="*/ 589 w 618"/>
              <a:gd name="T115" fmla="*/ 436 h 1002"/>
              <a:gd name="T116" fmla="*/ 4 w 618"/>
              <a:gd name="T117" fmla="*/ 331 h 1002"/>
              <a:gd name="T118" fmla="*/ 609 w 618"/>
              <a:gd name="T119" fmla="*/ 234 h 1002"/>
              <a:gd name="T120" fmla="*/ 53 w 618"/>
              <a:gd name="T121" fmla="*/ 137 h 1002"/>
              <a:gd name="T122" fmla="*/ 499 w 618"/>
              <a:gd name="T123" fmla="*/ 65 h 1002"/>
              <a:gd name="T124" fmla="*/ 216 w 618"/>
              <a:gd name="T125" fmla="*/ 16 h 1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8" h="1002">
                <a:moveTo>
                  <a:pt x="325" y="1002"/>
                </a:moveTo>
                <a:cubicBezTo>
                  <a:pt x="324" y="1002"/>
                  <a:pt x="323" y="1001"/>
                  <a:pt x="323" y="1000"/>
                </a:cubicBezTo>
                <a:cubicBezTo>
                  <a:pt x="323" y="1000"/>
                  <a:pt x="323" y="1000"/>
                  <a:pt x="323" y="1000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5" y="1002"/>
                </a:cubicBezTo>
                <a:cubicBezTo>
                  <a:pt x="325" y="1002"/>
                  <a:pt x="325" y="1002"/>
                  <a:pt x="325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9" y="994"/>
                </a:moveTo>
                <a:cubicBezTo>
                  <a:pt x="288" y="993"/>
                  <a:pt x="289" y="992"/>
                  <a:pt x="290" y="991"/>
                </a:cubicBezTo>
                <a:cubicBezTo>
                  <a:pt x="290" y="991"/>
                  <a:pt x="290" y="991"/>
                  <a:pt x="290" y="991"/>
                </a:cubicBezTo>
                <a:cubicBezTo>
                  <a:pt x="291" y="991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3" y="994"/>
                  <a:pt x="292" y="995"/>
                  <a:pt x="291" y="995"/>
                </a:cubicBezTo>
                <a:cubicBezTo>
                  <a:pt x="291" y="995"/>
                  <a:pt x="291" y="995"/>
                  <a:pt x="291" y="995"/>
                </a:cubicBezTo>
                <a:cubicBezTo>
                  <a:pt x="291" y="995"/>
                  <a:pt x="291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89" y="995"/>
                  <a:pt x="289" y="994"/>
                </a:cubicBezTo>
                <a:close/>
                <a:moveTo>
                  <a:pt x="329" y="991"/>
                </a:moveTo>
                <a:cubicBezTo>
                  <a:pt x="328" y="990"/>
                  <a:pt x="327" y="989"/>
                  <a:pt x="327" y="988"/>
                </a:cubicBezTo>
                <a:cubicBezTo>
                  <a:pt x="327" y="988"/>
                  <a:pt x="327" y="988"/>
                  <a:pt x="327" y="988"/>
                </a:cubicBezTo>
                <a:cubicBezTo>
                  <a:pt x="328" y="987"/>
                  <a:pt x="329" y="987"/>
                  <a:pt x="330" y="987"/>
                </a:cubicBezTo>
                <a:cubicBezTo>
                  <a:pt x="330" y="987"/>
                  <a:pt x="330" y="987"/>
                  <a:pt x="330" y="987"/>
                </a:cubicBezTo>
                <a:cubicBezTo>
                  <a:pt x="331" y="987"/>
                  <a:pt x="331" y="988"/>
                  <a:pt x="331" y="989"/>
                </a:cubicBezTo>
                <a:cubicBezTo>
                  <a:pt x="331" y="989"/>
                  <a:pt x="331" y="989"/>
                  <a:pt x="331" y="989"/>
                </a:cubicBezTo>
                <a:cubicBezTo>
                  <a:pt x="331" y="990"/>
                  <a:pt x="330" y="991"/>
                  <a:pt x="329" y="991"/>
                </a:cubicBezTo>
                <a:cubicBezTo>
                  <a:pt x="329" y="991"/>
                  <a:pt x="329" y="991"/>
                  <a:pt x="329" y="991"/>
                </a:cubicBezTo>
                <a:cubicBezTo>
                  <a:pt x="329" y="991"/>
                  <a:pt x="329" y="991"/>
                  <a:pt x="329" y="991"/>
                </a:cubicBezTo>
                <a:close/>
                <a:moveTo>
                  <a:pt x="285" y="982"/>
                </a:moveTo>
                <a:cubicBezTo>
                  <a:pt x="284" y="981"/>
                  <a:pt x="285" y="980"/>
                  <a:pt x="286" y="980"/>
                </a:cubicBezTo>
                <a:cubicBezTo>
                  <a:pt x="286" y="980"/>
                  <a:pt x="286" y="980"/>
                  <a:pt x="286" y="980"/>
                </a:cubicBezTo>
                <a:cubicBezTo>
                  <a:pt x="287" y="980"/>
                  <a:pt x="288" y="980"/>
                  <a:pt x="289" y="981"/>
                </a:cubicBezTo>
                <a:cubicBezTo>
                  <a:pt x="289" y="981"/>
                  <a:pt x="289" y="981"/>
                  <a:pt x="289" y="981"/>
                </a:cubicBezTo>
                <a:cubicBezTo>
                  <a:pt x="289" y="982"/>
                  <a:pt x="288" y="983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7" y="984"/>
                  <a:pt x="287" y="984"/>
                  <a:pt x="287" y="984"/>
                </a:cubicBezTo>
                <a:cubicBezTo>
                  <a:pt x="286" y="984"/>
                  <a:pt x="285" y="983"/>
                  <a:pt x="285" y="982"/>
                </a:cubicBezTo>
                <a:close/>
                <a:moveTo>
                  <a:pt x="332" y="979"/>
                </a:moveTo>
                <a:cubicBezTo>
                  <a:pt x="331" y="979"/>
                  <a:pt x="331" y="978"/>
                  <a:pt x="331" y="977"/>
                </a:cubicBezTo>
                <a:cubicBezTo>
                  <a:pt x="331" y="977"/>
                  <a:pt x="331" y="977"/>
                  <a:pt x="331" y="977"/>
                </a:cubicBezTo>
                <a:cubicBezTo>
                  <a:pt x="331" y="976"/>
                  <a:pt x="333" y="975"/>
                  <a:pt x="334" y="975"/>
                </a:cubicBezTo>
                <a:cubicBezTo>
                  <a:pt x="334" y="975"/>
                  <a:pt x="334" y="975"/>
                  <a:pt x="334" y="975"/>
                </a:cubicBezTo>
                <a:cubicBezTo>
                  <a:pt x="335" y="976"/>
                  <a:pt x="335" y="977"/>
                  <a:pt x="335" y="978"/>
                </a:cubicBezTo>
                <a:cubicBezTo>
                  <a:pt x="335" y="978"/>
                  <a:pt x="335" y="978"/>
                  <a:pt x="335" y="978"/>
                </a:cubicBezTo>
                <a:cubicBezTo>
                  <a:pt x="335" y="979"/>
                  <a:pt x="334" y="979"/>
                  <a:pt x="333" y="979"/>
                </a:cubicBezTo>
                <a:cubicBezTo>
                  <a:pt x="333" y="979"/>
                  <a:pt x="333" y="979"/>
                  <a:pt x="333" y="979"/>
                </a:cubicBezTo>
                <a:cubicBezTo>
                  <a:pt x="333" y="979"/>
                  <a:pt x="333" y="979"/>
                  <a:pt x="332" y="979"/>
                </a:cubicBezTo>
                <a:close/>
                <a:moveTo>
                  <a:pt x="281" y="971"/>
                </a:moveTo>
                <a:cubicBezTo>
                  <a:pt x="281" y="970"/>
                  <a:pt x="281" y="969"/>
                  <a:pt x="282" y="969"/>
                </a:cubicBezTo>
                <a:cubicBezTo>
                  <a:pt x="282" y="969"/>
                  <a:pt x="282" y="969"/>
                  <a:pt x="282" y="969"/>
                </a:cubicBezTo>
                <a:cubicBezTo>
                  <a:pt x="283" y="968"/>
                  <a:pt x="284" y="969"/>
                  <a:pt x="285" y="970"/>
                </a:cubicBezTo>
                <a:cubicBezTo>
                  <a:pt x="285" y="970"/>
                  <a:pt x="285" y="970"/>
                  <a:pt x="285" y="970"/>
                </a:cubicBezTo>
                <a:cubicBezTo>
                  <a:pt x="285" y="971"/>
                  <a:pt x="285" y="972"/>
                  <a:pt x="284" y="972"/>
                </a:cubicBezTo>
                <a:cubicBezTo>
                  <a:pt x="284" y="972"/>
                  <a:pt x="284" y="972"/>
                  <a:pt x="284" y="972"/>
                </a:cubicBezTo>
                <a:cubicBezTo>
                  <a:pt x="283" y="972"/>
                  <a:pt x="283" y="972"/>
                  <a:pt x="283" y="972"/>
                </a:cubicBezTo>
                <a:cubicBezTo>
                  <a:pt x="283" y="972"/>
                  <a:pt x="283" y="972"/>
                  <a:pt x="283" y="972"/>
                </a:cubicBezTo>
                <a:cubicBezTo>
                  <a:pt x="282" y="972"/>
                  <a:pt x="281" y="972"/>
                  <a:pt x="281" y="971"/>
                </a:cubicBezTo>
                <a:close/>
                <a:moveTo>
                  <a:pt x="336" y="968"/>
                </a:moveTo>
                <a:cubicBezTo>
                  <a:pt x="335" y="968"/>
                  <a:pt x="335" y="966"/>
                  <a:pt x="335" y="965"/>
                </a:cubicBezTo>
                <a:cubicBezTo>
                  <a:pt x="335" y="965"/>
                  <a:pt x="335" y="965"/>
                  <a:pt x="335" y="965"/>
                </a:cubicBezTo>
                <a:cubicBezTo>
                  <a:pt x="335" y="964"/>
                  <a:pt x="336" y="964"/>
                  <a:pt x="337" y="964"/>
                </a:cubicBezTo>
                <a:cubicBezTo>
                  <a:pt x="337" y="964"/>
                  <a:pt x="337" y="964"/>
                  <a:pt x="337" y="964"/>
                </a:cubicBezTo>
                <a:cubicBezTo>
                  <a:pt x="338" y="964"/>
                  <a:pt x="339" y="966"/>
                  <a:pt x="339" y="967"/>
                </a:cubicBezTo>
                <a:cubicBezTo>
                  <a:pt x="339" y="967"/>
                  <a:pt x="339" y="967"/>
                  <a:pt x="339" y="967"/>
                </a:cubicBezTo>
                <a:cubicBezTo>
                  <a:pt x="338" y="967"/>
                  <a:pt x="338" y="968"/>
                  <a:pt x="337" y="968"/>
                </a:cubicBezTo>
                <a:cubicBezTo>
                  <a:pt x="337" y="968"/>
                  <a:pt x="337" y="968"/>
                  <a:pt x="337" y="968"/>
                </a:cubicBezTo>
                <a:cubicBezTo>
                  <a:pt x="337" y="968"/>
                  <a:pt x="336" y="968"/>
                  <a:pt x="336" y="968"/>
                </a:cubicBezTo>
                <a:close/>
                <a:moveTo>
                  <a:pt x="277" y="960"/>
                </a:moveTo>
                <a:cubicBezTo>
                  <a:pt x="277" y="959"/>
                  <a:pt x="277" y="958"/>
                  <a:pt x="278" y="957"/>
                </a:cubicBezTo>
                <a:cubicBezTo>
                  <a:pt x="278" y="957"/>
                  <a:pt x="278" y="957"/>
                  <a:pt x="278" y="957"/>
                </a:cubicBezTo>
                <a:cubicBezTo>
                  <a:pt x="279" y="957"/>
                  <a:pt x="281" y="957"/>
                  <a:pt x="281" y="958"/>
                </a:cubicBezTo>
                <a:cubicBezTo>
                  <a:pt x="281" y="958"/>
                  <a:pt x="281" y="958"/>
                  <a:pt x="281" y="958"/>
                </a:cubicBezTo>
                <a:cubicBezTo>
                  <a:pt x="281" y="959"/>
                  <a:pt x="281" y="961"/>
                  <a:pt x="280" y="961"/>
                </a:cubicBezTo>
                <a:cubicBezTo>
                  <a:pt x="280" y="961"/>
                  <a:pt x="280" y="961"/>
                  <a:pt x="280" y="961"/>
                </a:cubicBezTo>
                <a:cubicBezTo>
                  <a:pt x="279" y="961"/>
                  <a:pt x="279" y="961"/>
                  <a:pt x="279" y="961"/>
                </a:cubicBezTo>
                <a:cubicBezTo>
                  <a:pt x="279" y="961"/>
                  <a:pt x="279" y="961"/>
                  <a:pt x="279" y="961"/>
                </a:cubicBezTo>
                <a:cubicBezTo>
                  <a:pt x="278" y="961"/>
                  <a:pt x="277" y="961"/>
                  <a:pt x="277" y="960"/>
                </a:cubicBezTo>
                <a:close/>
                <a:moveTo>
                  <a:pt x="340" y="957"/>
                </a:moveTo>
                <a:cubicBezTo>
                  <a:pt x="339" y="956"/>
                  <a:pt x="338" y="955"/>
                  <a:pt x="339" y="954"/>
                </a:cubicBezTo>
                <a:cubicBezTo>
                  <a:pt x="339" y="954"/>
                  <a:pt x="339" y="954"/>
                  <a:pt x="339" y="954"/>
                </a:cubicBezTo>
                <a:cubicBezTo>
                  <a:pt x="339" y="953"/>
                  <a:pt x="340" y="952"/>
                  <a:pt x="341" y="953"/>
                </a:cubicBezTo>
                <a:cubicBezTo>
                  <a:pt x="341" y="953"/>
                  <a:pt x="341" y="953"/>
                  <a:pt x="341" y="953"/>
                </a:cubicBezTo>
                <a:cubicBezTo>
                  <a:pt x="342" y="953"/>
                  <a:pt x="343" y="954"/>
                  <a:pt x="342" y="955"/>
                </a:cubicBezTo>
                <a:cubicBezTo>
                  <a:pt x="342" y="955"/>
                  <a:pt x="342" y="955"/>
                  <a:pt x="342" y="955"/>
                </a:cubicBezTo>
                <a:cubicBezTo>
                  <a:pt x="342" y="956"/>
                  <a:pt x="341" y="957"/>
                  <a:pt x="341" y="957"/>
                </a:cubicBezTo>
                <a:cubicBezTo>
                  <a:pt x="341" y="957"/>
                  <a:pt x="341" y="957"/>
                  <a:pt x="341" y="957"/>
                </a:cubicBezTo>
                <a:cubicBezTo>
                  <a:pt x="340" y="957"/>
                  <a:pt x="340" y="957"/>
                  <a:pt x="340" y="957"/>
                </a:cubicBezTo>
                <a:close/>
                <a:moveTo>
                  <a:pt x="273" y="948"/>
                </a:moveTo>
                <a:cubicBezTo>
                  <a:pt x="273" y="947"/>
                  <a:pt x="274" y="946"/>
                  <a:pt x="275" y="946"/>
                </a:cubicBezTo>
                <a:cubicBezTo>
                  <a:pt x="275" y="946"/>
                  <a:pt x="275" y="946"/>
                  <a:pt x="275" y="946"/>
                </a:cubicBezTo>
                <a:cubicBezTo>
                  <a:pt x="276" y="945"/>
                  <a:pt x="277" y="946"/>
                  <a:pt x="277" y="947"/>
                </a:cubicBezTo>
                <a:cubicBezTo>
                  <a:pt x="277" y="947"/>
                  <a:pt x="277" y="947"/>
                  <a:pt x="277" y="947"/>
                </a:cubicBezTo>
                <a:cubicBezTo>
                  <a:pt x="278" y="948"/>
                  <a:pt x="277" y="949"/>
                  <a:pt x="276" y="950"/>
                </a:cubicBezTo>
                <a:cubicBezTo>
                  <a:pt x="276" y="950"/>
                  <a:pt x="276" y="950"/>
                  <a:pt x="276" y="950"/>
                </a:cubicBezTo>
                <a:cubicBezTo>
                  <a:pt x="276" y="950"/>
                  <a:pt x="276" y="950"/>
                  <a:pt x="275" y="950"/>
                </a:cubicBezTo>
                <a:cubicBezTo>
                  <a:pt x="275" y="950"/>
                  <a:pt x="275" y="950"/>
                  <a:pt x="275" y="950"/>
                </a:cubicBezTo>
                <a:cubicBezTo>
                  <a:pt x="274" y="950"/>
                  <a:pt x="274" y="949"/>
                  <a:pt x="273" y="948"/>
                </a:cubicBezTo>
                <a:close/>
                <a:moveTo>
                  <a:pt x="344" y="945"/>
                </a:moveTo>
                <a:cubicBezTo>
                  <a:pt x="343" y="945"/>
                  <a:pt x="342" y="944"/>
                  <a:pt x="342" y="943"/>
                </a:cubicBezTo>
                <a:cubicBezTo>
                  <a:pt x="342" y="943"/>
                  <a:pt x="342" y="943"/>
                  <a:pt x="342" y="943"/>
                </a:cubicBezTo>
                <a:cubicBezTo>
                  <a:pt x="343" y="942"/>
                  <a:pt x="344" y="941"/>
                  <a:pt x="345" y="941"/>
                </a:cubicBezTo>
                <a:cubicBezTo>
                  <a:pt x="345" y="941"/>
                  <a:pt x="345" y="941"/>
                  <a:pt x="345" y="941"/>
                </a:cubicBezTo>
                <a:cubicBezTo>
                  <a:pt x="346" y="942"/>
                  <a:pt x="347" y="943"/>
                  <a:pt x="346" y="944"/>
                </a:cubicBezTo>
                <a:cubicBezTo>
                  <a:pt x="346" y="944"/>
                  <a:pt x="346" y="944"/>
                  <a:pt x="346" y="944"/>
                </a:cubicBezTo>
                <a:cubicBezTo>
                  <a:pt x="346" y="945"/>
                  <a:pt x="345" y="945"/>
                  <a:pt x="344" y="945"/>
                </a:cubicBezTo>
                <a:cubicBezTo>
                  <a:pt x="344" y="945"/>
                  <a:pt x="344" y="945"/>
                  <a:pt x="344" y="945"/>
                </a:cubicBezTo>
                <a:cubicBezTo>
                  <a:pt x="344" y="945"/>
                  <a:pt x="344" y="945"/>
                  <a:pt x="344" y="945"/>
                </a:cubicBezTo>
                <a:close/>
                <a:moveTo>
                  <a:pt x="270" y="937"/>
                </a:moveTo>
                <a:cubicBezTo>
                  <a:pt x="269" y="936"/>
                  <a:pt x="270" y="935"/>
                  <a:pt x="271" y="934"/>
                </a:cubicBezTo>
                <a:cubicBezTo>
                  <a:pt x="271" y="934"/>
                  <a:pt x="271" y="934"/>
                  <a:pt x="271" y="934"/>
                </a:cubicBezTo>
                <a:cubicBezTo>
                  <a:pt x="272" y="934"/>
                  <a:pt x="273" y="935"/>
                  <a:pt x="273" y="936"/>
                </a:cubicBezTo>
                <a:cubicBezTo>
                  <a:pt x="273" y="936"/>
                  <a:pt x="273" y="936"/>
                  <a:pt x="273" y="936"/>
                </a:cubicBezTo>
                <a:cubicBezTo>
                  <a:pt x="274" y="937"/>
                  <a:pt x="273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2" y="938"/>
                  <a:pt x="272" y="938"/>
                  <a:pt x="272" y="938"/>
                </a:cubicBezTo>
                <a:cubicBezTo>
                  <a:pt x="271" y="938"/>
                  <a:pt x="270" y="938"/>
                  <a:pt x="270" y="937"/>
                </a:cubicBezTo>
                <a:close/>
                <a:moveTo>
                  <a:pt x="347" y="934"/>
                </a:moveTo>
                <a:cubicBezTo>
                  <a:pt x="346" y="933"/>
                  <a:pt x="346" y="932"/>
                  <a:pt x="346" y="931"/>
                </a:cubicBezTo>
                <a:cubicBezTo>
                  <a:pt x="346" y="931"/>
                  <a:pt x="346" y="931"/>
                  <a:pt x="346" y="931"/>
                </a:cubicBezTo>
                <a:cubicBezTo>
                  <a:pt x="347" y="930"/>
                  <a:pt x="348" y="930"/>
                  <a:pt x="349" y="930"/>
                </a:cubicBezTo>
                <a:cubicBezTo>
                  <a:pt x="349" y="930"/>
                  <a:pt x="349" y="930"/>
                  <a:pt x="349" y="930"/>
                </a:cubicBezTo>
                <a:cubicBezTo>
                  <a:pt x="350" y="930"/>
                  <a:pt x="350" y="931"/>
                  <a:pt x="350" y="932"/>
                </a:cubicBezTo>
                <a:cubicBezTo>
                  <a:pt x="350" y="932"/>
                  <a:pt x="350" y="932"/>
                  <a:pt x="350" y="932"/>
                </a:cubicBezTo>
                <a:cubicBezTo>
                  <a:pt x="350" y="933"/>
                  <a:pt x="349" y="934"/>
                  <a:pt x="348" y="934"/>
                </a:cubicBezTo>
                <a:cubicBezTo>
                  <a:pt x="348" y="934"/>
                  <a:pt x="348" y="934"/>
                  <a:pt x="348" y="934"/>
                </a:cubicBezTo>
                <a:cubicBezTo>
                  <a:pt x="348" y="934"/>
                  <a:pt x="348" y="934"/>
                  <a:pt x="347" y="934"/>
                </a:cubicBezTo>
                <a:close/>
                <a:moveTo>
                  <a:pt x="266" y="926"/>
                </a:moveTo>
                <a:cubicBezTo>
                  <a:pt x="265" y="924"/>
                  <a:pt x="266" y="923"/>
                  <a:pt x="267" y="923"/>
                </a:cubicBezTo>
                <a:cubicBezTo>
                  <a:pt x="267" y="923"/>
                  <a:pt x="267" y="923"/>
                  <a:pt x="267" y="923"/>
                </a:cubicBezTo>
                <a:cubicBezTo>
                  <a:pt x="268" y="923"/>
                  <a:pt x="269" y="923"/>
                  <a:pt x="270" y="924"/>
                </a:cubicBezTo>
                <a:cubicBezTo>
                  <a:pt x="270" y="924"/>
                  <a:pt x="270" y="924"/>
                  <a:pt x="270" y="924"/>
                </a:cubicBezTo>
                <a:cubicBezTo>
                  <a:pt x="270" y="925"/>
                  <a:pt x="269" y="926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8" y="927"/>
                  <a:pt x="268" y="927"/>
                  <a:pt x="268" y="927"/>
                </a:cubicBezTo>
                <a:cubicBezTo>
                  <a:pt x="267" y="927"/>
                  <a:pt x="266" y="926"/>
                  <a:pt x="266" y="926"/>
                </a:cubicBezTo>
                <a:close/>
                <a:moveTo>
                  <a:pt x="351" y="922"/>
                </a:moveTo>
                <a:cubicBezTo>
                  <a:pt x="350" y="922"/>
                  <a:pt x="350" y="921"/>
                  <a:pt x="350" y="920"/>
                </a:cubicBezTo>
                <a:cubicBezTo>
                  <a:pt x="350" y="920"/>
                  <a:pt x="350" y="920"/>
                  <a:pt x="350" y="920"/>
                </a:cubicBezTo>
                <a:cubicBezTo>
                  <a:pt x="350" y="919"/>
                  <a:pt x="351" y="918"/>
                  <a:pt x="353" y="919"/>
                </a:cubicBezTo>
                <a:cubicBezTo>
                  <a:pt x="353" y="919"/>
                  <a:pt x="353" y="919"/>
                  <a:pt x="353" y="919"/>
                </a:cubicBezTo>
                <a:cubicBezTo>
                  <a:pt x="354" y="919"/>
                  <a:pt x="354" y="920"/>
                  <a:pt x="354" y="921"/>
                </a:cubicBezTo>
                <a:cubicBezTo>
                  <a:pt x="354" y="921"/>
                  <a:pt x="354" y="921"/>
                  <a:pt x="354" y="921"/>
                </a:cubicBezTo>
                <a:cubicBezTo>
                  <a:pt x="354" y="922"/>
                  <a:pt x="353" y="922"/>
                  <a:pt x="352" y="922"/>
                </a:cubicBezTo>
                <a:cubicBezTo>
                  <a:pt x="352" y="922"/>
                  <a:pt x="352" y="922"/>
                  <a:pt x="352" y="922"/>
                </a:cubicBezTo>
                <a:cubicBezTo>
                  <a:pt x="352" y="922"/>
                  <a:pt x="351" y="922"/>
                  <a:pt x="351" y="922"/>
                </a:cubicBezTo>
                <a:close/>
                <a:moveTo>
                  <a:pt x="262" y="914"/>
                </a:moveTo>
                <a:cubicBezTo>
                  <a:pt x="262" y="913"/>
                  <a:pt x="262" y="912"/>
                  <a:pt x="263" y="912"/>
                </a:cubicBezTo>
                <a:cubicBezTo>
                  <a:pt x="263" y="912"/>
                  <a:pt x="263" y="912"/>
                  <a:pt x="263" y="912"/>
                </a:cubicBezTo>
                <a:cubicBezTo>
                  <a:pt x="264" y="911"/>
                  <a:pt x="265" y="912"/>
                  <a:pt x="266" y="913"/>
                </a:cubicBezTo>
                <a:cubicBezTo>
                  <a:pt x="266" y="913"/>
                  <a:pt x="266" y="913"/>
                  <a:pt x="266" y="913"/>
                </a:cubicBezTo>
                <a:cubicBezTo>
                  <a:pt x="266" y="914"/>
                  <a:pt x="266" y="915"/>
                  <a:pt x="265" y="915"/>
                </a:cubicBezTo>
                <a:cubicBezTo>
                  <a:pt x="265" y="915"/>
                  <a:pt x="265" y="915"/>
                  <a:pt x="265" y="915"/>
                </a:cubicBezTo>
                <a:cubicBezTo>
                  <a:pt x="264" y="915"/>
                  <a:pt x="264" y="916"/>
                  <a:pt x="264" y="916"/>
                </a:cubicBezTo>
                <a:cubicBezTo>
                  <a:pt x="264" y="916"/>
                  <a:pt x="264" y="916"/>
                  <a:pt x="264" y="916"/>
                </a:cubicBezTo>
                <a:cubicBezTo>
                  <a:pt x="263" y="916"/>
                  <a:pt x="262" y="915"/>
                  <a:pt x="262" y="914"/>
                </a:cubicBezTo>
                <a:close/>
                <a:moveTo>
                  <a:pt x="355" y="911"/>
                </a:moveTo>
                <a:cubicBezTo>
                  <a:pt x="354" y="911"/>
                  <a:pt x="353" y="909"/>
                  <a:pt x="354" y="908"/>
                </a:cubicBezTo>
                <a:cubicBezTo>
                  <a:pt x="354" y="908"/>
                  <a:pt x="354" y="908"/>
                  <a:pt x="354" y="908"/>
                </a:cubicBezTo>
                <a:cubicBezTo>
                  <a:pt x="354" y="907"/>
                  <a:pt x="355" y="907"/>
                  <a:pt x="356" y="907"/>
                </a:cubicBezTo>
                <a:cubicBezTo>
                  <a:pt x="356" y="907"/>
                  <a:pt x="356" y="907"/>
                  <a:pt x="356" y="907"/>
                </a:cubicBezTo>
                <a:cubicBezTo>
                  <a:pt x="357" y="908"/>
                  <a:pt x="358" y="909"/>
                  <a:pt x="358" y="910"/>
                </a:cubicBezTo>
                <a:cubicBezTo>
                  <a:pt x="358" y="910"/>
                  <a:pt x="358" y="910"/>
                  <a:pt x="358" y="910"/>
                </a:cubicBezTo>
                <a:cubicBezTo>
                  <a:pt x="357" y="911"/>
                  <a:pt x="357" y="911"/>
                  <a:pt x="356" y="911"/>
                </a:cubicBezTo>
                <a:cubicBezTo>
                  <a:pt x="356" y="911"/>
                  <a:pt x="356" y="911"/>
                  <a:pt x="356" y="911"/>
                </a:cubicBezTo>
                <a:cubicBezTo>
                  <a:pt x="355" y="911"/>
                  <a:pt x="355" y="911"/>
                  <a:pt x="355" y="911"/>
                </a:cubicBezTo>
                <a:close/>
                <a:moveTo>
                  <a:pt x="258" y="903"/>
                </a:moveTo>
                <a:cubicBezTo>
                  <a:pt x="258" y="902"/>
                  <a:pt x="258" y="901"/>
                  <a:pt x="260" y="900"/>
                </a:cubicBezTo>
                <a:cubicBezTo>
                  <a:pt x="260" y="900"/>
                  <a:pt x="260" y="900"/>
                  <a:pt x="260" y="900"/>
                </a:cubicBezTo>
                <a:cubicBezTo>
                  <a:pt x="261" y="900"/>
                  <a:pt x="262" y="900"/>
                  <a:pt x="262" y="901"/>
                </a:cubicBezTo>
                <a:cubicBezTo>
                  <a:pt x="262" y="901"/>
                  <a:pt x="262" y="901"/>
                  <a:pt x="262" y="901"/>
                </a:cubicBezTo>
                <a:cubicBezTo>
                  <a:pt x="262" y="903"/>
                  <a:pt x="262" y="904"/>
                  <a:pt x="261" y="904"/>
                </a:cubicBezTo>
                <a:cubicBezTo>
                  <a:pt x="261" y="904"/>
                  <a:pt x="261" y="904"/>
                  <a:pt x="261" y="904"/>
                </a:cubicBezTo>
                <a:cubicBezTo>
                  <a:pt x="261" y="904"/>
                  <a:pt x="260" y="904"/>
                  <a:pt x="260" y="904"/>
                </a:cubicBezTo>
                <a:cubicBezTo>
                  <a:pt x="260" y="904"/>
                  <a:pt x="260" y="904"/>
                  <a:pt x="260" y="904"/>
                </a:cubicBezTo>
                <a:cubicBezTo>
                  <a:pt x="259" y="904"/>
                  <a:pt x="259" y="904"/>
                  <a:pt x="258" y="903"/>
                </a:cubicBezTo>
                <a:close/>
                <a:moveTo>
                  <a:pt x="359" y="900"/>
                </a:moveTo>
                <a:cubicBezTo>
                  <a:pt x="358" y="899"/>
                  <a:pt x="357" y="898"/>
                  <a:pt x="358" y="897"/>
                </a:cubicBezTo>
                <a:cubicBezTo>
                  <a:pt x="358" y="897"/>
                  <a:pt x="358" y="897"/>
                  <a:pt x="358" y="897"/>
                </a:cubicBezTo>
                <a:cubicBezTo>
                  <a:pt x="358" y="896"/>
                  <a:pt x="359" y="895"/>
                  <a:pt x="360" y="896"/>
                </a:cubicBezTo>
                <a:cubicBezTo>
                  <a:pt x="360" y="896"/>
                  <a:pt x="360" y="896"/>
                  <a:pt x="360" y="896"/>
                </a:cubicBezTo>
                <a:cubicBezTo>
                  <a:pt x="361" y="896"/>
                  <a:pt x="362" y="897"/>
                  <a:pt x="361" y="898"/>
                </a:cubicBezTo>
                <a:cubicBezTo>
                  <a:pt x="361" y="898"/>
                  <a:pt x="361" y="898"/>
                  <a:pt x="361" y="898"/>
                </a:cubicBezTo>
                <a:cubicBezTo>
                  <a:pt x="361" y="899"/>
                  <a:pt x="360" y="900"/>
                  <a:pt x="359" y="900"/>
                </a:cubicBezTo>
                <a:cubicBezTo>
                  <a:pt x="359" y="900"/>
                  <a:pt x="359" y="900"/>
                  <a:pt x="359" y="900"/>
                </a:cubicBezTo>
                <a:cubicBezTo>
                  <a:pt x="359" y="900"/>
                  <a:pt x="359" y="900"/>
                  <a:pt x="359" y="900"/>
                </a:cubicBezTo>
                <a:close/>
                <a:moveTo>
                  <a:pt x="254" y="891"/>
                </a:moveTo>
                <a:cubicBezTo>
                  <a:pt x="254" y="890"/>
                  <a:pt x="255" y="889"/>
                  <a:pt x="256" y="889"/>
                </a:cubicBezTo>
                <a:cubicBezTo>
                  <a:pt x="256" y="889"/>
                  <a:pt x="256" y="889"/>
                  <a:pt x="256" y="889"/>
                </a:cubicBezTo>
                <a:cubicBezTo>
                  <a:pt x="257" y="888"/>
                  <a:pt x="258" y="889"/>
                  <a:pt x="258" y="890"/>
                </a:cubicBezTo>
                <a:cubicBezTo>
                  <a:pt x="258" y="890"/>
                  <a:pt x="258" y="890"/>
                  <a:pt x="258" y="890"/>
                </a:cubicBezTo>
                <a:cubicBezTo>
                  <a:pt x="259" y="891"/>
                  <a:pt x="258" y="892"/>
                  <a:pt x="257" y="893"/>
                </a:cubicBezTo>
                <a:cubicBezTo>
                  <a:pt x="257" y="893"/>
                  <a:pt x="257" y="893"/>
                  <a:pt x="257" y="893"/>
                </a:cubicBezTo>
                <a:cubicBezTo>
                  <a:pt x="257" y="893"/>
                  <a:pt x="257" y="893"/>
                  <a:pt x="256" y="893"/>
                </a:cubicBezTo>
                <a:cubicBezTo>
                  <a:pt x="256" y="893"/>
                  <a:pt x="256" y="893"/>
                  <a:pt x="256" y="893"/>
                </a:cubicBezTo>
                <a:cubicBezTo>
                  <a:pt x="256" y="893"/>
                  <a:pt x="255" y="892"/>
                  <a:pt x="254" y="891"/>
                </a:cubicBezTo>
                <a:close/>
                <a:moveTo>
                  <a:pt x="363" y="888"/>
                </a:moveTo>
                <a:cubicBezTo>
                  <a:pt x="362" y="888"/>
                  <a:pt x="361" y="887"/>
                  <a:pt x="361" y="886"/>
                </a:cubicBezTo>
                <a:cubicBezTo>
                  <a:pt x="361" y="886"/>
                  <a:pt x="361" y="886"/>
                  <a:pt x="361" y="886"/>
                </a:cubicBezTo>
                <a:cubicBezTo>
                  <a:pt x="362" y="885"/>
                  <a:pt x="363" y="884"/>
                  <a:pt x="364" y="884"/>
                </a:cubicBezTo>
                <a:cubicBezTo>
                  <a:pt x="364" y="884"/>
                  <a:pt x="364" y="884"/>
                  <a:pt x="364" y="884"/>
                </a:cubicBezTo>
                <a:cubicBezTo>
                  <a:pt x="365" y="885"/>
                  <a:pt x="366" y="886"/>
                  <a:pt x="365" y="887"/>
                </a:cubicBezTo>
                <a:cubicBezTo>
                  <a:pt x="365" y="887"/>
                  <a:pt x="365" y="887"/>
                  <a:pt x="365" y="887"/>
                </a:cubicBezTo>
                <a:cubicBezTo>
                  <a:pt x="365" y="888"/>
                  <a:pt x="364" y="888"/>
                  <a:pt x="363" y="888"/>
                </a:cubicBezTo>
                <a:cubicBezTo>
                  <a:pt x="363" y="888"/>
                  <a:pt x="363" y="888"/>
                  <a:pt x="363" y="888"/>
                </a:cubicBezTo>
                <a:cubicBezTo>
                  <a:pt x="363" y="888"/>
                  <a:pt x="363" y="888"/>
                  <a:pt x="363" y="888"/>
                </a:cubicBezTo>
                <a:close/>
                <a:moveTo>
                  <a:pt x="251" y="880"/>
                </a:moveTo>
                <a:cubicBezTo>
                  <a:pt x="250" y="879"/>
                  <a:pt x="251" y="878"/>
                  <a:pt x="252" y="877"/>
                </a:cubicBezTo>
                <a:cubicBezTo>
                  <a:pt x="252" y="877"/>
                  <a:pt x="252" y="877"/>
                  <a:pt x="252" y="877"/>
                </a:cubicBezTo>
                <a:cubicBezTo>
                  <a:pt x="253" y="877"/>
                  <a:pt x="254" y="878"/>
                  <a:pt x="254" y="879"/>
                </a:cubicBezTo>
                <a:cubicBezTo>
                  <a:pt x="254" y="879"/>
                  <a:pt x="254" y="879"/>
                  <a:pt x="254" y="879"/>
                </a:cubicBezTo>
                <a:cubicBezTo>
                  <a:pt x="255" y="880"/>
                  <a:pt x="254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3" y="881"/>
                  <a:pt x="253" y="881"/>
                  <a:pt x="253" y="881"/>
                </a:cubicBezTo>
                <a:cubicBezTo>
                  <a:pt x="252" y="881"/>
                  <a:pt x="251" y="881"/>
                  <a:pt x="251" y="880"/>
                </a:cubicBezTo>
                <a:close/>
                <a:moveTo>
                  <a:pt x="366" y="877"/>
                </a:moveTo>
                <a:cubicBezTo>
                  <a:pt x="365" y="876"/>
                  <a:pt x="365" y="875"/>
                  <a:pt x="365" y="874"/>
                </a:cubicBezTo>
                <a:cubicBezTo>
                  <a:pt x="365" y="874"/>
                  <a:pt x="365" y="874"/>
                  <a:pt x="365" y="874"/>
                </a:cubicBezTo>
                <a:cubicBezTo>
                  <a:pt x="366" y="873"/>
                  <a:pt x="367" y="873"/>
                  <a:pt x="368" y="873"/>
                </a:cubicBezTo>
                <a:cubicBezTo>
                  <a:pt x="368" y="873"/>
                  <a:pt x="368" y="873"/>
                  <a:pt x="368" y="873"/>
                </a:cubicBezTo>
                <a:cubicBezTo>
                  <a:pt x="369" y="873"/>
                  <a:pt x="369" y="875"/>
                  <a:pt x="369" y="876"/>
                </a:cubicBezTo>
                <a:cubicBezTo>
                  <a:pt x="369" y="876"/>
                  <a:pt x="369" y="876"/>
                  <a:pt x="369" y="876"/>
                </a:cubicBezTo>
                <a:cubicBezTo>
                  <a:pt x="369" y="876"/>
                  <a:pt x="368" y="877"/>
                  <a:pt x="367" y="877"/>
                </a:cubicBezTo>
                <a:cubicBezTo>
                  <a:pt x="367" y="877"/>
                  <a:pt x="367" y="877"/>
                  <a:pt x="367" y="877"/>
                </a:cubicBezTo>
                <a:cubicBezTo>
                  <a:pt x="367" y="877"/>
                  <a:pt x="367" y="877"/>
                  <a:pt x="366" y="877"/>
                </a:cubicBezTo>
                <a:close/>
                <a:moveTo>
                  <a:pt x="247" y="869"/>
                </a:moveTo>
                <a:cubicBezTo>
                  <a:pt x="247" y="868"/>
                  <a:pt x="247" y="866"/>
                  <a:pt x="248" y="866"/>
                </a:cubicBezTo>
                <a:cubicBezTo>
                  <a:pt x="248" y="866"/>
                  <a:pt x="248" y="866"/>
                  <a:pt x="248" y="866"/>
                </a:cubicBezTo>
                <a:cubicBezTo>
                  <a:pt x="249" y="866"/>
                  <a:pt x="250" y="866"/>
                  <a:pt x="251" y="867"/>
                </a:cubicBezTo>
                <a:cubicBezTo>
                  <a:pt x="251" y="867"/>
                  <a:pt x="251" y="867"/>
                  <a:pt x="251" y="867"/>
                </a:cubicBezTo>
                <a:cubicBezTo>
                  <a:pt x="251" y="868"/>
                  <a:pt x="250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9" y="870"/>
                  <a:pt x="249" y="870"/>
                  <a:pt x="249" y="870"/>
                </a:cubicBezTo>
                <a:cubicBezTo>
                  <a:pt x="248" y="870"/>
                  <a:pt x="247" y="869"/>
                  <a:pt x="247" y="869"/>
                </a:cubicBezTo>
                <a:close/>
                <a:moveTo>
                  <a:pt x="370" y="865"/>
                </a:moveTo>
                <a:cubicBezTo>
                  <a:pt x="369" y="865"/>
                  <a:pt x="369" y="864"/>
                  <a:pt x="369" y="863"/>
                </a:cubicBezTo>
                <a:cubicBezTo>
                  <a:pt x="369" y="863"/>
                  <a:pt x="369" y="863"/>
                  <a:pt x="369" y="863"/>
                </a:cubicBezTo>
                <a:cubicBezTo>
                  <a:pt x="369" y="862"/>
                  <a:pt x="370" y="861"/>
                  <a:pt x="371" y="862"/>
                </a:cubicBezTo>
                <a:cubicBezTo>
                  <a:pt x="371" y="862"/>
                  <a:pt x="371" y="862"/>
                  <a:pt x="371" y="862"/>
                </a:cubicBezTo>
                <a:cubicBezTo>
                  <a:pt x="373" y="862"/>
                  <a:pt x="373" y="863"/>
                  <a:pt x="373" y="864"/>
                </a:cubicBezTo>
                <a:cubicBezTo>
                  <a:pt x="373" y="864"/>
                  <a:pt x="373" y="864"/>
                  <a:pt x="373" y="864"/>
                </a:cubicBezTo>
                <a:cubicBezTo>
                  <a:pt x="372" y="865"/>
                  <a:pt x="372" y="866"/>
                  <a:pt x="371" y="866"/>
                </a:cubicBezTo>
                <a:cubicBezTo>
                  <a:pt x="371" y="866"/>
                  <a:pt x="371" y="866"/>
                  <a:pt x="371" y="866"/>
                </a:cubicBezTo>
                <a:cubicBezTo>
                  <a:pt x="371" y="866"/>
                  <a:pt x="370" y="865"/>
                  <a:pt x="370" y="865"/>
                </a:cubicBezTo>
                <a:close/>
                <a:moveTo>
                  <a:pt x="243" y="857"/>
                </a:moveTo>
                <a:cubicBezTo>
                  <a:pt x="243" y="856"/>
                  <a:pt x="243" y="855"/>
                  <a:pt x="244" y="855"/>
                </a:cubicBezTo>
                <a:cubicBezTo>
                  <a:pt x="244" y="855"/>
                  <a:pt x="244" y="855"/>
                  <a:pt x="244" y="855"/>
                </a:cubicBezTo>
                <a:cubicBezTo>
                  <a:pt x="245" y="854"/>
                  <a:pt x="247" y="855"/>
                  <a:pt x="247" y="856"/>
                </a:cubicBezTo>
                <a:cubicBezTo>
                  <a:pt x="247" y="856"/>
                  <a:pt x="247" y="856"/>
                  <a:pt x="247" y="856"/>
                </a:cubicBezTo>
                <a:cubicBezTo>
                  <a:pt x="247" y="857"/>
                  <a:pt x="247" y="858"/>
                  <a:pt x="246" y="858"/>
                </a:cubicBezTo>
                <a:cubicBezTo>
                  <a:pt x="246" y="858"/>
                  <a:pt x="246" y="858"/>
                  <a:pt x="246" y="858"/>
                </a:cubicBezTo>
                <a:cubicBezTo>
                  <a:pt x="245" y="859"/>
                  <a:pt x="245" y="859"/>
                  <a:pt x="245" y="859"/>
                </a:cubicBezTo>
                <a:cubicBezTo>
                  <a:pt x="245" y="859"/>
                  <a:pt x="245" y="859"/>
                  <a:pt x="245" y="859"/>
                </a:cubicBezTo>
                <a:cubicBezTo>
                  <a:pt x="244" y="859"/>
                  <a:pt x="243" y="858"/>
                  <a:pt x="243" y="857"/>
                </a:cubicBezTo>
                <a:close/>
                <a:moveTo>
                  <a:pt x="374" y="854"/>
                </a:moveTo>
                <a:cubicBezTo>
                  <a:pt x="373" y="854"/>
                  <a:pt x="372" y="853"/>
                  <a:pt x="373" y="852"/>
                </a:cubicBezTo>
                <a:cubicBezTo>
                  <a:pt x="373" y="852"/>
                  <a:pt x="373" y="852"/>
                  <a:pt x="373" y="852"/>
                </a:cubicBezTo>
                <a:cubicBezTo>
                  <a:pt x="373" y="850"/>
                  <a:pt x="374" y="850"/>
                  <a:pt x="375" y="850"/>
                </a:cubicBezTo>
                <a:cubicBezTo>
                  <a:pt x="375" y="850"/>
                  <a:pt x="375" y="850"/>
                  <a:pt x="375" y="850"/>
                </a:cubicBezTo>
                <a:cubicBezTo>
                  <a:pt x="376" y="851"/>
                  <a:pt x="377" y="852"/>
                  <a:pt x="377" y="853"/>
                </a:cubicBezTo>
                <a:cubicBezTo>
                  <a:pt x="377" y="853"/>
                  <a:pt x="377" y="853"/>
                  <a:pt x="377" y="853"/>
                </a:cubicBezTo>
                <a:cubicBezTo>
                  <a:pt x="376" y="854"/>
                  <a:pt x="375" y="854"/>
                  <a:pt x="375" y="854"/>
                </a:cubicBezTo>
                <a:cubicBezTo>
                  <a:pt x="375" y="854"/>
                  <a:pt x="375" y="854"/>
                  <a:pt x="375" y="854"/>
                </a:cubicBezTo>
                <a:cubicBezTo>
                  <a:pt x="374" y="854"/>
                  <a:pt x="374" y="854"/>
                  <a:pt x="374" y="854"/>
                </a:cubicBezTo>
                <a:close/>
                <a:moveTo>
                  <a:pt x="239" y="846"/>
                </a:moveTo>
                <a:cubicBezTo>
                  <a:pt x="239" y="845"/>
                  <a:pt x="240" y="844"/>
                  <a:pt x="241" y="843"/>
                </a:cubicBezTo>
                <a:cubicBezTo>
                  <a:pt x="241" y="843"/>
                  <a:pt x="241" y="843"/>
                  <a:pt x="241" y="843"/>
                </a:cubicBezTo>
                <a:cubicBezTo>
                  <a:pt x="242" y="843"/>
                  <a:pt x="243" y="844"/>
                  <a:pt x="243" y="845"/>
                </a:cubicBezTo>
                <a:cubicBezTo>
                  <a:pt x="243" y="845"/>
                  <a:pt x="243" y="845"/>
                  <a:pt x="243" y="845"/>
                </a:cubicBezTo>
                <a:cubicBezTo>
                  <a:pt x="243" y="846"/>
                  <a:pt x="243" y="847"/>
                  <a:pt x="242" y="847"/>
                </a:cubicBezTo>
                <a:cubicBezTo>
                  <a:pt x="242" y="847"/>
                  <a:pt x="242" y="847"/>
                  <a:pt x="242" y="847"/>
                </a:cubicBezTo>
                <a:cubicBezTo>
                  <a:pt x="242" y="847"/>
                  <a:pt x="241" y="847"/>
                  <a:pt x="241" y="847"/>
                </a:cubicBezTo>
                <a:cubicBezTo>
                  <a:pt x="241" y="847"/>
                  <a:pt x="241" y="847"/>
                  <a:pt x="241" y="847"/>
                </a:cubicBezTo>
                <a:cubicBezTo>
                  <a:pt x="240" y="847"/>
                  <a:pt x="240" y="847"/>
                  <a:pt x="239" y="846"/>
                </a:cubicBezTo>
                <a:close/>
                <a:moveTo>
                  <a:pt x="378" y="843"/>
                </a:moveTo>
                <a:cubicBezTo>
                  <a:pt x="377" y="842"/>
                  <a:pt x="376" y="841"/>
                  <a:pt x="377" y="840"/>
                </a:cubicBezTo>
                <a:cubicBezTo>
                  <a:pt x="377" y="840"/>
                  <a:pt x="377" y="840"/>
                  <a:pt x="377" y="840"/>
                </a:cubicBezTo>
                <a:cubicBezTo>
                  <a:pt x="377" y="839"/>
                  <a:pt x="378" y="839"/>
                  <a:pt x="379" y="839"/>
                </a:cubicBezTo>
                <a:cubicBezTo>
                  <a:pt x="379" y="839"/>
                  <a:pt x="379" y="839"/>
                  <a:pt x="379" y="839"/>
                </a:cubicBezTo>
                <a:cubicBezTo>
                  <a:pt x="380" y="839"/>
                  <a:pt x="381" y="840"/>
                  <a:pt x="380" y="841"/>
                </a:cubicBezTo>
                <a:cubicBezTo>
                  <a:pt x="380" y="841"/>
                  <a:pt x="380" y="841"/>
                  <a:pt x="380" y="841"/>
                </a:cubicBezTo>
                <a:cubicBezTo>
                  <a:pt x="380" y="842"/>
                  <a:pt x="379" y="843"/>
                  <a:pt x="378" y="843"/>
                </a:cubicBezTo>
                <a:cubicBezTo>
                  <a:pt x="378" y="843"/>
                  <a:pt x="378" y="843"/>
                  <a:pt x="378" y="843"/>
                </a:cubicBezTo>
                <a:cubicBezTo>
                  <a:pt x="378" y="843"/>
                  <a:pt x="378" y="843"/>
                  <a:pt x="378" y="843"/>
                </a:cubicBezTo>
                <a:close/>
                <a:moveTo>
                  <a:pt x="236" y="834"/>
                </a:moveTo>
                <a:cubicBezTo>
                  <a:pt x="235" y="833"/>
                  <a:pt x="236" y="832"/>
                  <a:pt x="237" y="832"/>
                </a:cubicBezTo>
                <a:cubicBezTo>
                  <a:pt x="237" y="832"/>
                  <a:pt x="237" y="832"/>
                  <a:pt x="237" y="832"/>
                </a:cubicBezTo>
                <a:cubicBezTo>
                  <a:pt x="238" y="832"/>
                  <a:pt x="239" y="832"/>
                  <a:pt x="239" y="833"/>
                </a:cubicBezTo>
                <a:cubicBezTo>
                  <a:pt x="239" y="833"/>
                  <a:pt x="239" y="833"/>
                  <a:pt x="239" y="833"/>
                </a:cubicBezTo>
                <a:cubicBezTo>
                  <a:pt x="240" y="834"/>
                  <a:pt x="239" y="835"/>
                  <a:pt x="238" y="836"/>
                </a:cubicBezTo>
                <a:cubicBezTo>
                  <a:pt x="238" y="836"/>
                  <a:pt x="238" y="836"/>
                  <a:pt x="238" y="836"/>
                </a:cubicBezTo>
                <a:cubicBezTo>
                  <a:pt x="238" y="836"/>
                  <a:pt x="238" y="836"/>
                  <a:pt x="237" y="836"/>
                </a:cubicBezTo>
                <a:cubicBezTo>
                  <a:pt x="237" y="836"/>
                  <a:pt x="237" y="836"/>
                  <a:pt x="237" y="836"/>
                </a:cubicBezTo>
                <a:cubicBezTo>
                  <a:pt x="237" y="836"/>
                  <a:pt x="236" y="835"/>
                  <a:pt x="236" y="834"/>
                </a:cubicBezTo>
                <a:close/>
                <a:moveTo>
                  <a:pt x="382" y="831"/>
                </a:moveTo>
                <a:cubicBezTo>
                  <a:pt x="381" y="831"/>
                  <a:pt x="380" y="830"/>
                  <a:pt x="380" y="829"/>
                </a:cubicBezTo>
                <a:cubicBezTo>
                  <a:pt x="380" y="829"/>
                  <a:pt x="380" y="829"/>
                  <a:pt x="380" y="829"/>
                </a:cubicBezTo>
                <a:cubicBezTo>
                  <a:pt x="381" y="828"/>
                  <a:pt x="382" y="827"/>
                  <a:pt x="383" y="827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4" y="828"/>
                  <a:pt x="384" y="829"/>
                  <a:pt x="384" y="830"/>
                </a:cubicBezTo>
                <a:cubicBezTo>
                  <a:pt x="384" y="830"/>
                  <a:pt x="384" y="830"/>
                  <a:pt x="384" y="830"/>
                </a:cubicBezTo>
                <a:cubicBezTo>
                  <a:pt x="384" y="831"/>
                  <a:pt x="383" y="831"/>
                  <a:pt x="382" y="831"/>
                </a:cubicBezTo>
                <a:cubicBezTo>
                  <a:pt x="382" y="831"/>
                  <a:pt x="382" y="831"/>
                  <a:pt x="382" y="831"/>
                </a:cubicBezTo>
                <a:cubicBezTo>
                  <a:pt x="382" y="831"/>
                  <a:pt x="382" y="831"/>
                  <a:pt x="382" y="831"/>
                </a:cubicBezTo>
                <a:close/>
                <a:moveTo>
                  <a:pt x="232" y="823"/>
                </a:moveTo>
                <a:cubicBezTo>
                  <a:pt x="231" y="822"/>
                  <a:pt x="232" y="821"/>
                  <a:pt x="233" y="821"/>
                </a:cubicBezTo>
                <a:cubicBezTo>
                  <a:pt x="233" y="821"/>
                  <a:pt x="233" y="821"/>
                  <a:pt x="233" y="821"/>
                </a:cubicBezTo>
                <a:cubicBezTo>
                  <a:pt x="234" y="820"/>
                  <a:pt x="235" y="821"/>
                  <a:pt x="236" y="822"/>
                </a:cubicBezTo>
                <a:cubicBezTo>
                  <a:pt x="236" y="822"/>
                  <a:pt x="236" y="822"/>
                  <a:pt x="236" y="822"/>
                </a:cubicBezTo>
                <a:cubicBezTo>
                  <a:pt x="236" y="823"/>
                  <a:pt x="235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4" y="824"/>
                  <a:pt x="234" y="824"/>
                  <a:pt x="234" y="824"/>
                </a:cubicBezTo>
                <a:cubicBezTo>
                  <a:pt x="233" y="824"/>
                  <a:pt x="232" y="824"/>
                  <a:pt x="232" y="823"/>
                </a:cubicBezTo>
                <a:close/>
                <a:moveTo>
                  <a:pt x="385" y="820"/>
                </a:moveTo>
                <a:cubicBezTo>
                  <a:pt x="384" y="820"/>
                  <a:pt x="384" y="818"/>
                  <a:pt x="384" y="817"/>
                </a:cubicBezTo>
                <a:cubicBezTo>
                  <a:pt x="384" y="817"/>
                  <a:pt x="384" y="817"/>
                  <a:pt x="384" y="817"/>
                </a:cubicBezTo>
                <a:cubicBezTo>
                  <a:pt x="384" y="816"/>
                  <a:pt x="386" y="816"/>
                  <a:pt x="387" y="816"/>
                </a:cubicBezTo>
                <a:cubicBezTo>
                  <a:pt x="387" y="816"/>
                  <a:pt x="387" y="816"/>
                  <a:pt x="387" y="816"/>
                </a:cubicBezTo>
                <a:cubicBezTo>
                  <a:pt x="388" y="816"/>
                  <a:pt x="388" y="818"/>
                  <a:pt x="388" y="819"/>
                </a:cubicBezTo>
                <a:cubicBezTo>
                  <a:pt x="388" y="819"/>
                  <a:pt x="388" y="819"/>
                  <a:pt x="388" y="819"/>
                </a:cubicBezTo>
                <a:cubicBezTo>
                  <a:pt x="388" y="819"/>
                  <a:pt x="387" y="820"/>
                  <a:pt x="386" y="820"/>
                </a:cubicBezTo>
                <a:cubicBezTo>
                  <a:pt x="386" y="820"/>
                  <a:pt x="386" y="820"/>
                  <a:pt x="386" y="820"/>
                </a:cubicBezTo>
                <a:cubicBezTo>
                  <a:pt x="386" y="820"/>
                  <a:pt x="386" y="820"/>
                  <a:pt x="385" y="820"/>
                </a:cubicBezTo>
                <a:close/>
                <a:moveTo>
                  <a:pt x="228" y="812"/>
                </a:moveTo>
                <a:cubicBezTo>
                  <a:pt x="228" y="811"/>
                  <a:pt x="228" y="809"/>
                  <a:pt x="229" y="809"/>
                </a:cubicBezTo>
                <a:cubicBezTo>
                  <a:pt x="229" y="809"/>
                  <a:pt x="229" y="809"/>
                  <a:pt x="229" y="809"/>
                </a:cubicBezTo>
                <a:cubicBezTo>
                  <a:pt x="230" y="809"/>
                  <a:pt x="231" y="809"/>
                  <a:pt x="232" y="810"/>
                </a:cubicBezTo>
                <a:cubicBezTo>
                  <a:pt x="232" y="810"/>
                  <a:pt x="232" y="810"/>
                  <a:pt x="232" y="810"/>
                </a:cubicBezTo>
                <a:cubicBezTo>
                  <a:pt x="232" y="811"/>
                  <a:pt x="232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30" y="813"/>
                  <a:pt x="230" y="813"/>
                  <a:pt x="230" y="813"/>
                </a:cubicBezTo>
                <a:cubicBezTo>
                  <a:pt x="229" y="813"/>
                  <a:pt x="228" y="813"/>
                  <a:pt x="228" y="812"/>
                </a:cubicBezTo>
                <a:close/>
                <a:moveTo>
                  <a:pt x="389" y="808"/>
                </a:moveTo>
                <a:cubicBezTo>
                  <a:pt x="388" y="808"/>
                  <a:pt x="388" y="807"/>
                  <a:pt x="388" y="806"/>
                </a:cubicBezTo>
                <a:cubicBezTo>
                  <a:pt x="388" y="806"/>
                  <a:pt x="388" y="806"/>
                  <a:pt x="388" y="806"/>
                </a:cubicBezTo>
                <a:cubicBezTo>
                  <a:pt x="388" y="805"/>
                  <a:pt x="389" y="804"/>
                  <a:pt x="390" y="805"/>
                </a:cubicBezTo>
                <a:cubicBezTo>
                  <a:pt x="390" y="805"/>
                  <a:pt x="390" y="805"/>
                  <a:pt x="390" y="805"/>
                </a:cubicBezTo>
                <a:cubicBezTo>
                  <a:pt x="391" y="805"/>
                  <a:pt x="392" y="806"/>
                  <a:pt x="392" y="807"/>
                </a:cubicBezTo>
                <a:cubicBezTo>
                  <a:pt x="392" y="807"/>
                  <a:pt x="392" y="807"/>
                  <a:pt x="392" y="807"/>
                </a:cubicBezTo>
                <a:cubicBezTo>
                  <a:pt x="391" y="808"/>
                  <a:pt x="391" y="809"/>
                  <a:pt x="390" y="809"/>
                </a:cubicBezTo>
                <a:cubicBezTo>
                  <a:pt x="390" y="809"/>
                  <a:pt x="390" y="809"/>
                  <a:pt x="390" y="809"/>
                </a:cubicBezTo>
                <a:cubicBezTo>
                  <a:pt x="390" y="809"/>
                  <a:pt x="389" y="809"/>
                  <a:pt x="389" y="808"/>
                </a:cubicBezTo>
                <a:close/>
                <a:moveTo>
                  <a:pt x="224" y="800"/>
                </a:moveTo>
                <a:cubicBezTo>
                  <a:pt x="224" y="799"/>
                  <a:pt x="224" y="798"/>
                  <a:pt x="225" y="798"/>
                </a:cubicBezTo>
                <a:cubicBezTo>
                  <a:pt x="225" y="798"/>
                  <a:pt x="225" y="798"/>
                  <a:pt x="225" y="798"/>
                </a:cubicBezTo>
                <a:cubicBezTo>
                  <a:pt x="226" y="797"/>
                  <a:pt x="228" y="798"/>
                  <a:pt x="228" y="799"/>
                </a:cubicBezTo>
                <a:cubicBezTo>
                  <a:pt x="228" y="799"/>
                  <a:pt x="228" y="799"/>
                  <a:pt x="228" y="799"/>
                </a:cubicBezTo>
                <a:cubicBezTo>
                  <a:pt x="228" y="800"/>
                  <a:pt x="228" y="801"/>
                  <a:pt x="227" y="802"/>
                </a:cubicBezTo>
                <a:cubicBezTo>
                  <a:pt x="227" y="802"/>
                  <a:pt x="227" y="802"/>
                  <a:pt x="227" y="802"/>
                </a:cubicBezTo>
                <a:cubicBezTo>
                  <a:pt x="226" y="802"/>
                  <a:pt x="226" y="802"/>
                  <a:pt x="226" y="802"/>
                </a:cubicBezTo>
                <a:cubicBezTo>
                  <a:pt x="226" y="802"/>
                  <a:pt x="226" y="802"/>
                  <a:pt x="226" y="802"/>
                </a:cubicBezTo>
                <a:cubicBezTo>
                  <a:pt x="225" y="802"/>
                  <a:pt x="224" y="801"/>
                  <a:pt x="224" y="800"/>
                </a:cubicBezTo>
                <a:close/>
                <a:moveTo>
                  <a:pt x="393" y="797"/>
                </a:moveTo>
                <a:cubicBezTo>
                  <a:pt x="392" y="797"/>
                  <a:pt x="391" y="796"/>
                  <a:pt x="392" y="795"/>
                </a:cubicBezTo>
                <a:cubicBezTo>
                  <a:pt x="392" y="795"/>
                  <a:pt x="392" y="795"/>
                  <a:pt x="392" y="795"/>
                </a:cubicBezTo>
                <a:cubicBezTo>
                  <a:pt x="392" y="794"/>
                  <a:pt x="393" y="793"/>
                  <a:pt x="394" y="793"/>
                </a:cubicBezTo>
                <a:cubicBezTo>
                  <a:pt x="394" y="793"/>
                  <a:pt x="394" y="793"/>
                  <a:pt x="394" y="793"/>
                </a:cubicBezTo>
                <a:cubicBezTo>
                  <a:pt x="395" y="794"/>
                  <a:pt x="396" y="795"/>
                  <a:pt x="395" y="796"/>
                </a:cubicBezTo>
                <a:cubicBezTo>
                  <a:pt x="395" y="796"/>
                  <a:pt x="395" y="796"/>
                  <a:pt x="395" y="796"/>
                </a:cubicBezTo>
                <a:cubicBezTo>
                  <a:pt x="395" y="797"/>
                  <a:pt x="394" y="797"/>
                  <a:pt x="394" y="797"/>
                </a:cubicBezTo>
                <a:cubicBezTo>
                  <a:pt x="394" y="797"/>
                  <a:pt x="394" y="797"/>
                  <a:pt x="394" y="797"/>
                </a:cubicBezTo>
                <a:cubicBezTo>
                  <a:pt x="393" y="797"/>
                  <a:pt x="393" y="797"/>
                  <a:pt x="393" y="797"/>
                </a:cubicBezTo>
                <a:close/>
                <a:moveTo>
                  <a:pt x="220" y="789"/>
                </a:moveTo>
                <a:cubicBezTo>
                  <a:pt x="220" y="788"/>
                  <a:pt x="221" y="787"/>
                  <a:pt x="222" y="786"/>
                </a:cubicBezTo>
                <a:cubicBezTo>
                  <a:pt x="222" y="786"/>
                  <a:pt x="222" y="786"/>
                  <a:pt x="222" y="786"/>
                </a:cubicBezTo>
                <a:cubicBezTo>
                  <a:pt x="223" y="786"/>
                  <a:pt x="224" y="787"/>
                  <a:pt x="224" y="788"/>
                </a:cubicBezTo>
                <a:cubicBezTo>
                  <a:pt x="224" y="788"/>
                  <a:pt x="224" y="788"/>
                  <a:pt x="224" y="788"/>
                </a:cubicBezTo>
                <a:cubicBezTo>
                  <a:pt x="225" y="789"/>
                  <a:pt x="224" y="790"/>
                  <a:pt x="223" y="790"/>
                </a:cubicBezTo>
                <a:cubicBezTo>
                  <a:pt x="223" y="790"/>
                  <a:pt x="223" y="790"/>
                  <a:pt x="223" y="790"/>
                </a:cubicBezTo>
                <a:cubicBezTo>
                  <a:pt x="223" y="790"/>
                  <a:pt x="222" y="790"/>
                  <a:pt x="222" y="790"/>
                </a:cubicBezTo>
                <a:cubicBezTo>
                  <a:pt x="222" y="790"/>
                  <a:pt x="222" y="790"/>
                  <a:pt x="222" y="790"/>
                </a:cubicBezTo>
                <a:cubicBezTo>
                  <a:pt x="221" y="790"/>
                  <a:pt x="221" y="790"/>
                  <a:pt x="220" y="789"/>
                </a:cubicBezTo>
                <a:close/>
                <a:moveTo>
                  <a:pt x="397" y="786"/>
                </a:moveTo>
                <a:cubicBezTo>
                  <a:pt x="396" y="785"/>
                  <a:pt x="395" y="784"/>
                  <a:pt x="395" y="783"/>
                </a:cubicBezTo>
                <a:cubicBezTo>
                  <a:pt x="395" y="783"/>
                  <a:pt x="395" y="783"/>
                  <a:pt x="395" y="783"/>
                </a:cubicBezTo>
                <a:cubicBezTo>
                  <a:pt x="396" y="782"/>
                  <a:pt x="397" y="782"/>
                  <a:pt x="398" y="782"/>
                </a:cubicBezTo>
                <a:cubicBezTo>
                  <a:pt x="398" y="782"/>
                  <a:pt x="398" y="782"/>
                  <a:pt x="398" y="782"/>
                </a:cubicBezTo>
                <a:cubicBezTo>
                  <a:pt x="399" y="782"/>
                  <a:pt x="400" y="783"/>
                  <a:pt x="399" y="784"/>
                </a:cubicBezTo>
                <a:cubicBezTo>
                  <a:pt x="399" y="784"/>
                  <a:pt x="399" y="784"/>
                  <a:pt x="399" y="784"/>
                </a:cubicBezTo>
                <a:cubicBezTo>
                  <a:pt x="399" y="785"/>
                  <a:pt x="398" y="786"/>
                  <a:pt x="397" y="786"/>
                </a:cubicBezTo>
                <a:cubicBezTo>
                  <a:pt x="397" y="786"/>
                  <a:pt x="397" y="786"/>
                  <a:pt x="397" y="786"/>
                </a:cubicBezTo>
                <a:cubicBezTo>
                  <a:pt x="397" y="786"/>
                  <a:pt x="397" y="786"/>
                  <a:pt x="397" y="786"/>
                </a:cubicBezTo>
                <a:close/>
                <a:moveTo>
                  <a:pt x="217" y="778"/>
                </a:moveTo>
                <a:cubicBezTo>
                  <a:pt x="216" y="776"/>
                  <a:pt x="217" y="775"/>
                  <a:pt x="218" y="775"/>
                </a:cubicBezTo>
                <a:cubicBezTo>
                  <a:pt x="218" y="775"/>
                  <a:pt x="218" y="775"/>
                  <a:pt x="218" y="775"/>
                </a:cubicBezTo>
                <a:cubicBezTo>
                  <a:pt x="219" y="775"/>
                  <a:pt x="220" y="775"/>
                  <a:pt x="220" y="776"/>
                </a:cubicBezTo>
                <a:cubicBezTo>
                  <a:pt x="220" y="776"/>
                  <a:pt x="220" y="776"/>
                  <a:pt x="220" y="776"/>
                </a:cubicBezTo>
                <a:cubicBezTo>
                  <a:pt x="221" y="777"/>
                  <a:pt x="220" y="778"/>
                  <a:pt x="219" y="779"/>
                </a:cubicBezTo>
                <a:cubicBezTo>
                  <a:pt x="219" y="779"/>
                  <a:pt x="219" y="779"/>
                  <a:pt x="219" y="779"/>
                </a:cubicBezTo>
                <a:cubicBezTo>
                  <a:pt x="219" y="779"/>
                  <a:pt x="219" y="779"/>
                  <a:pt x="218" y="779"/>
                </a:cubicBezTo>
                <a:cubicBezTo>
                  <a:pt x="218" y="779"/>
                  <a:pt x="218" y="779"/>
                  <a:pt x="218" y="779"/>
                </a:cubicBezTo>
                <a:cubicBezTo>
                  <a:pt x="218" y="779"/>
                  <a:pt x="217" y="778"/>
                  <a:pt x="217" y="778"/>
                </a:cubicBezTo>
                <a:close/>
                <a:moveTo>
                  <a:pt x="401" y="774"/>
                </a:moveTo>
                <a:cubicBezTo>
                  <a:pt x="399" y="774"/>
                  <a:pt x="399" y="773"/>
                  <a:pt x="399" y="772"/>
                </a:cubicBezTo>
                <a:cubicBezTo>
                  <a:pt x="399" y="772"/>
                  <a:pt x="399" y="772"/>
                  <a:pt x="399" y="772"/>
                </a:cubicBezTo>
                <a:cubicBezTo>
                  <a:pt x="400" y="771"/>
                  <a:pt x="401" y="770"/>
                  <a:pt x="402" y="771"/>
                </a:cubicBezTo>
                <a:cubicBezTo>
                  <a:pt x="402" y="771"/>
                  <a:pt x="402" y="771"/>
                  <a:pt x="402" y="771"/>
                </a:cubicBezTo>
                <a:cubicBezTo>
                  <a:pt x="403" y="771"/>
                  <a:pt x="403" y="772"/>
                  <a:pt x="403" y="773"/>
                </a:cubicBezTo>
                <a:cubicBezTo>
                  <a:pt x="403" y="773"/>
                  <a:pt x="403" y="773"/>
                  <a:pt x="403" y="773"/>
                </a:cubicBezTo>
                <a:cubicBezTo>
                  <a:pt x="403" y="774"/>
                  <a:pt x="402" y="774"/>
                  <a:pt x="401" y="774"/>
                </a:cubicBezTo>
                <a:cubicBezTo>
                  <a:pt x="401" y="774"/>
                  <a:pt x="401" y="774"/>
                  <a:pt x="401" y="774"/>
                </a:cubicBezTo>
                <a:cubicBezTo>
                  <a:pt x="401" y="774"/>
                  <a:pt x="401" y="774"/>
                  <a:pt x="401" y="774"/>
                </a:cubicBezTo>
                <a:close/>
                <a:moveTo>
                  <a:pt x="213" y="766"/>
                </a:moveTo>
                <a:cubicBezTo>
                  <a:pt x="212" y="765"/>
                  <a:pt x="213" y="764"/>
                  <a:pt x="214" y="764"/>
                </a:cubicBezTo>
                <a:cubicBezTo>
                  <a:pt x="214" y="764"/>
                  <a:pt x="214" y="764"/>
                  <a:pt x="214" y="764"/>
                </a:cubicBezTo>
                <a:cubicBezTo>
                  <a:pt x="215" y="763"/>
                  <a:pt x="216" y="764"/>
                  <a:pt x="217" y="765"/>
                </a:cubicBezTo>
                <a:cubicBezTo>
                  <a:pt x="217" y="765"/>
                  <a:pt x="217" y="765"/>
                  <a:pt x="217" y="765"/>
                </a:cubicBezTo>
                <a:cubicBezTo>
                  <a:pt x="217" y="766"/>
                  <a:pt x="216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5" y="767"/>
                  <a:pt x="215" y="767"/>
                  <a:pt x="215" y="767"/>
                </a:cubicBezTo>
                <a:cubicBezTo>
                  <a:pt x="214" y="767"/>
                  <a:pt x="213" y="767"/>
                  <a:pt x="213" y="766"/>
                </a:cubicBezTo>
                <a:close/>
                <a:moveTo>
                  <a:pt x="404" y="763"/>
                </a:moveTo>
                <a:cubicBezTo>
                  <a:pt x="403" y="763"/>
                  <a:pt x="403" y="761"/>
                  <a:pt x="403" y="760"/>
                </a:cubicBezTo>
                <a:cubicBezTo>
                  <a:pt x="403" y="760"/>
                  <a:pt x="403" y="760"/>
                  <a:pt x="403" y="760"/>
                </a:cubicBezTo>
                <a:cubicBezTo>
                  <a:pt x="403" y="759"/>
                  <a:pt x="405" y="759"/>
                  <a:pt x="406" y="759"/>
                </a:cubicBezTo>
                <a:cubicBezTo>
                  <a:pt x="406" y="759"/>
                  <a:pt x="406" y="759"/>
                  <a:pt x="406" y="759"/>
                </a:cubicBezTo>
                <a:cubicBezTo>
                  <a:pt x="407" y="759"/>
                  <a:pt x="407" y="761"/>
                  <a:pt x="407" y="762"/>
                </a:cubicBezTo>
                <a:cubicBezTo>
                  <a:pt x="407" y="762"/>
                  <a:pt x="407" y="762"/>
                  <a:pt x="407" y="762"/>
                </a:cubicBezTo>
                <a:cubicBezTo>
                  <a:pt x="407" y="763"/>
                  <a:pt x="406" y="763"/>
                  <a:pt x="405" y="763"/>
                </a:cubicBezTo>
                <a:cubicBezTo>
                  <a:pt x="405" y="763"/>
                  <a:pt x="405" y="763"/>
                  <a:pt x="405" y="763"/>
                </a:cubicBezTo>
                <a:cubicBezTo>
                  <a:pt x="405" y="763"/>
                  <a:pt x="405" y="763"/>
                  <a:pt x="404" y="763"/>
                </a:cubicBezTo>
                <a:close/>
                <a:moveTo>
                  <a:pt x="209" y="755"/>
                </a:moveTo>
                <a:cubicBezTo>
                  <a:pt x="209" y="754"/>
                  <a:pt x="209" y="753"/>
                  <a:pt x="210" y="752"/>
                </a:cubicBezTo>
                <a:cubicBezTo>
                  <a:pt x="210" y="752"/>
                  <a:pt x="210" y="752"/>
                  <a:pt x="210" y="752"/>
                </a:cubicBezTo>
                <a:cubicBezTo>
                  <a:pt x="211" y="752"/>
                  <a:pt x="212" y="752"/>
                  <a:pt x="213" y="753"/>
                </a:cubicBezTo>
                <a:cubicBezTo>
                  <a:pt x="213" y="753"/>
                  <a:pt x="213" y="753"/>
                  <a:pt x="213" y="753"/>
                </a:cubicBezTo>
                <a:cubicBezTo>
                  <a:pt x="213" y="755"/>
                  <a:pt x="213" y="756"/>
                  <a:pt x="212" y="756"/>
                </a:cubicBezTo>
                <a:cubicBezTo>
                  <a:pt x="212" y="756"/>
                  <a:pt x="212" y="756"/>
                  <a:pt x="212" y="756"/>
                </a:cubicBezTo>
                <a:cubicBezTo>
                  <a:pt x="211" y="756"/>
                  <a:pt x="211" y="756"/>
                  <a:pt x="211" y="756"/>
                </a:cubicBezTo>
                <a:cubicBezTo>
                  <a:pt x="211" y="756"/>
                  <a:pt x="211" y="756"/>
                  <a:pt x="211" y="756"/>
                </a:cubicBezTo>
                <a:cubicBezTo>
                  <a:pt x="210" y="756"/>
                  <a:pt x="209" y="756"/>
                  <a:pt x="209" y="755"/>
                </a:cubicBezTo>
                <a:close/>
                <a:moveTo>
                  <a:pt x="408" y="752"/>
                </a:moveTo>
                <a:cubicBezTo>
                  <a:pt x="407" y="751"/>
                  <a:pt x="406" y="750"/>
                  <a:pt x="407" y="749"/>
                </a:cubicBezTo>
                <a:cubicBezTo>
                  <a:pt x="407" y="749"/>
                  <a:pt x="407" y="749"/>
                  <a:pt x="407" y="749"/>
                </a:cubicBezTo>
                <a:cubicBezTo>
                  <a:pt x="407" y="748"/>
                  <a:pt x="408" y="747"/>
                  <a:pt x="409" y="748"/>
                </a:cubicBezTo>
                <a:cubicBezTo>
                  <a:pt x="409" y="748"/>
                  <a:pt x="409" y="748"/>
                  <a:pt x="409" y="748"/>
                </a:cubicBezTo>
                <a:cubicBezTo>
                  <a:pt x="410" y="748"/>
                  <a:pt x="411" y="749"/>
                  <a:pt x="411" y="750"/>
                </a:cubicBezTo>
                <a:cubicBezTo>
                  <a:pt x="411" y="750"/>
                  <a:pt x="411" y="750"/>
                  <a:pt x="411" y="750"/>
                </a:cubicBezTo>
                <a:cubicBezTo>
                  <a:pt x="410" y="751"/>
                  <a:pt x="410" y="752"/>
                  <a:pt x="409" y="752"/>
                </a:cubicBezTo>
                <a:cubicBezTo>
                  <a:pt x="409" y="752"/>
                  <a:pt x="409" y="752"/>
                  <a:pt x="409" y="752"/>
                </a:cubicBezTo>
                <a:cubicBezTo>
                  <a:pt x="409" y="752"/>
                  <a:pt x="408" y="752"/>
                  <a:pt x="408" y="752"/>
                </a:cubicBezTo>
                <a:close/>
                <a:moveTo>
                  <a:pt x="205" y="743"/>
                </a:moveTo>
                <a:cubicBezTo>
                  <a:pt x="205" y="742"/>
                  <a:pt x="205" y="741"/>
                  <a:pt x="206" y="741"/>
                </a:cubicBezTo>
                <a:cubicBezTo>
                  <a:pt x="206" y="741"/>
                  <a:pt x="206" y="741"/>
                  <a:pt x="206" y="741"/>
                </a:cubicBezTo>
                <a:cubicBezTo>
                  <a:pt x="208" y="740"/>
                  <a:pt x="209" y="741"/>
                  <a:pt x="209" y="742"/>
                </a:cubicBezTo>
                <a:cubicBezTo>
                  <a:pt x="209" y="742"/>
                  <a:pt x="209" y="742"/>
                  <a:pt x="209" y="742"/>
                </a:cubicBezTo>
                <a:cubicBezTo>
                  <a:pt x="209" y="743"/>
                  <a:pt x="209" y="744"/>
                  <a:pt x="208" y="745"/>
                </a:cubicBezTo>
                <a:cubicBezTo>
                  <a:pt x="208" y="745"/>
                  <a:pt x="208" y="745"/>
                  <a:pt x="208" y="745"/>
                </a:cubicBezTo>
                <a:cubicBezTo>
                  <a:pt x="208" y="745"/>
                  <a:pt x="207" y="745"/>
                  <a:pt x="207" y="745"/>
                </a:cubicBezTo>
                <a:cubicBezTo>
                  <a:pt x="207" y="745"/>
                  <a:pt x="207" y="745"/>
                  <a:pt x="207" y="745"/>
                </a:cubicBezTo>
                <a:cubicBezTo>
                  <a:pt x="206" y="745"/>
                  <a:pt x="205" y="744"/>
                  <a:pt x="205" y="743"/>
                </a:cubicBezTo>
                <a:close/>
                <a:moveTo>
                  <a:pt x="412" y="740"/>
                </a:moveTo>
                <a:cubicBezTo>
                  <a:pt x="411" y="740"/>
                  <a:pt x="410" y="739"/>
                  <a:pt x="411" y="738"/>
                </a:cubicBezTo>
                <a:cubicBezTo>
                  <a:pt x="411" y="738"/>
                  <a:pt x="411" y="738"/>
                  <a:pt x="411" y="738"/>
                </a:cubicBezTo>
                <a:cubicBezTo>
                  <a:pt x="411" y="737"/>
                  <a:pt x="412" y="736"/>
                  <a:pt x="413" y="736"/>
                </a:cubicBezTo>
                <a:cubicBezTo>
                  <a:pt x="413" y="736"/>
                  <a:pt x="413" y="736"/>
                  <a:pt x="413" y="736"/>
                </a:cubicBezTo>
                <a:cubicBezTo>
                  <a:pt x="414" y="737"/>
                  <a:pt x="415" y="738"/>
                  <a:pt x="414" y="739"/>
                </a:cubicBezTo>
                <a:cubicBezTo>
                  <a:pt x="414" y="739"/>
                  <a:pt x="414" y="739"/>
                  <a:pt x="414" y="739"/>
                </a:cubicBezTo>
                <a:cubicBezTo>
                  <a:pt x="414" y="740"/>
                  <a:pt x="413" y="740"/>
                  <a:pt x="413" y="740"/>
                </a:cubicBezTo>
                <a:cubicBezTo>
                  <a:pt x="413" y="740"/>
                  <a:pt x="413" y="740"/>
                  <a:pt x="413" y="740"/>
                </a:cubicBezTo>
                <a:cubicBezTo>
                  <a:pt x="412" y="740"/>
                  <a:pt x="412" y="740"/>
                  <a:pt x="412" y="740"/>
                </a:cubicBezTo>
                <a:close/>
                <a:moveTo>
                  <a:pt x="201" y="732"/>
                </a:moveTo>
                <a:cubicBezTo>
                  <a:pt x="201" y="731"/>
                  <a:pt x="202" y="730"/>
                  <a:pt x="203" y="729"/>
                </a:cubicBezTo>
                <a:cubicBezTo>
                  <a:pt x="203" y="729"/>
                  <a:pt x="203" y="729"/>
                  <a:pt x="203" y="729"/>
                </a:cubicBezTo>
                <a:cubicBezTo>
                  <a:pt x="204" y="729"/>
                  <a:pt x="205" y="730"/>
                  <a:pt x="205" y="731"/>
                </a:cubicBezTo>
                <a:cubicBezTo>
                  <a:pt x="205" y="731"/>
                  <a:pt x="205" y="731"/>
                  <a:pt x="205" y="731"/>
                </a:cubicBezTo>
                <a:cubicBezTo>
                  <a:pt x="206" y="732"/>
                  <a:pt x="205" y="733"/>
                  <a:pt x="204" y="733"/>
                </a:cubicBezTo>
                <a:cubicBezTo>
                  <a:pt x="204" y="733"/>
                  <a:pt x="204" y="733"/>
                  <a:pt x="204" y="733"/>
                </a:cubicBezTo>
                <a:cubicBezTo>
                  <a:pt x="204" y="733"/>
                  <a:pt x="204" y="733"/>
                  <a:pt x="203" y="733"/>
                </a:cubicBezTo>
                <a:cubicBezTo>
                  <a:pt x="203" y="733"/>
                  <a:pt x="203" y="733"/>
                  <a:pt x="203" y="733"/>
                </a:cubicBezTo>
                <a:cubicBezTo>
                  <a:pt x="202" y="733"/>
                  <a:pt x="202" y="733"/>
                  <a:pt x="201" y="732"/>
                </a:cubicBezTo>
                <a:close/>
                <a:moveTo>
                  <a:pt x="416" y="729"/>
                </a:moveTo>
                <a:cubicBezTo>
                  <a:pt x="415" y="728"/>
                  <a:pt x="414" y="727"/>
                  <a:pt x="414" y="726"/>
                </a:cubicBezTo>
                <a:cubicBezTo>
                  <a:pt x="414" y="726"/>
                  <a:pt x="414" y="726"/>
                  <a:pt x="414" y="726"/>
                </a:cubicBezTo>
                <a:cubicBezTo>
                  <a:pt x="415" y="725"/>
                  <a:pt x="416" y="725"/>
                  <a:pt x="417" y="725"/>
                </a:cubicBezTo>
                <a:cubicBezTo>
                  <a:pt x="417" y="725"/>
                  <a:pt x="417" y="725"/>
                  <a:pt x="417" y="725"/>
                </a:cubicBezTo>
                <a:cubicBezTo>
                  <a:pt x="418" y="725"/>
                  <a:pt x="419" y="726"/>
                  <a:pt x="418" y="728"/>
                </a:cubicBezTo>
                <a:cubicBezTo>
                  <a:pt x="418" y="728"/>
                  <a:pt x="418" y="728"/>
                  <a:pt x="418" y="728"/>
                </a:cubicBezTo>
                <a:cubicBezTo>
                  <a:pt x="418" y="728"/>
                  <a:pt x="417" y="729"/>
                  <a:pt x="416" y="729"/>
                </a:cubicBezTo>
                <a:cubicBezTo>
                  <a:pt x="416" y="729"/>
                  <a:pt x="416" y="729"/>
                  <a:pt x="416" y="729"/>
                </a:cubicBezTo>
                <a:cubicBezTo>
                  <a:pt x="416" y="729"/>
                  <a:pt x="416" y="729"/>
                  <a:pt x="416" y="729"/>
                </a:cubicBezTo>
                <a:close/>
                <a:moveTo>
                  <a:pt x="198" y="721"/>
                </a:moveTo>
                <a:cubicBezTo>
                  <a:pt x="197" y="720"/>
                  <a:pt x="198" y="718"/>
                  <a:pt x="199" y="718"/>
                </a:cubicBezTo>
                <a:cubicBezTo>
                  <a:pt x="199" y="718"/>
                  <a:pt x="199" y="718"/>
                  <a:pt x="199" y="718"/>
                </a:cubicBezTo>
                <a:cubicBezTo>
                  <a:pt x="200" y="718"/>
                  <a:pt x="201" y="718"/>
                  <a:pt x="201" y="719"/>
                </a:cubicBezTo>
                <a:cubicBezTo>
                  <a:pt x="201" y="719"/>
                  <a:pt x="201" y="719"/>
                  <a:pt x="201" y="719"/>
                </a:cubicBezTo>
                <a:cubicBezTo>
                  <a:pt x="202" y="720"/>
                  <a:pt x="201" y="721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200" y="722"/>
                  <a:pt x="200" y="722"/>
                  <a:pt x="200" y="722"/>
                </a:cubicBezTo>
                <a:cubicBezTo>
                  <a:pt x="199" y="722"/>
                  <a:pt x="198" y="721"/>
                  <a:pt x="198" y="721"/>
                </a:cubicBezTo>
                <a:close/>
                <a:moveTo>
                  <a:pt x="419" y="717"/>
                </a:moveTo>
                <a:cubicBezTo>
                  <a:pt x="418" y="717"/>
                  <a:pt x="418" y="716"/>
                  <a:pt x="418" y="715"/>
                </a:cubicBezTo>
                <a:cubicBezTo>
                  <a:pt x="418" y="715"/>
                  <a:pt x="418" y="715"/>
                  <a:pt x="418" y="715"/>
                </a:cubicBezTo>
                <a:cubicBezTo>
                  <a:pt x="419" y="714"/>
                  <a:pt x="420" y="713"/>
                  <a:pt x="421" y="714"/>
                </a:cubicBezTo>
                <a:cubicBezTo>
                  <a:pt x="421" y="714"/>
                  <a:pt x="421" y="714"/>
                  <a:pt x="421" y="714"/>
                </a:cubicBezTo>
                <a:cubicBezTo>
                  <a:pt x="422" y="714"/>
                  <a:pt x="422" y="715"/>
                  <a:pt x="422" y="716"/>
                </a:cubicBezTo>
                <a:cubicBezTo>
                  <a:pt x="422" y="716"/>
                  <a:pt x="422" y="716"/>
                  <a:pt x="422" y="716"/>
                </a:cubicBezTo>
                <a:cubicBezTo>
                  <a:pt x="422" y="717"/>
                  <a:pt x="421" y="717"/>
                  <a:pt x="420" y="717"/>
                </a:cubicBezTo>
                <a:cubicBezTo>
                  <a:pt x="420" y="717"/>
                  <a:pt x="420" y="717"/>
                  <a:pt x="420" y="717"/>
                </a:cubicBezTo>
                <a:cubicBezTo>
                  <a:pt x="420" y="717"/>
                  <a:pt x="420" y="717"/>
                  <a:pt x="419" y="717"/>
                </a:cubicBezTo>
                <a:close/>
                <a:moveTo>
                  <a:pt x="194" y="709"/>
                </a:moveTo>
                <a:cubicBezTo>
                  <a:pt x="194" y="708"/>
                  <a:pt x="194" y="707"/>
                  <a:pt x="195" y="707"/>
                </a:cubicBezTo>
                <a:cubicBezTo>
                  <a:pt x="195" y="707"/>
                  <a:pt x="195" y="707"/>
                  <a:pt x="195" y="707"/>
                </a:cubicBezTo>
                <a:cubicBezTo>
                  <a:pt x="196" y="706"/>
                  <a:pt x="197" y="707"/>
                  <a:pt x="198" y="708"/>
                </a:cubicBezTo>
                <a:cubicBezTo>
                  <a:pt x="198" y="708"/>
                  <a:pt x="198" y="708"/>
                  <a:pt x="198" y="708"/>
                </a:cubicBezTo>
                <a:cubicBezTo>
                  <a:pt x="198" y="709"/>
                  <a:pt x="197" y="710"/>
                  <a:pt x="196" y="710"/>
                </a:cubicBezTo>
                <a:cubicBezTo>
                  <a:pt x="196" y="710"/>
                  <a:pt x="196" y="710"/>
                  <a:pt x="196" y="710"/>
                </a:cubicBezTo>
                <a:cubicBezTo>
                  <a:pt x="196" y="711"/>
                  <a:pt x="196" y="711"/>
                  <a:pt x="196" y="711"/>
                </a:cubicBezTo>
                <a:cubicBezTo>
                  <a:pt x="196" y="711"/>
                  <a:pt x="196" y="711"/>
                  <a:pt x="196" y="711"/>
                </a:cubicBezTo>
                <a:cubicBezTo>
                  <a:pt x="195" y="711"/>
                  <a:pt x="194" y="710"/>
                  <a:pt x="194" y="709"/>
                </a:cubicBezTo>
                <a:close/>
                <a:moveTo>
                  <a:pt x="423" y="706"/>
                </a:moveTo>
                <a:cubicBezTo>
                  <a:pt x="422" y="706"/>
                  <a:pt x="422" y="705"/>
                  <a:pt x="422" y="703"/>
                </a:cubicBezTo>
                <a:cubicBezTo>
                  <a:pt x="422" y="703"/>
                  <a:pt x="422" y="703"/>
                  <a:pt x="422" y="703"/>
                </a:cubicBezTo>
                <a:cubicBezTo>
                  <a:pt x="422" y="702"/>
                  <a:pt x="423" y="702"/>
                  <a:pt x="424" y="702"/>
                </a:cubicBezTo>
                <a:cubicBezTo>
                  <a:pt x="424" y="702"/>
                  <a:pt x="424" y="702"/>
                  <a:pt x="424" y="702"/>
                </a:cubicBezTo>
                <a:cubicBezTo>
                  <a:pt x="426" y="703"/>
                  <a:pt x="426" y="704"/>
                  <a:pt x="426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25" y="706"/>
                  <a:pt x="425" y="706"/>
                  <a:pt x="424" y="706"/>
                </a:cubicBezTo>
                <a:cubicBezTo>
                  <a:pt x="424" y="706"/>
                  <a:pt x="424" y="706"/>
                  <a:pt x="424" y="706"/>
                </a:cubicBezTo>
                <a:cubicBezTo>
                  <a:pt x="424" y="706"/>
                  <a:pt x="423" y="706"/>
                  <a:pt x="423" y="706"/>
                </a:cubicBezTo>
                <a:close/>
                <a:moveTo>
                  <a:pt x="190" y="698"/>
                </a:moveTo>
                <a:cubicBezTo>
                  <a:pt x="190" y="697"/>
                  <a:pt x="190" y="696"/>
                  <a:pt x="191" y="695"/>
                </a:cubicBezTo>
                <a:cubicBezTo>
                  <a:pt x="191" y="695"/>
                  <a:pt x="191" y="695"/>
                  <a:pt x="191" y="695"/>
                </a:cubicBezTo>
                <a:cubicBezTo>
                  <a:pt x="192" y="695"/>
                  <a:pt x="194" y="695"/>
                  <a:pt x="194" y="697"/>
                </a:cubicBezTo>
                <a:cubicBezTo>
                  <a:pt x="194" y="697"/>
                  <a:pt x="194" y="697"/>
                  <a:pt x="194" y="697"/>
                </a:cubicBezTo>
                <a:cubicBezTo>
                  <a:pt x="194" y="698"/>
                  <a:pt x="194" y="699"/>
                  <a:pt x="193" y="699"/>
                </a:cubicBezTo>
                <a:cubicBezTo>
                  <a:pt x="193" y="699"/>
                  <a:pt x="193" y="699"/>
                  <a:pt x="193" y="699"/>
                </a:cubicBezTo>
                <a:cubicBezTo>
                  <a:pt x="192" y="699"/>
                  <a:pt x="192" y="699"/>
                  <a:pt x="192" y="699"/>
                </a:cubicBezTo>
                <a:cubicBezTo>
                  <a:pt x="192" y="699"/>
                  <a:pt x="192" y="699"/>
                  <a:pt x="192" y="699"/>
                </a:cubicBezTo>
                <a:cubicBezTo>
                  <a:pt x="191" y="699"/>
                  <a:pt x="190" y="699"/>
                  <a:pt x="190" y="698"/>
                </a:cubicBezTo>
                <a:close/>
                <a:moveTo>
                  <a:pt x="427" y="695"/>
                </a:moveTo>
                <a:cubicBezTo>
                  <a:pt x="426" y="694"/>
                  <a:pt x="425" y="693"/>
                  <a:pt x="426" y="692"/>
                </a:cubicBezTo>
                <a:cubicBezTo>
                  <a:pt x="426" y="692"/>
                  <a:pt x="426" y="692"/>
                  <a:pt x="426" y="692"/>
                </a:cubicBezTo>
                <a:cubicBezTo>
                  <a:pt x="426" y="691"/>
                  <a:pt x="427" y="690"/>
                  <a:pt x="428" y="691"/>
                </a:cubicBezTo>
                <a:cubicBezTo>
                  <a:pt x="428" y="691"/>
                  <a:pt x="428" y="691"/>
                  <a:pt x="428" y="691"/>
                </a:cubicBezTo>
                <a:cubicBezTo>
                  <a:pt x="429" y="691"/>
                  <a:pt x="430" y="692"/>
                  <a:pt x="430" y="693"/>
                </a:cubicBezTo>
                <a:cubicBezTo>
                  <a:pt x="430" y="693"/>
                  <a:pt x="430" y="693"/>
                  <a:pt x="430" y="693"/>
                </a:cubicBezTo>
                <a:cubicBezTo>
                  <a:pt x="429" y="694"/>
                  <a:pt x="428" y="695"/>
                  <a:pt x="428" y="695"/>
                </a:cubicBezTo>
                <a:cubicBezTo>
                  <a:pt x="428" y="695"/>
                  <a:pt x="428" y="695"/>
                  <a:pt x="428" y="695"/>
                </a:cubicBezTo>
                <a:cubicBezTo>
                  <a:pt x="427" y="695"/>
                  <a:pt x="427" y="695"/>
                  <a:pt x="427" y="695"/>
                </a:cubicBezTo>
                <a:close/>
                <a:moveTo>
                  <a:pt x="186" y="686"/>
                </a:moveTo>
                <a:cubicBezTo>
                  <a:pt x="186" y="685"/>
                  <a:pt x="187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9" y="684"/>
                  <a:pt x="190" y="684"/>
                  <a:pt x="190" y="685"/>
                </a:cubicBezTo>
                <a:cubicBezTo>
                  <a:pt x="190" y="685"/>
                  <a:pt x="190" y="685"/>
                  <a:pt x="190" y="685"/>
                </a:cubicBezTo>
                <a:cubicBezTo>
                  <a:pt x="190" y="686"/>
                  <a:pt x="190" y="687"/>
                  <a:pt x="189" y="688"/>
                </a:cubicBezTo>
                <a:cubicBezTo>
                  <a:pt x="189" y="688"/>
                  <a:pt x="189" y="688"/>
                  <a:pt x="189" y="688"/>
                </a:cubicBezTo>
                <a:cubicBezTo>
                  <a:pt x="189" y="688"/>
                  <a:pt x="188" y="688"/>
                  <a:pt x="188" y="688"/>
                </a:cubicBezTo>
                <a:cubicBezTo>
                  <a:pt x="188" y="688"/>
                  <a:pt x="188" y="688"/>
                  <a:pt x="188" y="688"/>
                </a:cubicBezTo>
                <a:cubicBezTo>
                  <a:pt x="187" y="688"/>
                  <a:pt x="187" y="687"/>
                  <a:pt x="186" y="686"/>
                </a:cubicBezTo>
                <a:close/>
                <a:moveTo>
                  <a:pt x="431" y="683"/>
                </a:moveTo>
                <a:cubicBezTo>
                  <a:pt x="430" y="683"/>
                  <a:pt x="429" y="682"/>
                  <a:pt x="430" y="681"/>
                </a:cubicBezTo>
                <a:cubicBezTo>
                  <a:pt x="430" y="681"/>
                  <a:pt x="430" y="681"/>
                  <a:pt x="430" y="681"/>
                </a:cubicBezTo>
                <a:cubicBezTo>
                  <a:pt x="430" y="680"/>
                  <a:pt x="431" y="679"/>
                  <a:pt x="432" y="679"/>
                </a:cubicBezTo>
                <a:cubicBezTo>
                  <a:pt x="432" y="679"/>
                  <a:pt x="432" y="679"/>
                  <a:pt x="432" y="679"/>
                </a:cubicBezTo>
                <a:cubicBezTo>
                  <a:pt x="433" y="680"/>
                  <a:pt x="434" y="681"/>
                  <a:pt x="433" y="682"/>
                </a:cubicBezTo>
                <a:cubicBezTo>
                  <a:pt x="433" y="682"/>
                  <a:pt x="433" y="682"/>
                  <a:pt x="433" y="682"/>
                </a:cubicBezTo>
                <a:cubicBezTo>
                  <a:pt x="433" y="683"/>
                  <a:pt x="432" y="683"/>
                  <a:pt x="431" y="683"/>
                </a:cubicBezTo>
                <a:cubicBezTo>
                  <a:pt x="431" y="683"/>
                  <a:pt x="431" y="683"/>
                  <a:pt x="431" y="683"/>
                </a:cubicBezTo>
                <a:cubicBezTo>
                  <a:pt x="431" y="683"/>
                  <a:pt x="431" y="683"/>
                  <a:pt x="431" y="683"/>
                </a:cubicBezTo>
                <a:close/>
                <a:moveTo>
                  <a:pt x="182" y="675"/>
                </a:moveTo>
                <a:cubicBezTo>
                  <a:pt x="182" y="674"/>
                  <a:pt x="183" y="673"/>
                  <a:pt x="184" y="673"/>
                </a:cubicBezTo>
                <a:cubicBezTo>
                  <a:pt x="184" y="673"/>
                  <a:pt x="184" y="673"/>
                  <a:pt x="184" y="673"/>
                </a:cubicBezTo>
                <a:cubicBezTo>
                  <a:pt x="185" y="672"/>
                  <a:pt x="186" y="673"/>
                  <a:pt x="186" y="674"/>
                </a:cubicBezTo>
                <a:cubicBezTo>
                  <a:pt x="186" y="674"/>
                  <a:pt x="186" y="674"/>
                  <a:pt x="186" y="674"/>
                </a:cubicBezTo>
                <a:cubicBezTo>
                  <a:pt x="187" y="675"/>
                  <a:pt x="186" y="676"/>
                  <a:pt x="185" y="676"/>
                </a:cubicBezTo>
                <a:cubicBezTo>
                  <a:pt x="185" y="676"/>
                  <a:pt x="185" y="676"/>
                  <a:pt x="185" y="676"/>
                </a:cubicBezTo>
                <a:cubicBezTo>
                  <a:pt x="185" y="676"/>
                  <a:pt x="185" y="676"/>
                  <a:pt x="184" y="676"/>
                </a:cubicBezTo>
                <a:cubicBezTo>
                  <a:pt x="184" y="676"/>
                  <a:pt x="184" y="676"/>
                  <a:pt x="184" y="676"/>
                </a:cubicBezTo>
                <a:cubicBezTo>
                  <a:pt x="184" y="676"/>
                  <a:pt x="183" y="676"/>
                  <a:pt x="182" y="675"/>
                </a:cubicBezTo>
                <a:close/>
                <a:moveTo>
                  <a:pt x="435" y="672"/>
                </a:moveTo>
                <a:cubicBezTo>
                  <a:pt x="434" y="671"/>
                  <a:pt x="433" y="670"/>
                  <a:pt x="433" y="669"/>
                </a:cubicBezTo>
                <a:cubicBezTo>
                  <a:pt x="433" y="669"/>
                  <a:pt x="433" y="669"/>
                  <a:pt x="433" y="669"/>
                </a:cubicBezTo>
                <a:cubicBezTo>
                  <a:pt x="434" y="668"/>
                  <a:pt x="435" y="668"/>
                  <a:pt x="436" y="668"/>
                </a:cubicBezTo>
                <a:cubicBezTo>
                  <a:pt x="436" y="668"/>
                  <a:pt x="436" y="668"/>
                  <a:pt x="436" y="668"/>
                </a:cubicBezTo>
                <a:cubicBezTo>
                  <a:pt x="437" y="668"/>
                  <a:pt x="437" y="670"/>
                  <a:pt x="437" y="671"/>
                </a:cubicBezTo>
                <a:cubicBezTo>
                  <a:pt x="437" y="671"/>
                  <a:pt x="437" y="671"/>
                  <a:pt x="437" y="671"/>
                </a:cubicBezTo>
                <a:cubicBezTo>
                  <a:pt x="437" y="671"/>
                  <a:pt x="436" y="672"/>
                  <a:pt x="435" y="672"/>
                </a:cubicBezTo>
                <a:cubicBezTo>
                  <a:pt x="435" y="672"/>
                  <a:pt x="435" y="672"/>
                  <a:pt x="435" y="672"/>
                </a:cubicBezTo>
                <a:cubicBezTo>
                  <a:pt x="435" y="672"/>
                  <a:pt x="435" y="672"/>
                  <a:pt x="435" y="672"/>
                </a:cubicBezTo>
                <a:close/>
                <a:moveTo>
                  <a:pt x="179" y="664"/>
                </a:moveTo>
                <a:cubicBezTo>
                  <a:pt x="178" y="663"/>
                  <a:pt x="179" y="661"/>
                  <a:pt x="180" y="661"/>
                </a:cubicBezTo>
                <a:cubicBezTo>
                  <a:pt x="180" y="661"/>
                  <a:pt x="180" y="661"/>
                  <a:pt x="180" y="661"/>
                </a:cubicBezTo>
                <a:cubicBezTo>
                  <a:pt x="181" y="661"/>
                  <a:pt x="182" y="661"/>
                  <a:pt x="183" y="662"/>
                </a:cubicBezTo>
                <a:cubicBezTo>
                  <a:pt x="183" y="662"/>
                  <a:pt x="183" y="662"/>
                  <a:pt x="183" y="662"/>
                </a:cubicBezTo>
                <a:cubicBezTo>
                  <a:pt x="183" y="663"/>
                  <a:pt x="182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1" y="665"/>
                  <a:pt x="181" y="665"/>
                  <a:pt x="181" y="665"/>
                </a:cubicBezTo>
                <a:cubicBezTo>
                  <a:pt x="180" y="665"/>
                  <a:pt x="179" y="664"/>
                  <a:pt x="179" y="664"/>
                </a:cubicBezTo>
                <a:close/>
                <a:moveTo>
                  <a:pt x="438" y="660"/>
                </a:moveTo>
                <a:cubicBezTo>
                  <a:pt x="437" y="660"/>
                  <a:pt x="437" y="659"/>
                  <a:pt x="437" y="658"/>
                </a:cubicBezTo>
                <a:cubicBezTo>
                  <a:pt x="437" y="658"/>
                  <a:pt x="437" y="658"/>
                  <a:pt x="437" y="658"/>
                </a:cubicBezTo>
                <a:cubicBezTo>
                  <a:pt x="437" y="657"/>
                  <a:pt x="439" y="656"/>
                  <a:pt x="440" y="657"/>
                </a:cubicBezTo>
                <a:cubicBezTo>
                  <a:pt x="440" y="657"/>
                  <a:pt x="440" y="657"/>
                  <a:pt x="440" y="657"/>
                </a:cubicBezTo>
                <a:cubicBezTo>
                  <a:pt x="441" y="657"/>
                  <a:pt x="441" y="658"/>
                  <a:pt x="441" y="659"/>
                </a:cubicBezTo>
                <a:cubicBezTo>
                  <a:pt x="441" y="659"/>
                  <a:pt x="441" y="659"/>
                  <a:pt x="441" y="659"/>
                </a:cubicBezTo>
                <a:cubicBezTo>
                  <a:pt x="441" y="660"/>
                  <a:pt x="440" y="661"/>
                  <a:pt x="439" y="661"/>
                </a:cubicBezTo>
                <a:cubicBezTo>
                  <a:pt x="439" y="661"/>
                  <a:pt x="439" y="661"/>
                  <a:pt x="439" y="661"/>
                </a:cubicBezTo>
                <a:cubicBezTo>
                  <a:pt x="439" y="661"/>
                  <a:pt x="439" y="661"/>
                  <a:pt x="438" y="660"/>
                </a:cubicBezTo>
                <a:close/>
                <a:moveTo>
                  <a:pt x="175" y="652"/>
                </a:moveTo>
                <a:cubicBezTo>
                  <a:pt x="175" y="651"/>
                  <a:pt x="175" y="650"/>
                  <a:pt x="176" y="650"/>
                </a:cubicBezTo>
                <a:cubicBezTo>
                  <a:pt x="176" y="650"/>
                  <a:pt x="176" y="650"/>
                  <a:pt x="176" y="650"/>
                </a:cubicBezTo>
                <a:cubicBezTo>
                  <a:pt x="177" y="649"/>
                  <a:pt x="178" y="650"/>
                  <a:pt x="179" y="651"/>
                </a:cubicBezTo>
                <a:cubicBezTo>
                  <a:pt x="179" y="651"/>
                  <a:pt x="179" y="651"/>
                  <a:pt x="179" y="651"/>
                </a:cubicBezTo>
                <a:cubicBezTo>
                  <a:pt x="179" y="652"/>
                  <a:pt x="178" y="653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7" y="654"/>
                  <a:pt x="177" y="654"/>
                  <a:pt x="177" y="654"/>
                </a:cubicBezTo>
                <a:cubicBezTo>
                  <a:pt x="176" y="654"/>
                  <a:pt x="175" y="653"/>
                  <a:pt x="175" y="652"/>
                </a:cubicBezTo>
                <a:close/>
                <a:moveTo>
                  <a:pt x="442" y="649"/>
                </a:moveTo>
                <a:cubicBezTo>
                  <a:pt x="441" y="649"/>
                  <a:pt x="441" y="648"/>
                  <a:pt x="441" y="647"/>
                </a:cubicBezTo>
                <a:cubicBezTo>
                  <a:pt x="441" y="647"/>
                  <a:pt x="441" y="647"/>
                  <a:pt x="441" y="647"/>
                </a:cubicBezTo>
                <a:cubicBezTo>
                  <a:pt x="441" y="646"/>
                  <a:pt x="442" y="645"/>
                  <a:pt x="443" y="645"/>
                </a:cubicBezTo>
                <a:cubicBezTo>
                  <a:pt x="443" y="645"/>
                  <a:pt x="443" y="645"/>
                  <a:pt x="443" y="645"/>
                </a:cubicBezTo>
                <a:cubicBezTo>
                  <a:pt x="444" y="646"/>
                  <a:pt x="445" y="647"/>
                  <a:pt x="445" y="648"/>
                </a:cubicBezTo>
                <a:cubicBezTo>
                  <a:pt x="445" y="648"/>
                  <a:pt x="445" y="648"/>
                  <a:pt x="445" y="648"/>
                </a:cubicBezTo>
                <a:cubicBezTo>
                  <a:pt x="444" y="649"/>
                  <a:pt x="444" y="649"/>
                  <a:pt x="443" y="649"/>
                </a:cubicBezTo>
                <a:cubicBezTo>
                  <a:pt x="443" y="649"/>
                  <a:pt x="443" y="649"/>
                  <a:pt x="443" y="649"/>
                </a:cubicBezTo>
                <a:cubicBezTo>
                  <a:pt x="443" y="649"/>
                  <a:pt x="442" y="649"/>
                  <a:pt x="442" y="649"/>
                </a:cubicBezTo>
                <a:close/>
                <a:moveTo>
                  <a:pt x="171" y="641"/>
                </a:moveTo>
                <a:cubicBezTo>
                  <a:pt x="171" y="640"/>
                  <a:pt x="171" y="639"/>
                  <a:pt x="172" y="638"/>
                </a:cubicBezTo>
                <a:cubicBezTo>
                  <a:pt x="172" y="638"/>
                  <a:pt x="172" y="638"/>
                  <a:pt x="172" y="638"/>
                </a:cubicBezTo>
                <a:cubicBezTo>
                  <a:pt x="173" y="638"/>
                  <a:pt x="175" y="639"/>
                  <a:pt x="175" y="640"/>
                </a:cubicBezTo>
                <a:cubicBezTo>
                  <a:pt x="175" y="640"/>
                  <a:pt x="175" y="640"/>
                  <a:pt x="175" y="640"/>
                </a:cubicBezTo>
                <a:cubicBezTo>
                  <a:pt x="175" y="641"/>
                  <a:pt x="175" y="642"/>
                  <a:pt x="174" y="642"/>
                </a:cubicBezTo>
                <a:cubicBezTo>
                  <a:pt x="174" y="642"/>
                  <a:pt x="174" y="642"/>
                  <a:pt x="174" y="642"/>
                </a:cubicBezTo>
                <a:cubicBezTo>
                  <a:pt x="173" y="642"/>
                  <a:pt x="173" y="642"/>
                  <a:pt x="173" y="642"/>
                </a:cubicBezTo>
                <a:cubicBezTo>
                  <a:pt x="173" y="642"/>
                  <a:pt x="173" y="642"/>
                  <a:pt x="173" y="642"/>
                </a:cubicBezTo>
                <a:cubicBezTo>
                  <a:pt x="172" y="642"/>
                  <a:pt x="171" y="642"/>
                  <a:pt x="171" y="641"/>
                </a:cubicBezTo>
                <a:close/>
                <a:moveTo>
                  <a:pt x="446" y="638"/>
                </a:moveTo>
                <a:cubicBezTo>
                  <a:pt x="445" y="637"/>
                  <a:pt x="444" y="636"/>
                  <a:pt x="445" y="635"/>
                </a:cubicBezTo>
                <a:cubicBezTo>
                  <a:pt x="445" y="635"/>
                  <a:pt x="445" y="635"/>
                  <a:pt x="445" y="635"/>
                </a:cubicBezTo>
                <a:cubicBezTo>
                  <a:pt x="445" y="634"/>
                  <a:pt x="446" y="634"/>
                  <a:pt x="447" y="634"/>
                </a:cubicBezTo>
                <a:cubicBezTo>
                  <a:pt x="447" y="634"/>
                  <a:pt x="447" y="634"/>
                  <a:pt x="447" y="634"/>
                </a:cubicBezTo>
                <a:cubicBezTo>
                  <a:pt x="448" y="634"/>
                  <a:pt x="449" y="635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7"/>
                  <a:pt x="447" y="638"/>
                  <a:pt x="447" y="638"/>
                </a:cubicBezTo>
                <a:cubicBezTo>
                  <a:pt x="447" y="638"/>
                  <a:pt x="447" y="638"/>
                  <a:pt x="447" y="638"/>
                </a:cubicBezTo>
                <a:cubicBezTo>
                  <a:pt x="446" y="638"/>
                  <a:pt x="446" y="638"/>
                  <a:pt x="446" y="638"/>
                </a:cubicBezTo>
                <a:close/>
                <a:moveTo>
                  <a:pt x="167" y="629"/>
                </a:moveTo>
                <a:cubicBezTo>
                  <a:pt x="167" y="628"/>
                  <a:pt x="168" y="627"/>
                  <a:pt x="169" y="627"/>
                </a:cubicBezTo>
                <a:cubicBezTo>
                  <a:pt x="169" y="627"/>
                  <a:pt x="169" y="627"/>
                  <a:pt x="169" y="627"/>
                </a:cubicBezTo>
                <a:cubicBezTo>
                  <a:pt x="170" y="627"/>
                  <a:pt x="171" y="627"/>
                  <a:pt x="171" y="628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71" y="629"/>
                  <a:pt x="171" y="630"/>
                  <a:pt x="170" y="631"/>
                </a:cubicBezTo>
                <a:cubicBezTo>
                  <a:pt x="170" y="631"/>
                  <a:pt x="170" y="631"/>
                  <a:pt x="170" y="631"/>
                </a:cubicBezTo>
                <a:cubicBezTo>
                  <a:pt x="170" y="631"/>
                  <a:pt x="169" y="631"/>
                  <a:pt x="169" y="631"/>
                </a:cubicBezTo>
                <a:cubicBezTo>
                  <a:pt x="169" y="631"/>
                  <a:pt x="169" y="631"/>
                  <a:pt x="169" y="631"/>
                </a:cubicBezTo>
                <a:cubicBezTo>
                  <a:pt x="168" y="631"/>
                  <a:pt x="168" y="630"/>
                  <a:pt x="167" y="629"/>
                </a:cubicBezTo>
                <a:close/>
                <a:moveTo>
                  <a:pt x="450" y="626"/>
                </a:moveTo>
                <a:cubicBezTo>
                  <a:pt x="449" y="626"/>
                  <a:pt x="448" y="625"/>
                  <a:pt x="448" y="624"/>
                </a:cubicBezTo>
                <a:cubicBezTo>
                  <a:pt x="448" y="624"/>
                  <a:pt x="448" y="624"/>
                  <a:pt x="448" y="624"/>
                </a:cubicBezTo>
                <a:cubicBezTo>
                  <a:pt x="449" y="623"/>
                  <a:pt x="450" y="622"/>
                  <a:pt x="451" y="623"/>
                </a:cubicBezTo>
                <a:cubicBezTo>
                  <a:pt x="451" y="623"/>
                  <a:pt x="451" y="623"/>
                  <a:pt x="451" y="623"/>
                </a:cubicBezTo>
                <a:cubicBezTo>
                  <a:pt x="452" y="623"/>
                  <a:pt x="453" y="624"/>
                  <a:pt x="45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6"/>
                  <a:pt x="451" y="626"/>
                  <a:pt x="450" y="626"/>
                </a:cubicBezTo>
                <a:cubicBezTo>
                  <a:pt x="450" y="626"/>
                  <a:pt x="450" y="626"/>
                  <a:pt x="450" y="626"/>
                </a:cubicBezTo>
                <a:cubicBezTo>
                  <a:pt x="450" y="626"/>
                  <a:pt x="450" y="626"/>
                  <a:pt x="450" y="626"/>
                </a:cubicBezTo>
                <a:close/>
                <a:moveTo>
                  <a:pt x="164" y="618"/>
                </a:moveTo>
                <a:cubicBezTo>
                  <a:pt x="163" y="617"/>
                  <a:pt x="164" y="616"/>
                  <a:pt x="165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6" y="615"/>
                  <a:pt x="167" y="616"/>
                  <a:pt x="167" y="617"/>
                </a:cubicBezTo>
                <a:cubicBezTo>
                  <a:pt x="167" y="617"/>
                  <a:pt x="167" y="617"/>
                  <a:pt x="167" y="617"/>
                </a:cubicBezTo>
                <a:cubicBezTo>
                  <a:pt x="168" y="618"/>
                  <a:pt x="167" y="619"/>
                  <a:pt x="166" y="619"/>
                </a:cubicBezTo>
                <a:cubicBezTo>
                  <a:pt x="166" y="619"/>
                  <a:pt x="166" y="619"/>
                  <a:pt x="166" y="619"/>
                </a:cubicBezTo>
                <a:cubicBezTo>
                  <a:pt x="166" y="619"/>
                  <a:pt x="166" y="619"/>
                  <a:pt x="165" y="619"/>
                </a:cubicBezTo>
                <a:cubicBezTo>
                  <a:pt x="165" y="619"/>
                  <a:pt x="165" y="619"/>
                  <a:pt x="165" y="619"/>
                </a:cubicBezTo>
                <a:cubicBezTo>
                  <a:pt x="165" y="619"/>
                  <a:pt x="164" y="619"/>
                  <a:pt x="164" y="618"/>
                </a:cubicBezTo>
                <a:close/>
                <a:moveTo>
                  <a:pt x="454" y="615"/>
                </a:moveTo>
                <a:cubicBezTo>
                  <a:pt x="452" y="615"/>
                  <a:pt x="452" y="613"/>
                  <a:pt x="452" y="612"/>
                </a:cubicBezTo>
                <a:cubicBezTo>
                  <a:pt x="452" y="612"/>
                  <a:pt x="452" y="612"/>
                  <a:pt x="452" y="612"/>
                </a:cubicBezTo>
                <a:cubicBezTo>
                  <a:pt x="453" y="611"/>
                  <a:pt x="454" y="611"/>
                  <a:pt x="455" y="611"/>
                </a:cubicBezTo>
                <a:cubicBezTo>
                  <a:pt x="455" y="611"/>
                  <a:pt x="455" y="611"/>
                  <a:pt x="455" y="611"/>
                </a:cubicBezTo>
                <a:cubicBezTo>
                  <a:pt x="456" y="611"/>
                  <a:pt x="456" y="613"/>
                  <a:pt x="456" y="614"/>
                </a:cubicBezTo>
                <a:cubicBezTo>
                  <a:pt x="456" y="614"/>
                  <a:pt x="456" y="614"/>
                  <a:pt x="456" y="614"/>
                </a:cubicBezTo>
                <a:cubicBezTo>
                  <a:pt x="456" y="614"/>
                  <a:pt x="455" y="615"/>
                  <a:pt x="454" y="615"/>
                </a:cubicBezTo>
                <a:cubicBezTo>
                  <a:pt x="454" y="615"/>
                  <a:pt x="454" y="615"/>
                  <a:pt x="454" y="615"/>
                </a:cubicBezTo>
                <a:cubicBezTo>
                  <a:pt x="454" y="615"/>
                  <a:pt x="454" y="615"/>
                  <a:pt x="454" y="615"/>
                </a:cubicBezTo>
                <a:close/>
                <a:moveTo>
                  <a:pt x="160" y="607"/>
                </a:moveTo>
                <a:cubicBezTo>
                  <a:pt x="159" y="606"/>
                  <a:pt x="160" y="605"/>
                  <a:pt x="161" y="604"/>
                </a:cubicBezTo>
                <a:cubicBezTo>
                  <a:pt x="161" y="604"/>
                  <a:pt x="161" y="604"/>
                  <a:pt x="161" y="604"/>
                </a:cubicBezTo>
                <a:cubicBezTo>
                  <a:pt x="162" y="604"/>
                  <a:pt x="163" y="604"/>
                  <a:pt x="164" y="605"/>
                </a:cubicBezTo>
                <a:cubicBezTo>
                  <a:pt x="164" y="605"/>
                  <a:pt x="164" y="605"/>
                  <a:pt x="164" y="605"/>
                </a:cubicBezTo>
                <a:cubicBezTo>
                  <a:pt x="164" y="606"/>
                  <a:pt x="163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2" y="608"/>
                  <a:pt x="162" y="608"/>
                  <a:pt x="162" y="608"/>
                </a:cubicBezTo>
                <a:cubicBezTo>
                  <a:pt x="161" y="608"/>
                  <a:pt x="160" y="608"/>
                  <a:pt x="160" y="607"/>
                </a:cubicBezTo>
                <a:close/>
                <a:moveTo>
                  <a:pt x="457" y="604"/>
                </a:moveTo>
                <a:cubicBezTo>
                  <a:pt x="456" y="603"/>
                  <a:pt x="456" y="602"/>
                  <a:pt x="456" y="601"/>
                </a:cubicBezTo>
                <a:cubicBezTo>
                  <a:pt x="456" y="601"/>
                  <a:pt x="456" y="601"/>
                  <a:pt x="456" y="601"/>
                </a:cubicBezTo>
                <a:cubicBezTo>
                  <a:pt x="456" y="600"/>
                  <a:pt x="458" y="599"/>
                  <a:pt x="459" y="600"/>
                </a:cubicBezTo>
                <a:cubicBezTo>
                  <a:pt x="459" y="600"/>
                  <a:pt x="459" y="600"/>
                  <a:pt x="459" y="600"/>
                </a:cubicBezTo>
                <a:cubicBezTo>
                  <a:pt x="460" y="600"/>
                  <a:pt x="460" y="601"/>
                  <a:pt x="460" y="602"/>
                </a:cubicBezTo>
                <a:cubicBezTo>
                  <a:pt x="460" y="602"/>
                  <a:pt x="460" y="602"/>
                  <a:pt x="460" y="602"/>
                </a:cubicBezTo>
                <a:cubicBezTo>
                  <a:pt x="460" y="603"/>
                  <a:pt x="459" y="604"/>
                  <a:pt x="458" y="604"/>
                </a:cubicBezTo>
                <a:cubicBezTo>
                  <a:pt x="458" y="604"/>
                  <a:pt x="458" y="604"/>
                  <a:pt x="458" y="604"/>
                </a:cubicBezTo>
                <a:cubicBezTo>
                  <a:pt x="458" y="604"/>
                  <a:pt x="458" y="604"/>
                  <a:pt x="457" y="604"/>
                </a:cubicBezTo>
                <a:close/>
                <a:moveTo>
                  <a:pt x="156" y="595"/>
                </a:moveTo>
                <a:cubicBezTo>
                  <a:pt x="156" y="594"/>
                  <a:pt x="156" y="593"/>
                  <a:pt x="157" y="593"/>
                </a:cubicBezTo>
                <a:cubicBezTo>
                  <a:pt x="157" y="593"/>
                  <a:pt x="157" y="593"/>
                  <a:pt x="157" y="593"/>
                </a:cubicBezTo>
                <a:cubicBezTo>
                  <a:pt x="158" y="592"/>
                  <a:pt x="159" y="593"/>
                  <a:pt x="160" y="594"/>
                </a:cubicBezTo>
                <a:cubicBezTo>
                  <a:pt x="160" y="594"/>
                  <a:pt x="160" y="594"/>
                  <a:pt x="160" y="594"/>
                </a:cubicBezTo>
                <a:cubicBezTo>
                  <a:pt x="160" y="595"/>
                  <a:pt x="160" y="596"/>
                  <a:pt x="159" y="597"/>
                </a:cubicBezTo>
                <a:cubicBezTo>
                  <a:pt x="159" y="597"/>
                  <a:pt x="159" y="597"/>
                  <a:pt x="159" y="597"/>
                </a:cubicBezTo>
                <a:cubicBezTo>
                  <a:pt x="158" y="597"/>
                  <a:pt x="158" y="597"/>
                  <a:pt x="158" y="597"/>
                </a:cubicBezTo>
                <a:cubicBezTo>
                  <a:pt x="158" y="597"/>
                  <a:pt x="158" y="597"/>
                  <a:pt x="158" y="597"/>
                </a:cubicBezTo>
                <a:cubicBezTo>
                  <a:pt x="157" y="597"/>
                  <a:pt x="156" y="596"/>
                  <a:pt x="156" y="595"/>
                </a:cubicBezTo>
                <a:close/>
                <a:moveTo>
                  <a:pt x="461" y="592"/>
                </a:moveTo>
                <a:cubicBezTo>
                  <a:pt x="460" y="592"/>
                  <a:pt x="459" y="591"/>
                  <a:pt x="460" y="590"/>
                </a:cubicBezTo>
                <a:cubicBezTo>
                  <a:pt x="460" y="590"/>
                  <a:pt x="460" y="590"/>
                  <a:pt x="460" y="590"/>
                </a:cubicBezTo>
                <a:cubicBezTo>
                  <a:pt x="460" y="589"/>
                  <a:pt x="461" y="588"/>
                  <a:pt x="462" y="588"/>
                </a:cubicBezTo>
                <a:cubicBezTo>
                  <a:pt x="462" y="588"/>
                  <a:pt x="462" y="588"/>
                  <a:pt x="462" y="588"/>
                </a:cubicBezTo>
                <a:cubicBezTo>
                  <a:pt x="463" y="589"/>
                  <a:pt x="464" y="590"/>
                  <a:pt x="464" y="591"/>
                </a:cubicBezTo>
                <a:cubicBezTo>
                  <a:pt x="464" y="591"/>
                  <a:pt x="464" y="591"/>
                  <a:pt x="464" y="591"/>
                </a:cubicBezTo>
                <a:cubicBezTo>
                  <a:pt x="463" y="592"/>
                  <a:pt x="463" y="592"/>
                  <a:pt x="462" y="592"/>
                </a:cubicBezTo>
                <a:cubicBezTo>
                  <a:pt x="462" y="592"/>
                  <a:pt x="462" y="592"/>
                  <a:pt x="462" y="592"/>
                </a:cubicBezTo>
                <a:cubicBezTo>
                  <a:pt x="462" y="592"/>
                  <a:pt x="461" y="592"/>
                  <a:pt x="461" y="592"/>
                </a:cubicBezTo>
                <a:close/>
                <a:moveTo>
                  <a:pt x="152" y="584"/>
                </a:moveTo>
                <a:cubicBezTo>
                  <a:pt x="152" y="583"/>
                  <a:pt x="152" y="582"/>
                  <a:pt x="153" y="581"/>
                </a:cubicBezTo>
                <a:cubicBezTo>
                  <a:pt x="153" y="581"/>
                  <a:pt x="153" y="581"/>
                  <a:pt x="153" y="581"/>
                </a:cubicBezTo>
                <a:cubicBezTo>
                  <a:pt x="155" y="581"/>
                  <a:pt x="156" y="582"/>
                  <a:pt x="156" y="583"/>
                </a:cubicBezTo>
                <a:cubicBezTo>
                  <a:pt x="156" y="583"/>
                  <a:pt x="156" y="583"/>
                  <a:pt x="156" y="583"/>
                </a:cubicBezTo>
                <a:cubicBezTo>
                  <a:pt x="156" y="584"/>
                  <a:pt x="156" y="585"/>
                  <a:pt x="155" y="585"/>
                </a:cubicBezTo>
                <a:cubicBezTo>
                  <a:pt x="155" y="585"/>
                  <a:pt x="155" y="585"/>
                  <a:pt x="155" y="585"/>
                </a:cubicBezTo>
                <a:cubicBezTo>
                  <a:pt x="155" y="585"/>
                  <a:pt x="154" y="585"/>
                  <a:pt x="154" y="585"/>
                </a:cubicBezTo>
                <a:cubicBezTo>
                  <a:pt x="154" y="585"/>
                  <a:pt x="154" y="585"/>
                  <a:pt x="154" y="585"/>
                </a:cubicBezTo>
                <a:cubicBezTo>
                  <a:pt x="153" y="585"/>
                  <a:pt x="152" y="585"/>
                  <a:pt x="152" y="584"/>
                </a:cubicBezTo>
                <a:close/>
                <a:moveTo>
                  <a:pt x="465" y="581"/>
                </a:moveTo>
                <a:cubicBezTo>
                  <a:pt x="464" y="580"/>
                  <a:pt x="463" y="579"/>
                  <a:pt x="464" y="578"/>
                </a:cubicBezTo>
                <a:cubicBezTo>
                  <a:pt x="464" y="578"/>
                  <a:pt x="464" y="578"/>
                  <a:pt x="464" y="578"/>
                </a:cubicBezTo>
                <a:cubicBezTo>
                  <a:pt x="464" y="577"/>
                  <a:pt x="465" y="577"/>
                  <a:pt x="466" y="577"/>
                </a:cubicBezTo>
                <a:cubicBezTo>
                  <a:pt x="466" y="577"/>
                  <a:pt x="466" y="577"/>
                  <a:pt x="466" y="577"/>
                </a:cubicBezTo>
                <a:cubicBezTo>
                  <a:pt x="467" y="577"/>
                  <a:pt x="468" y="578"/>
                  <a:pt x="467" y="579"/>
                </a:cubicBezTo>
                <a:cubicBezTo>
                  <a:pt x="467" y="579"/>
                  <a:pt x="467" y="579"/>
                  <a:pt x="467" y="579"/>
                </a:cubicBezTo>
                <a:cubicBezTo>
                  <a:pt x="467" y="580"/>
                  <a:pt x="466" y="581"/>
                  <a:pt x="466" y="581"/>
                </a:cubicBezTo>
                <a:cubicBezTo>
                  <a:pt x="466" y="581"/>
                  <a:pt x="466" y="581"/>
                  <a:pt x="466" y="581"/>
                </a:cubicBezTo>
                <a:cubicBezTo>
                  <a:pt x="465" y="581"/>
                  <a:pt x="465" y="581"/>
                  <a:pt x="465" y="581"/>
                </a:cubicBezTo>
                <a:close/>
                <a:moveTo>
                  <a:pt x="148" y="573"/>
                </a:moveTo>
                <a:cubicBezTo>
                  <a:pt x="148" y="571"/>
                  <a:pt x="149" y="570"/>
                  <a:pt x="150" y="570"/>
                </a:cubicBezTo>
                <a:cubicBezTo>
                  <a:pt x="150" y="570"/>
                  <a:pt x="150" y="570"/>
                  <a:pt x="150" y="570"/>
                </a:cubicBezTo>
                <a:cubicBezTo>
                  <a:pt x="151" y="570"/>
                  <a:pt x="152" y="570"/>
                  <a:pt x="152" y="571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3" y="572"/>
                  <a:pt x="152" y="573"/>
                  <a:pt x="151" y="574"/>
                </a:cubicBezTo>
                <a:cubicBezTo>
                  <a:pt x="151" y="574"/>
                  <a:pt x="151" y="574"/>
                  <a:pt x="151" y="574"/>
                </a:cubicBezTo>
                <a:cubicBezTo>
                  <a:pt x="151" y="574"/>
                  <a:pt x="151" y="574"/>
                  <a:pt x="150" y="574"/>
                </a:cubicBezTo>
                <a:cubicBezTo>
                  <a:pt x="150" y="574"/>
                  <a:pt x="150" y="574"/>
                  <a:pt x="150" y="574"/>
                </a:cubicBezTo>
                <a:cubicBezTo>
                  <a:pt x="149" y="574"/>
                  <a:pt x="149" y="573"/>
                  <a:pt x="148" y="573"/>
                </a:cubicBezTo>
                <a:close/>
                <a:moveTo>
                  <a:pt x="469" y="569"/>
                </a:moveTo>
                <a:cubicBezTo>
                  <a:pt x="468" y="569"/>
                  <a:pt x="467" y="568"/>
                  <a:pt x="467" y="567"/>
                </a:cubicBezTo>
                <a:cubicBezTo>
                  <a:pt x="467" y="567"/>
                  <a:pt x="467" y="567"/>
                  <a:pt x="467" y="567"/>
                </a:cubicBezTo>
                <a:cubicBezTo>
                  <a:pt x="468" y="566"/>
                  <a:pt x="469" y="565"/>
                  <a:pt x="470" y="566"/>
                </a:cubicBezTo>
                <a:cubicBezTo>
                  <a:pt x="470" y="566"/>
                  <a:pt x="470" y="566"/>
                  <a:pt x="470" y="566"/>
                </a:cubicBezTo>
                <a:cubicBezTo>
                  <a:pt x="471" y="566"/>
                  <a:pt x="472" y="567"/>
                  <a:pt x="471" y="568"/>
                </a:cubicBezTo>
                <a:cubicBezTo>
                  <a:pt x="471" y="568"/>
                  <a:pt x="471" y="568"/>
                  <a:pt x="471" y="568"/>
                </a:cubicBezTo>
                <a:cubicBezTo>
                  <a:pt x="471" y="569"/>
                  <a:pt x="470" y="569"/>
                  <a:pt x="469" y="569"/>
                </a:cubicBezTo>
                <a:cubicBezTo>
                  <a:pt x="469" y="569"/>
                  <a:pt x="469" y="569"/>
                  <a:pt x="469" y="569"/>
                </a:cubicBezTo>
                <a:cubicBezTo>
                  <a:pt x="469" y="569"/>
                  <a:pt x="469" y="569"/>
                  <a:pt x="469" y="569"/>
                </a:cubicBezTo>
                <a:close/>
                <a:moveTo>
                  <a:pt x="145" y="561"/>
                </a:moveTo>
                <a:cubicBezTo>
                  <a:pt x="144" y="560"/>
                  <a:pt x="145" y="559"/>
                  <a:pt x="146" y="559"/>
                </a:cubicBezTo>
                <a:cubicBezTo>
                  <a:pt x="146" y="559"/>
                  <a:pt x="146" y="559"/>
                  <a:pt x="146" y="559"/>
                </a:cubicBezTo>
                <a:cubicBezTo>
                  <a:pt x="147" y="558"/>
                  <a:pt x="148" y="559"/>
                  <a:pt x="148" y="560"/>
                </a:cubicBezTo>
                <a:cubicBezTo>
                  <a:pt x="148" y="560"/>
                  <a:pt x="148" y="560"/>
                  <a:pt x="148" y="560"/>
                </a:cubicBezTo>
                <a:cubicBezTo>
                  <a:pt x="149" y="561"/>
                  <a:pt x="148" y="562"/>
                  <a:pt x="147" y="562"/>
                </a:cubicBezTo>
                <a:cubicBezTo>
                  <a:pt x="147" y="562"/>
                  <a:pt x="147" y="562"/>
                  <a:pt x="147" y="562"/>
                </a:cubicBezTo>
                <a:cubicBezTo>
                  <a:pt x="147" y="562"/>
                  <a:pt x="147" y="563"/>
                  <a:pt x="147" y="563"/>
                </a:cubicBezTo>
                <a:cubicBezTo>
                  <a:pt x="147" y="563"/>
                  <a:pt x="147" y="563"/>
                  <a:pt x="147" y="563"/>
                </a:cubicBezTo>
                <a:cubicBezTo>
                  <a:pt x="146" y="563"/>
                  <a:pt x="145" y="562"/>
                  <a:pt x="145" y="561"/>
                </a:cubicBezTo>
                <a:close/>
                <a:moveTo>
                  <a:pt x="472" y="558"/>
                </a:moveTo>
                <a:cubicBezTo>
                  <a:pt x="471" y="558"/>
                  <a:pt x="471" y="557"/>
                  <a:pt x="471" y="555"/>
                </a:cubicBezTo>
                <a:cubicBezTo>
                  <a:pt x="471" y="555"/>
                  <a:pt x="471" y="555"/>
                  <a:pt x="471" y="555"/>
                </a:cubicBezTo>
                <a:cubicBezTo>
                  <a:pt x="472" y="554"/>
                  <a:pt x="473" y="554"/>
                  <a:pt x="474" y="554"/>
                </a:cubicBezTo>
                <a:cubicBezTo>
                  <a:pt x="474" y="554"/>
                  <a:pt x="474" y="554"/>
                  <a:pt x="474" y="554"/>
                </a:cubicBezTo>
                <a:cubicBezTo>
                  <a:pt x="475" y="555"/>
                  <a:pt x="475" y="556"/>
                  <a:pt x="475" y="557"/>
                </a:cubicBezTo>
                <a:cubicBezTo>
                  <a:pt x="475" y="557"/>
                  <a:pt x="475" y="557"/>
                  <a:pt x="475" y="557"/>
                </a:cubicBezTo>
                <a:cubicBezTo>
                  <a:pt x="475" y="558"/>
                  <a:pt x="474" y="558"/>
                  <a:pt x="473" y="558"/>
                </a:cubicBezTo>
                <a:cubicBezTo>
                  <a:pt x="473" y="558"/>
                  <a:pt x="473" y="558"/>
                  <a:pt x="473" y="558"/>
                </a:cubicBezTo>
                <a:cubicBezTo>
                  <a:pt x="473" y="558"/>
                  <a:pt x="473" y="558"/>
                  <a:pt x="472" y="558"/>
                </a:cubicBezTo>
                <a:close/>
                <a:moveTo>
                  <a:pt x="141" y="550"/>
                </a:moveTo>
                <a:cubicBezTo>
                  <a:pt x="140" y="549"/>
                  <a:pt x="141" y="548"/>
                  <a:pt x="142" y="547"/>
                </a:cubicBezTo>
                <a:cubicBezTo>
                  <a:pt x="142" y="547"/>
                  <a:pt x="142" y="547"/>
                  <a:pt x="142" y="547"/>
                </a:cubicBezTo>
                <a:cubicBezTo>
                  <a:pt x="143" y="547"/>
                  <a:pt x="144" y="547"/>
                  <a:pt x="145" y="549"/>
                </a:cubicBezTo>
                <a:cubicBezTo>
                  <a:pt x="145" y="549"/>
                  <a:pt x="145" y="549"/>
                  <a:pt x="145" y="549"/>
                </a:cubicBezTo>
                <a:cubicBezTo>
                  <a:pt x="145" y="550"/>
                  <a:pt x="144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3" y="551"/>
                  <a:pt x="143" y="551"/>
                  <a:pt x="143" y="551"/>
                </a:cubicBezTo>
                <a:cubicBezTo>
                  <a:pt x="142" y="551"/>
                  <a:pt x="141" y="551"/>
                  <a:pt x="141" y="550"/>
                </a:cubicBezTo>
                <a:close/>
                <a:moveTo>
                  <a:pt x="476" y="547"/>
                </a:moveTo>
                <a:cubicBezTo>
                  <a:pt x="475" y="546"/>
                  <a:pt x="475" y="545"/>
                  <a:pt x="475" y="544"/>
                </a:cubicBezTo>
                <a:cubicBezTo>
                  <a:pt x="475" y="544"/>
                  <a:pt x="475" y="544"/>
                  <a:pt x="475" y="544"/>
                </a:cubicBezTo>
                <a:cubicBezTo>
                  <a:pt x="475" y="543"/>
                  <a:pt x="476" y="542"/>
                  <a:pt x="478" y="543"/>
                </a:cubicBezTo>
                <a:cubicBezTo>
                  <a:pt x="478" y="543"/>
                  <a:pt x="478" y="543"/>
                  <a:pt x="478" y="543"/>
                </a:cubicBezTo>
                <a:cubicBezTo>
                  <a:pt x="479" y="543"/>
                  <a:pt x="479" y="544"/>
                  <a:pt x="479" y="545"/>
                </a:cubicBezTo>
                <a:cubicBezTo>
                  <a:pt x="479" y="545"/>
                  <a:pt x="479" y="545"/>
                  <a:pt x="479" y="545"/>
                </a:cubicBezTo>
                <a:cubicBezTo>
                  <a:pt x="478" y="546"/>
                  <a:pt x="478" y="547"/>
                  <a:pt x="477" y="547"/>
                </a:cubicBezTo>
                <a:cubicBezTo>
                  <a:pt x="477" y="547"/>
                  <a:pt x="477" y="547"/>
                  <a:pt x="477" y="547"/>
                </a:cubicBezTo>
                <a:cubicBezTo>
                  <a:pt x="477" y="547"/>
                  <a:pt x="476" y="547"/>
                  <a:pt x="476" y="547"/>
                </a:cubicBezTo>
                <a:close/>
                <a:moveTo>
                  <a:pt x="137" y="538"/>
                </a:moveTo>
                <a:cubicBezTo>
                  <a:pt x="137" y="537"/>
                  <a:pt x="137" y="536"/>
                  <a:pt x="138" y="536"/>
                </a:cubicBezTo>
                <a:cubicBezTo>
                  <a:pt x="138" y="536"/>
                  <a:pt x="138" y="536"/>
                  <a:pt x="138" y="536"/>
                </a:cubicBezTo>
                <a:cubicBezTo>
                  <a:pt x="139" y="535"/>
                  <a:pt x="140" y="536"/>
                  <a:pt x="141" y="537"/>
                </a:cubicBezTo>
                <a:cubicBezTo>
                  <a:pt x="141" y="537"/>
                  <a:pt x="141" y="537"/>
                  <a:pt x="141" y="537"/>
                </a:cubicBezTo>
                <a:cubicBezTo>
                  <a:pt x="141" y="538"/>
                  <a:pt x="141" y="539"/>
                  <a:pt x="140" y="540"/>
                </a:cubicBezTo>
                <a:cubicBezTo>
                  <a:pt x="140" y="540"/>
                  <a:pt x="140" y="540"/>
                  <a:pt x="140" y="540"/>
                </a:cubicBezTo>
                <a:cubicBezTo>
                  <a:pt x="139" y="540"/>
                  <a:pt x="139" y="540"/>
                  <a:pt x="139" y="540"/>
                </a:cubicBezTo>
                <a:cubicBezTo>
                  <a:pt x="139" y="540"/>
                  <a:pt x="139" y="540"/>
                  <a:pt x="139" y="540"/>
                </a:cubicBezTo>
                <a:cubicBezTo>
                  <a:pt x="138" y="540"/>
                  <a:pt x="137" y="539"/>
                  <a:pt x="137" y="538"/>
                </a:cubicBezTo>
                <a:close/>
                <a:moveTo>
                  <a:pt x="480" y="535"/>
                </a:moveTo>
                <a:cubicBezTo>
                  <a:pt x="479" y="535"/>
                  <a:pt x="478" y="534"/>
                  <a:pt x="479" y="533"/>
                </a:cubicBezTo>
                <a:cubicBezTo>
                  <a:pt x="479" y="533"/>
                  <a:pt x="479" y="533"/>
                  <a:pt x="479" y="533"/>
                </a:cubicBezTo>
                <a:cubicBezTo>
                  <a:pt x="479" y="532"/>
                  <a:pt x="480" y="531"/>
                  <a:pt x="481" y="531"/>
                </a:cubicBezTo>
                <a:cubicBezTo>
                  <a:pt x="481" y="531"/>
                  <a:pt x="481" y="531"/>
                  <a:pt x="481" y="531"/>
                </a:cubicBezTo>
                <a:cubicBezTo>
                  <a:pt x="482" y="532"/>
                  <a:pt x="483" y="533"/>
                  <a:pt x="483" y="534"/>
                </a:cubicBezTo>
                <a:cubicBezTo>
                  <a:pt x="483" y="534"/>
                  <a:pt x="483" y="534"/>
                  <a:pt x="483" y="534"/>
                </a:cubicBezTo>
                <a:cubicBezTo>
                  <a:pt x="482" y="535"/>
                  <a:pt x="482" y="535"/>
                  <a:pt x="481" y="535"/>
                </a:cubicBezTo>
                <a:cubicBezTo>
                  <a:pt x="481" y="535"/>
                  <a:pt x="481" y="535"/>
                  <a:pt x="481" y="535"/>
                </a:cubicBezTo>
                <a:cubicBezTo>
                  <a:pt x="480" y="535"/>
                  <a:pt x="480" y="535"/>
                  <a:pt x="480" y="535"/>
                </a:cubicBezTo>
                <a:close/>
                <a:moveTo>
                  <a:pt x="133" y="527"/>
                </a:moveTo>
                <a:cubicBezTo>
                  <a:pt x="133" y="526"/>
                  <a:pt x="133" y="525"/>
                  <a:pt x="135" y="524"/>
                </a:cubicBezTo>
                <a:cubicBezTo>
                  <a:pt x="135" y="524"/>
                  <a:pt x="135" y="524"/>
                  <a:pt x="135" y="524"/>
                </a:cubicBezTo>
                <a:cubicBezTo>
                  <a:pt x="136" y="524"/>
                  <a:pt x="137" y="525"/>
                  <a:pt x="137" y="526"/>
                </a:cubicBezTo>
                <a:cubicBezTo>
                  <a:pt x="137" y="526"/>
                  <a:pt x="137" y="526"/>
                  <a:pt x="137" y="526"/>
                </a:cubicBezTo>
                <a:cubicBezTo>
                  <a:pt x="137" y="527"/>
                  <a:pt x="137" y="528"/>
                  <a:pt x="136" y="528"/>
                </a:cubicBezTo>
                <a:cubicBezTo>
                  <a:pt x="136" y="528"/>
                  <a:pt x="136" y="528"/>
                  <a:pt x="136" y="528"/>
                </a:cubicBezTo>
                <a:cubicBezTo>
                  <a:pt x="136" y="528"/>
                  <a:pt x="135" y="528"/>
                  <a:pt x="135" y="528"/>
                </a:cubicBezTo>
                <a:cubicBezTo>
                  <a:pt x="135" y="528"/>
                  <a:pt x="135" y="528"/>
                  <a:pt x="135" y="528"/>
                </a:cubicBezTo>
                <a:cubicBezTo>
                  <a:pt x="134" y="528"/>
                  <a:pt x="134" y="528"/>
                  <a:pt x="133" y="527"/>
                </a:cubicBezTo>
                <a:close/>
                <a:moveTo>
                  <a:pt x="484" y="524"/>
                </a:moveTo>
                <a:cubicBezTo>
                  <a:pt x="483" y="523"/>
                  <a:pt x="482" y="522"/>
                  <a:pt x="483" y="521"/>
                </a:cubicBezTo>
                <a:cubicBezTo>
                  <a:pt x="483" y="521"/>
                  <a:pt x="483" y="521"/>
                  <a:pt x="483" y="521"/>
                </a:cubicBezTo>
                <a:cubicBezTo>
                  <a:pt x="483" y="520"/>
                  <a:pt x="484" y="520"/>
                  <a:pt x="485" y="520"/>
                </a:cubicBezTo>
                <a:cubicBezTo>
                  <a:pt x="485" y="520"/>
                  <a:pt x="485" y="520"/>
                  <a:pt x="485" y="520"/>
                </a:cubicBezTo>
                <a:cubicBezTo>
                  <a:pt x="486" y="520"/>
                  <a:pt x="487" y="522"/>
                  <a:pt x="486" y="523"/>
                </a:cubicBezTo>
                <a:cubicBezTo>
                  <a:pt x="486" y="523"/>
                  <a:pt x="486" y="523"/>
                  <a:pt x="486" y="523"/>
                </a:cubicBezTo>
                <a:cubicBezTo>
                  <a:pt x="486" y="523"/>
                  <a:pt x="485" y="524"/>
                  <a:pt x="484" y="524"/>
                </a:cubicBezTo>
                <a:cubicBezTo>
                  <a:pt x="484" y="524"/>
                  <a:pt x="484" y="524"/>
                  <a:pt x="484" y="524"/>
                </a:cubicBezTo>
                <a:cubicBezTo>
                  <a:pt x="484" y="524"/>
                  <a:pt x="484" y="524"/>
                  <a:pt x="484" y="524"/>
                </a:cubicBezTo>
                <a:close/>
                <a:moveTo>
                  <a:pt x="129" y="516"/>
                </a:moveTo>
                <a:cubicBezTo>
                  <a:pt x="129" y="515"/>
                  <a:pt x="130" y="513"/>
                  <a:pt x="131" y="513"/>
                </a:cubicBezTo>
                <a:cubicBezTo>
                  <a:pt x="131" y="513"/>
                  <a:pt x="131" y="513"/>
                  <a:pt x="131" y="513"/>
                </a:cubicBezTo>
                <a:cubicBezTo>
                  <a:pt x="132" y="513"/>
                  <a:pt x="133" y="513"/>
                  <a:pt x="133" y="514"/>
                </a:cubicBezTo>
                <a:cubicBezTo>
                  <a:pt x="133" y="514"/>
                  <a:pt x="133" y="514"/>
                  <a:pt x="133" y="514"/>
                </a:cubicBezTo>
                <a:cubicBezTo>
                  <a:pt x="134" y="515"/>
                  <a:pt x="133" y="517"/>
                  <a:pt x="132" y="517"/>
                </a:cubicBezTo>
                <a:cubicBezTo>
                  <a:pt x="132" y="517"/>
                  <a:pt x="132" y="517"/>
                  <a:pt x="132" y="517"/>
                </a:cubicBezTo>
                <a:cubicBezTo>
                  <a:pt x="132" y="517"/>
                  <a:pt x="132" y="517"/>
                  <a:pt x="131" y="517"/>
                </a:cubicBezTo>
                <a:cubicBezTo>
                  <a:pt x="131" y="517"/>
                  <a:pt x="131" y="517"/>
                  <a:pt x="131" y="517"/>
                </a:cubicBezTo>
                <a:cubicBezTo>
                  <a:pt x="131" y="517"/>
                  <a:pt x="130" y="516"/>
                  <a:pt x="129" y="516"/>
                </a:cubicBezTo>
                <a:close/>
                <a:moveTo>
                  <a:pt x="488" y="512"/>
                </a:moveTo>
                <a:cubicBezTo>
                  <a:pt x="487" y="512"/>
                  <a:pt x="486" y="511"/>
                  <a:pt x="486" y="510"/>
                </a:cubicBezTo>
                <a:cubicBezTo>
                  <a:pt x="486" y="510"/>
                  <a:pt x="486" y="510"/>
                  <a:pt x="486" y="510"/>
                </a:cubicBezTo>
                <a:cubicBezTo>
                  <a:pt x="487" y="509"/>
                  <a:pt x="488" y="508"/>
                  <a:pt x="489" y="509"/>
                </a:cubicBezTo>
                <a:cubicBezTo>
                  <a:pt x="489" y="509"/>
                  <a:pt x="489" y="509"/>
                  <a:pt x="489" y="509"/>
                </a:cubicBezTo>
                <a:cubicBezTo>
                  <a:pt x="490" y="509"/>
                  <a:pt x="490" y="510"/>
                  <a:pt x="490" y="511"/>
                </a:cubicBezTo>
                <a:cubicBezTo>
                  <a:pt x="490" y="511"/>
                  <a:pt x="490" y="511"/>
                  <a:pt x="490" y="511"/>
                </a:cubicBezTo>
                <a:cubicBezTo>
                  <a:pt x="490" y="512"/>
                  <a:pt x="489" y="513"/>
                  <a:pt x="488" y="513"/>
                </a:cubicBezTo>
                <a:cubicBezTo>
                  <a:pt x="488" y="513"/>
                  <a:pt x="488" y="513"/>
                  <a:pt x="488" y="513"/>
                </a:cubicBezTo>
                <a:cubicBezTo>
                  <a:pt x="488" y="513"/>
                  <a:pt x="488" y="513"/>
                  <a:pt x="488" y="512"/>
                </a:cubicBezTo>
                <a:close/>
                <a:moveTo>
                  <a:pt x="126" y="504"/>
                </a:moveTo>
                <a:cubicBezTo>
                  <a:pt x="125" y="503"/>
                  <a:pt x="126" y="502"/>
                  <a:pt x="127" y="502"/>
                </a:cubicBezTo>
                <a:cubicBezTo>
                  <a:pt x="127" y="502"/>
                  <a:pt x="127" y="502"/>
                  <a:pt x="127" y="502"/>
                </a:cubicBezTo>
                <a:cubicBezTo>
                  <a:pt x="128" y="501"/>
                  <a:pt x="129" y="502"/>
                  <a:pt x="129" y="503"/>
                </a:cubicBezTo>
                <a:cubicBezTo>
                  <a:pt x="129" y="503"/>
                  <a:pt x="129" y="503"/>
                  <a:pt x="129" y="503"/>
                </a:cubicBezTo>
                <a:cubicBezTo>
                  <a:pt x="130" y="504"/>
                  <a:pt x="129" y="505"/>
                  <a:pt x="128" y="505"/>
                </a:cubicBezTo>
                <a:cubicBezTo>
                  <a:pt x="128" y="505"/>
                  <a:pt x="128" y="505"/>
                  <a:pt x="128" y="505"/>
                </a:cubicBezTo>
                <a:cubicBezTo>
                  <a:pt x="128" y="506"/>
                  <a:pt x="128" y="506"/>
                  <a:pt x="128" y="506"/>
                </a:cubicBezTo>
                <a:cubicBezTo>
                  <a:pt x="128" y="506"/>
                  <a:pt x="128" y="506"/>
                  <a:pt x="128" y="506"/>
                </a:cubicBezTo>
                <a:cubicBezTo>
                  <a:pt x="127" y="506"/>
                  <a:pt x="126" y="505"/>
                  <a:pt x="126" y="504"/>
                </a:cubicBezTo>
                <a:close/>
                <a:moveTo>
                  <a:pt x="491" y="501"/>
                </a:moveTo>
                <a:cubicBezTo>
                  <a:pt x="490" y="501"/>
                  <a:pt x="490" y="500"/>
                  <a:pt x="490" y="499"/>
                </a:cubicBezTo>
                <a:cubicBezTo>
                  <a:pt x="490" y="499"/>
                  <a:pt x="490" y="499"/>
                  <a:pt x="490" y="499"/>
                </a:cubicBezTo>
                <a:cubicBezTo>
                  <a:pt x="490" y="497"/>
                  <a:pt x="492" y="497"/>
                  <a:pt x="493" y="497"/>
                </a:cubicBezTo>
                <a:cubicBezTo>
                  <a:pt x="493" y="497"/>
                  <a:pt x="493" y="497"/>
                  <a:pt x="493" y="497"/>
                </a:cubicBezTo>
                <a:cubicBezTo>
                  <a:pt x="494" y="498"/>
                  <a:pt x="494" y="499"/>
                  <a:pt x="494" y="500"/>
                </a:cubicBezTo>
                <a:cubicBezTo>
                  <a:pt x="494" y="500"/>
                  <a:pt x="494" y="500"/>
                  <a:pt x="494" y="500"/>
                </a:cubicBezTo>
                <a:cubicBezTo>
                  <a:pt x="494" y="501"/>
                  <a:pt x="493" y="501"/>
                  <a:pt x="492" y="501"/>
                </a:cubicBezTo>
                <a:cubicBezTo>
                  <a:pt x="492" y="501"/>
                  <a:pt x="492" y="501"/>
                  <a:pt x="492" y="501"/>
                </a:cubicBezTo>
                <a:cubicBezTo>
                  <a:pt x="492" y="501"/>
                  <a:pt x="492" y="501"/>
                  <a:pt x="491" y="501"/>
                </a:cubicBezTo>
                <a:close/>
                <a:moveTo>
                  <a:pt x="122" y="493"/>
                </a:moveTo>
                <a:cubicBezTo>
                  <a:pt x="122" y="492"/>
                  <a:pt x="122" y="491"/>
                  <a:pt x="123" y="490"/>
                </a:cubicBezTo>
                <a:cubicBezTo>
                  <a:pt x="123" y="490"/>
                  <a:pt x="123" y="490"/>
                  <a:pt x="123" y="490"/>
                </a:cubicBezTo>
                <a:cubicBezTo>
                  <a:pt x="124" y="490"/>
                  <a:pt x="125" y="491"/>
                  <a:pt x="126" y="492"/>
                </a:cubicBezTo>
                <a:cubicBezTo>
                  <a:pt x="126" y="492"/>
                  <a:pt x="126" y="492"/>
                  <a:pt x="126" y="492"/>
                </a:cubicBezTo>
                <a:cubicBezTo>
                  <a:pt x="126" y="493"/>
                  <a:pt x="125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4" y="494"/>
                  <a:pt x="124" y="494"/>
                  <a:pt x="124" y="494"/>
                </a:cubicBezTo>
                <a:cubicBezTo>
                  <a:pt x="123" y="494"/>
                  <a:pt x="122" y="494"/>
                  <a:pt x="122" y="493"/>
                </a:cubicBezTo>
                <a:close/>
                <a:moveTo>
                  <a:pt x="495" y="490"/>
                </a:moveTo>
                <a:cubicBezTo>
                  <a:pt x="494" y="489"/>
                  <a:pt x="494" y="488"/>
                  <a:pt x="494" y="487"/>
                </a:cubicBezTo>
                <a:cubicBezTo>
                  <a:pt x="494" y="487"/>
                  <a:pt x="494" y="487"/>
                  <a:pt x="494" y="487"/>
                </a:cubicBezTo>
                <a:cubicBezTo>
                  <a:pt x="494" y="486"/>
                  <a:pt x="495" y="486"/>
                  <a:pt x="496" y="486"/>
                </a:cubicBezTo>
                <a:cubicBezTo>
                  <a:pt x="496" y="486"/>
                  <a:pt x="496" y="486"/>
                  <a:pt x="496" y="486"/>
                </a:cubicBezTo>
                <a:cubicBezTo>
                  <a:pt x="498" y="486"/>
                  <a:pt x="498" y="487"/>
                  <a:pt x="498" y="488"/>
                </a:cubicBezTo>
                <a:cubicBezTo>
                  <a:pt x="498" y="488"/>
                  <a:pt x="498" y="488"/>
                  <a:pt x="498" y="488"/>
                </a:cubicBezTo>
                <a:cubicBezTo>
                  <a:pt x="497" y="489"/>
                  <a:pt x="497" y="490"/>
                  <a:pt x="496" y="490"/>
                </a:cubicBezTo>
                <a:cubicBezTo>
                  <a:pt x="496" y="490"/>
                  <a:pt x="496" y="490"/>
                  <a:pt x="496" y="490"/>
                </a:cubicBezTo>
                <a:cubicBezTo>
                  <a:pt x="496" y="490"/>
                  <a:pt x="495" y="490"/>
                  <a:pt x="495" y="490"/>
                </a:cubicBezTo>
                <a:close/>
                <a:moveTo>
                  <a:pt x="118" y="481"/>
                </a:moveTo>
                <a:cubicBezTo>
                  <a:pt x="118" y="480"/>
                  <a:pt x="118" y="479"/>
                  <a:pt x="119" y="479"/>
                </a:cubicBezTo>
                <a:cubicBezTo>
                  <a:pt x="119" y="479"/>
                  <a:pt x="119" y="479"/>
                  <a:pt x="119" y="479"/>
                </a:cubicBezTo>
                <a:cubicBezTo>
                  <a:pt x="120" y="479"/>
                  <a:pt x="122" y="479"/>
                  <a:pt x="122" y="480"/>
                </a:cubicBezTo>
                <a:cubicBezTo>
                  <a:pt x="122" y="480"/>
                  <a:pt x="122" y="480"/>
                  <a:pt x="122" y="480"/>
                </a:cubicBezTo>
                <a:cubicBezTo>
                  <a:pt x="122" y="481"/>
                  <a:pt x="122" y="482"/>
                  <a:pt x="121" y="483"/>
                </a:cubicBezTo>
                <a:cubicBezTo>
                  <a:pt x="121" y="483"/>
                  <a:pt x="121" y="483"/>
                  <a:pt x="121" y="483"/>
                </a:cubicBezTo>
                <a:cubicBezTo>
                  <a:pt x="120" y="483"/>
                  <a:pt x="120" y="483"/>
                  <a:pt x="120" y="483"/>
                </a:cubicBezTo>
                <a:cubicBezTo>
                  <a:pt x="120" y="483"/>
                  <a:pt x="120" y="483"/>
                  <a:pt x="120" y="483"/>
                </a:cubicBezTo>
                <a:cubicBezTo>
                  <a:pt x="119" y="483"/>
                  <a:pt x="118" y="482"/>
                  <a:pt x="118" y="481"/>
                </a:cubicBezTo>
                <a:close/>
                <a:moveTo>
                  <a:pt x="499" y="478"/>
                </a:moveTo>
                <a:cubicBezTo>
                  <a:pt x="498" y="478"/>
                  <a:pt x="497" y="477"/>
                  <a:pt x="498" y="476"/>
                </a:cubicBezTo>
                <a:cubicBezTo>
                  <a:pt x="498" y="476"/>
                  <a:pt x="498" y="476"/>
                  <a:pt x="498" y="476"/>
                </a:cubicBezTo>
                <a:cubicBezTo>
                  <a:pt x="498" y="475"/>
                  <a:pt x="499" y="474"/>
                  <a:pt x="500" y="474"/>
                </a:cubicBezTo>
                <a:cubicBezTo>
                  <a:pt x="500" y="474"/>
                  <a:pt x="500" y="474"/>
                  <a:pt x="500" y="474"/>
                </a:cubicBezTo>
                <a:cubicBezTo>
                  <a:pt x="501" y="475"/>
                  <a:pt x="502" y="476"/>
                  <a:pt x="502" y="477"/>
                </a:cubicBezTo>
                <a:cubicBezTo>
                  <a:pt x="502" y="477"/>
                  <a:pt x="502" y="477"/>
                  <a:pt x="502" y="477"/>
                </a:cubicBezTo>
                <a:cubicBezTo>
                  <a:pt x="501" y="478"/>
                  <a:pt x="500" y="478"/>
                  <a:pt x="500" y="478"/>
                </a:cubicBezTo>
                <a:cubicBezTo>
                  <a:pt x="500" y="478"/>
                  <a:pt x="500" y="478"/>
                  <a:pt x="500" y="478"/>
                </a:cubicBezTo>
                <a:cubicBezTo>
                  <a:pt x="499" y="478"/>
                  <a:pt x="499" y="478"/>
                  <a:pt x="499" y="478"/>
                </a:cubicBezTo>
                <a:close/>
                <a:moveTo>
                  <a:pt x="114" y="470"/>
                </a:moveTo>
                <a:cubicBezTo>
                  <a:pt x="114" y="469"/>
                  <a:pt x="115" y="468"/>
                  <a:pt x="116" y="468"/>
                </a:cubicBezTo>
                <a:cubicBezTo>
                  <a:pt x="116" y="468"/>
                  <a:pt x="116" y="468"/>
                  <a:pt x="116" y="468"/>
                </a:cubicBezTo>
                <a:cubicBezTo>
                  <a:pt x="117" y="467"/>
                  <a:pt x="118" y="468"/>
                  <a:pt x="118" y="469"/>
                </a:cubicBezTo>
                <a:cubicBezTo>
                  <a:pt x="118" y="469"/>
                  <a:pt x="118" y="469"/>
                  <a:pt x="118" y="469"/>
                </a:cubicBezTo>
                <a:cubicBezTo>
                  <a:pt x="118" y="470"/>
                  <a:pt x="118" y="471"/>
                  <a:pt x="11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17" y="471"/>
                  <a:pt x="116" y="471"/>
                  <a:pt x="116" y="471"/>
                </a:cubicBezTo>
                <a:cubicBezTo>
                  <a:pt x="116" y="471"/>
                  <a:pt x="116" y="471"/>
                  <a:pt x="116" y="471"/>
                </a:cubicBezTo>
                <a:cubicBezTo>
                  <a:pt x="115" y="471"/>
                  <a:pt x="115" y="471"/>
                  <a:pt x="114" y="470"/>
                </a:cubicBezTo>
                <a:close/>
                <a:moveTo>
                  <a:pt x="503" y="467"/>
                </a:moveTo>
                <a:cubicBezTo>
                  <a:pt x="502" y="467"/>
                  <a:pt x="501" y="465"/>
                  <a:pt x="502" y="464"/>
                </a:cubicBezTo>
                <a:cubicBezTo>
                  <a:pt x="502" y="464"/>
                  <a:pt x="502" y="464"/>
                  <a:pt x="502" y="464"/>
                </a:cubicBezTo>
                <a:cubicBezTo>
                  <a:pt x="502" y="463"/>
                  <a:pt x="503" y="463"/>
                  <a:pt x="504" y="463"/>
                </a:cubicBezTo>
                <a:cubicBezTo>
                  <a:pt x="504" y="463"/>
                  <a:pt x="504" y="463"/>
                  <a:pt x="504" y="463"/>
                </a:cubicBezTo>
                <a:cubicBezTo>
                  <a:pt x="505" y="463"/>
                  <a:pt x="506" y="465"/>
                  <a:pt x="505" y="466"/>
                </a:cubicBezTo>
                <a:cubicBezTo>
                  <a:pt x="505" y="466"/>
                  <a:pt x="505" y="466"/>
                  <a:pt x="505" y="466"/>
                </a:cubicBezTo>
                <a:cubicBezTo>
                  <a:pt x="505" y="466"/>
                  <a:pt x="504" y="467"/>
                  <a:pt x="503" y="467"/>
                </a:cubicBezTo>
                <a:cubicBezTo>
                  <a:pt x="503" y="467"/>
                  <a:pt x="503" y="467"/>
                  <a:pt x="503" y="467"/>
                </a:cubicBezTo>
                <a:cubicBezTo>
                  <a:pt x="503" y="467"/>
                  <a:pt x="503" y="467"/>
                  <a:pt x="503" y="467"/>
                </a:cubicBezTo>
                <a:close/>
                <a:moveTo>
                  <a:pt x="111" y="459"/>
                </a:moveTo>
                <a:cubicBezTo>
                  <a:pt x="110" y="458"/>
                  <a:pt x="111" y="456"/>
                  <a:pt x="112" y="456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3" y="456"/>
                  <a:pt x="114" y="456"/>
                  <a:pt x="114" y="457"/>
                </a:cubicBezTo>
                <a:cubicBezTo>
                  <a:pt x="114" y="457"/>
                  <a:pt x="114" y="457"/>
                  <a:pt x="114" y="457"/>
                </a:cubicBezTo>
                <a:cubicBezTo>
                  <a:pt x="115" y="458"/>
                  <a:pt x="114" y="460"/>
                  <a:pt x="113" y="460"/>
                </a:cubicBezTo>
                <a:cubicBezTo>
                  <a:pt x="113" y="460"/>
                  <a:pt x="113" y="460"/>
                  <a:pt x="113" y="460"/>
                </a:cubicBezTo>
                <a:cubicBezTo>
                  <a:pt x="113" y="460"/>
                  <a:pt x="113" y="460"/>
                  <a:pt x="112" y="460"/>
                </a:cubicBezTo>
                <a:cubicBezTo>
                  <a:pt x="112" y="460"/>
                  <a:pt x="112" y="460"/>
                  <a:pt x="112" y="460"/>
                </a:cubicBezTo>
                <a:cubicBezTo>
                  <a:pt x="112" y="460"/>
                  <a:pt x="111" y="460"/>
                  <a:pt x="111" y="459"/>
                </a:cubicBezTo>
                <a:close/>
                <a:moveTo>
                  <a:pt x="507" y="456"/>
                </a:moveTo>
                <a:cubicBezTo>
                  <a:pt x="506" y="455"/>
                  <a:pt x="505" y="454"/>
                  <a:pt x="505" y="453"/>
                </a:cubicBezTo>
                <a:cubicBezTo>
                  <a:pt x="505" y="453"/>
                  <a:pt x="505" y="453"/>
                  <a:pt x="505" y="453"/>
                </a:cubicBezTo>
                <a:cubicBezTo>
                  <a:pt x="506" y="452"/>
                  <a:pt x="507" y="451"/>
                  <a:pt x="508" y="452"/>
                </a:cubicBezTo>
                <a:cubicBezTo>
                  <a:pt x="508" y="452"/>
                  <a:pt x="508" y="452"/>
                  <a:pt x="508" y="452"/>
                </a:cubicBezTo>
                <a:cubicBezTo>
                  <a:pt x="509" y="452"/>
                  <a:pt x="509" y="453"/>
                  <a:pt x="509" y="454"/>
                </a:cubicBezTo>
                <a:cubicBezTo>
                  <a:pt x="509" y="454"/>
                  <a:pt x="509" y="454"/>
                  <a:pt x="509" y="454"/>
                </a:cubicBezTo>
                <a:cubicBezTo>
                  <a:pt x="509" y="455"/>
                  <a:pt x="508" y="456"/>
                  <a:pt x="507" y="456"/>
                </a:cubicBezTo>
                <a:cubicBezTo>
                  <a:pt x="507" y="456"/>
                  <a:pt x="507" y="456"/>
                  <a:pt x="507" y="456"/>
                </a:cubicBezTo>
                <a:cubicBezTo>
                  <a:pt x="507" y="456"/>
                  <a:pt x="507" y="456"/>
                  <a:pt x="507" y="456"/>
                </a:cubicBezTo>
                <a:close/>
                <a:moveTo>
                  <a:pt x="107" y="447"/>
                </a:moveTo>
                <a:cubicBezTo>
                  <a:pt x="106" y="446"/>
                  <a:pt x="107" y="445"/>
                  <a:pt x="108" y="445"/>
                </a:cubicBezTo>
                <a:cubicBezTo>
                  <a:pt x="108" y="445"/>
                  <a:pt x="108" y="445"/>
                  <a:pt x="108" y="445"/>
                </a:cubicBezTo>
                <a:cubicBezTo>
                  <a:pt x="109" y="444"/>
                  <a:pt x="110" y="445"/>
                  <a:pt x="111" y="446"/>
                </a:cubicBezTo>
                <a:cubicBezTo>
                  <a:pt x="111" y="446"/>
                  <a:pt x="111" y="446"/>
                  <a:pt x="111" y="446"/>
                </a:cubicBezTo>
                <a:cubicBezTo>
                  <a:pt x="111" y="447"/>
                  <a:pt x="110" y="448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9" y="449"/>
                  <a:pt x="109" y="449"/>
                  <a:pt x="109" y="449"/>
                </a:cubicBezTo>
                <a:cubicBezTo>
                  <a:pt x="108" y="449"/>
                  <a:pt x="107" y="448"/>
                  <a:pt x="107" y="447"/>
                </a:cubicBezTo>
                <a:close/>
                <a:moveTo>
                  <a:pt x="510" y="444"/>
                </a:moveTo>
                <a:cubicBezTo>
                  <a:pt x="509" y="444"/>
                  <a:pt x="509" y="443"/>
                  <a:pt x="509" y="442"/>
                </a:cubicBezTo>
                <a:cubicBezTo>
                  <a:pt x="509" y="442"/>
                  <a:pt x="509" y="442"/>
                  <a:pt x="509" y="442"/>
                </a:cubicBezTo>
                <a:cubicBezTo>
                  <a:pt x="509" y="441"/>
                  <a:pt x="511" y="440"/>
                  <a:pt x="512" y="440"/>
                </a:cubicBezTo>
                <a:cubicBezTo>
                  <a:pt x="512" y="440"/>
                  <a:pt x="512" y="440"/>
                  <a:pt x="512" y="440"/>
                </a:cubicBezTo>
                <a:cubicBezTo>
                  <a:pt x="513" y="441"/>
                  <a:pt x="513" y="442"/>
                  <a:pt x="513" y="443"/>
                </a:cubicBezTo>
                <a:cubicBezTo>
                  <a:pt x="513" y="443"/>
                  <a:pt x="513" y="443"/>
                  <a:pt x="513" y="443"/>
                </a:cubicBezTo>
                <a:cubicBezTo>
                  <a:pt x="513" y="444"/>
                  <a:pt x="512" y="444"/>
                  <a:pt x="511" y="444"/>
                </a:cubicBezTo>
                <a:cubicBezTo>
                  <a:pt x="511" y="444"/>
                  <a:pt x="511" y="444"/>
                  <a:pt x="511" y="444"/>
                </a:cubicBezTo>
                <a:cubicBezTo>
                  <a:pt x="511" y="444"/>
                  <a:pt x="511" y="444"/>
                  <a:pt x="510" y="444"/>
                </a:cubicBezTo>
                <a:close/>
                <a:moveTo>
                  <a:pt x="103" y="436"/>
                </a:moveTo>
                <a:cubicBezTo>
                  <a:pt x="103" y="435"/>
                  <a:pt x="103" y="434"/>
                  <a:pt x="104" y="433"/>
                </a:cubicBezTo>
                <a:cubicBezTo>
                  <a:pt x="104" y="433"/>
                  <a:pt x="104" y="433"/>
                  <a:pt x="104" y="433"/>
                </a:cubicBezTo>
                <a:cubicBezTo>
                  <a:pt x="105" y="433"/>
                  <a:pt x="106" y="434"/>
                  <a:pt x="107" y="435"/>
                </a:cubicBezTo>
                <a:cubicBezTo>
                  <a:pt x="107" y="435"/>
                  <a:pt x="107" y="435"/>
                  <a:pt x="107" y="435"/>
                </a:cubicBezTo>
                <a:cubicBezTo>
                  <a:pt x="107" y="436"/>
                  <a:pt x="107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5" y="437"/>
                  <a:pt x="105" y="437"/>
                  <a:pt x="105" y="437"/>
                </a:cubicBezTo>
                <a:cubicBezTo>
                  <a:pt x="104" y="437"/>
                  <a:pt x="103" y="437"/>
                  <a:pt x="103" y="436"/>
                </a:cubicBezTo>
                <a:close/>
                <a:moveTo>
                  <a:pt x="514" y="433"/>
                </a:moveTo>
                <a:cubicBezTo>
                  <a:pt x="513" y="432"/>
                  <a:pt x="513" y="431"/>
                  <a:pt x="513" y="430"/>
                </a:cubicBezTo>
                <a:cubicBezTo>
                  <a:pt x="513" y="430"/>
                  <a:pt x="513" y="430"/>
                  <a:pt x="513" y="430"/>
                </a:cubicBezTo>
                <a:cubicBezTo>
                  <a:pt x="513" y="429"/>
                  <a:pt x="514" y="429"/>
                  <a:pt x="515" y="429"/>
                </a:cubicBezTo>
                <a:cubicBezTo>
                  <a:pt x="515" y="429"/>
                  <a:pt x="515" y="429"/>
                  <a:pt x="515" y="429"/>
                </a:cubicBezTo>
                <a:cubicBezTo>
                  <a:pt x="516" y="429"/>
                  <a:pt x="517" y="430"/>
                  <a:pt x="517" y="431"/>
                </a:cubicBezTo>
                <a:cubicBezTo>
                  <a:pt x="517" y="431"/>
                  <a:pt x="517" y="431"/>
                  <a:pt x="517" y="431"/>
                </a:cubicBezTo>
                <a:cubicBezTo>
                  <a:pt x="516" y="432"/>
                  <a:pt x="516" y="433"/>
                  <a:pt x="515" y="433"/>
                </a:cubicBezTo>
                <a:cubicBezTo>
                  <a:pt x="515" y="433"/>
                  <a:pt x="515" y="433"/>
                  <a:pt x="515" y="433"/>
                </a:cubicBezTo>
                <a:cubicBezTo>
                  <a:pt x="515" y="433"/>
                  <a:pt x="514" y="433"/>
                  <a:pt x="514" y="433"/>
                </a:cubicBezTo>
                <a:close/>
                <a:moveTo>
                  <a:pt x="99" y="425"/>
                </a:moveTo>
                <a:cubicBezTo>
                  <a:pt x="99" y="423"/>
                  <a:pt x="99" y="422"/>
                  <a:pt x="100" y="422"/>
                </a:cubicBezTo>
                <a:cubicBezTo>
                  <a:pt x="100" y="422"/>
                  <a:pt x="100" y="422"/>
                  <a:pt x="100" y="422"/>
                </a:cubicBezTo>
                <a:cubicBezTo>
                  <a:pt x="101" y="422"/>
                  <a:pt x="103" y="422"/>
                  <a:pt x="103" y="423"/>
                </a:cubicBezTo>
                <a:cubicBezTo>
                  <a:pt x="103" y="423"/>
                  <a:pt x="103" y="423"/>
                  <a:pt x="103" y="423"/>
                </a:cubicBezTo>
                <a:cubicBezTo>
                  <a:pt x="103" y="424"/>
                  <a:pt x="103" y="425"/>
                  <a:pt x="102" y="426"/>
                </a:cubicBezTo>
                <a:cubicBezTo>
                  <a:pt x="102" y="426"/>
                  <a:pt x="102" y="426"/>
                  <a:pt x="102" y="426"/>
                </a:cubicBezTo>
                <a:cubicBezTo>
                  <a:pt x="101" y="426"/>
                  <a:pt x="101" y="426"/>
                  <a:pt x="101" y="426"/>
                </a:cubicBezTo>
                <a:cubicBezTo>
                  <a:pt x="101" y="426"/>
                  <a:pt x="101" y="426"/>
                  <a:pt x="101" y="426"/>
                </a:cubicBezTo>
                <a:cubicBezTo>
                  <a:pt x="100" y="426"/>
                  <a:pt x="99" y="425"/>
                  <a:pt x="99" y="425"/>
                </a:cubicBezTo>
                <a:close/>
                <a:moveTo>
                  <a:pt x="518" y="421"/>
                </a:moveTo>
                <a:cubicBezTo>
                  <a:pt x="517" y="421"/>
                  <a:pt x="516" y="420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9"/>
                  <a:pt x="517" y="419"/>
                  <a:pt x="517" y="419"/>
                </a:cubicBezTo>
                <a:cubicBezTo>
                  <a:pt x="517" y="418"/>
                  <a:pt x="518" y="417"/>
                  <a:pt x="519" y="418"/>
                </a:cubicBezTo>
                <a:cubicBezTo>
                  <a:pt x="519" y="418"/>
                  <a:pt x="519" y="418"/>
                  <a:pt x="519" y="418"/>
                </a:cubicBezTo>
                <a:cubicBezTo>
                  <a:pt x="520" y="418"/>
                  <a:pt x="521" y="419"/>
                  <a:pt x="520" y="420"/>
                </a:cubicBezTo>
                <a:cubicBezTo>
                  <a:pt x="520" y="420"/>
                  <a:pt x="520" y="420"/>
                  <a:pt x="520" y="420"/>
                </a:cubicBezTo>
                <a:cubicBezTo>
                  <a:pt x="520" y="421"/>
                  <a:pt x="519" y="421"/>
                  <a:pt x="519" y="421"/>
                </a:cubicBezTo>
                <a:cubicBezTo>
                  <a:pt x="519" y="421"/>
                  <a:pt x="519" y="421"/>
                  <a:pt x="519" y="421"/>
                </a:cubicBezTo>
                <a:cubicBezTo>
                  <a:pt x="518" y="421"/>
                  <a:pt x="518" y="421"/>
                  <a:pt x="518" y="421"/>
                </a:cubicBezTo>
                <a:close/>
                <a:moveTo>
                  <a:pt x="96" y="413"/>
                </a:moveTo>
                <a:cubicBezTo>
                  <a:pt x="95" y="412"/>
                  <a:pt x="96" y="411"/>
                  <a:pt x="97" y="410"/>
                </a:cubicBezTo>
                <a:cubicBezTo>
                  <a:pt x="97" y="410"/>
                  <a:pt x="97" y="410"/>
                  <a:pt x="97" y="410"/>
                </a:cubicBezTo>
                <a:cubicBezTo>
                  <a:pt x="98" y="410"/>
                  <a:pt x="99" y="411"/>
                  <a:pt x="99" y="412"/>
                </a:cubicBezTo>
                <a:cubicBezTo>
                  <a:pt x="99" y="412"/>
                  <a:pt x="99" y="412"/>
                  <a:pt x="99" y="412"/>
                </a:cubicBezTo>
                <a:cubicBezTo>
                  <a:pt x="100" y="413"/>
                  <a:pt x="99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8" y="414"/>
                  <a:pt x="98" y="414"/>
                  <a:pt x="98" y="414"/>
                </a:cubicBezTo>
                <a:cubicBezTo>
                  <a:pt x="97" y="414"/>
                  <a:pt x="96" y="414"/>
                  <a:pt x="96" y="413"/>
                </a:cubicBezTo>
                <a:close/>
                <a:moveTo>
                  <a:pt x="521" y="410"/>
                </a:moveTo>
                <a:cubicBezTo>
                  <a:pt x="520" y="410"/>
                  <a:pt x="520" y="408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7"/>
                  <a:pt x="520" y="407"/>
                  <a:pt x="520" y="407"/>
                </a:cubicBezTo>
                <a:cubicBezTo>
                  <a:pt x="520" y="406"/>
                  <a:pt x="521" y="406"/>
                  <a:pt x="522" y="406"/>
                </a:cubicBezTo>
                <a:cubicBezTo>
                  <a:pt x="522" y="406"/>
                  <a:pt x="522" y="406"/>
                  <a:pt x="522" y="406"/>
                </a:cubicBezTo>
                <a:cubicBezTo>
                  <a:pt x="523" y="406"/>
                  <a:pt x="524" y="407"/>
                  <a:pt x="524" y="408"/>
                </a:cubicBezTo>
                <a:cubicBezTo>
                  <a:pt x="524" y="408"/>
                  <a:pt x="524" y="408"/>
                  <a:pt x="524" y="408"/>
                </a:cubicBezTo>
                <a:cubicBezTo>
                  <a:pt x="524" y="409"/>
                  <a:pt x="523" y="410"/>
                  <a:pt x="522" y="410"/>
                </a:cubicBezTo>
                <a:cubicBezTo>
                  <a:pt x="522" y="410"/>
                  <a:pt x="522" y="410"/>
                  <a:pt x="522" y="410"/>
                </a:cubicBezTo>
                <a:cubicBezTo>
                  <a:pt x="522" y="410"/>
                  <a:pt x="521" y="410"/>
                  <a:pt x="521" y="410"/>
                </a:cubicBezTo>
                <a:close/>
                <a:moveTo>
                  <a:pt x="93" y="401"/>
                </a:moveTo>
                <a:cubicBezTo>
                  <a:pt x="92" y="400"/>
                  <a:pt x="93" y="399"/>
                  <a:pt x="94" y="399"/>
                </a:cubicBezTo>
                <a:cubicBezTo>
                  <a:pt x="94" y="399"/>
                  <a:pt x="94" y="399"/>
                  <a:pt x="94" y="399"/>
                </a:cubicBezTo>
                <a:cubicBezTo>
                  <a:pt x="95" y="399"/>
                  <a:pt x="96" y="399"/>
                  <a:pt x="97" y="400"/>
                </a:cubicBezTo>
                <a:cubicBezTo>
                  <a:pt x="97" y="400"/>
                  <a:pt x="97" y="400"/>
                  <a:pt x="97" y="400"/>
                </a:cubicBezTo>
                <a:cubicBezTo>
                  <a:pt x="97" y="401"/>
                  <a:pt x="96" y="402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5" y="403"/>
                  <a:pt x="95" y="403"/>
                  <a:pt x="95" y="403"/>
                </a:cubicBezTo>
                <a:cubicBezTo>
                  <a:pt x="94" y="403"/>
                  <a:pt x="93" y="402"/>
                  <a:pt x="93" y="401"/>
                </a:cubicBezTo>
                <a:close/>
                <a:moveTo>
                  <a:pt x="524" y="398"/>
                </a:moveTo>
                <a:cubicBezTo>
                  <a:pt x="523" y="398"/>
                  <a:pt x="522" y="397"/>
                  <a:pt x="523" y="396"/>
                </a:cubicBezTo>
                <a:cubicBezTo>
                  <a:pt x="523" y="396"/>
                  <a:pt x="523" y="396"/>
                  <a:pt x="523" y="396"/>
                </a:cubicBezTo>
                <a:cubicBezTo>
                  <a:pt x="523" y="395"/>
                  <a:pt x="524" y="394"/>
                  <a:pt x="525" y="394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6" y="394"/>
                  <a:pt x="527" y="396"/>
                  <a:pt x="526" y="397"/>
                </a:cubicBezTo>
                <a:cubicBezTo>
                  <a:pt x="526" y="397"/>
                  <a:pt x="526" y="397"/>
                  <a:pt x="526" y="397"/>
                </a:cubicBezTo>
                <a:cubicBezTo>
                  <a:pt x="526" y="398"/>
                  <a:pt x="525" y="398"/>
                  <a:pt x="524" y="398"/>
                </a:cubicBezTo>
                <a:cubicBezTo>
                  <a:pt x="524" y="398"/>
                  <a:pt x="524" y="398"/>
                  <a:pt x="524" y="398"/>
                </a:cubicBezTo>
                <a:cubicBezTo>
                  <a:pt x="524" y="398"/>
                  <a:pt x="524" y="398"/>
                  <a:pt x="524" y="398"/>
                </a:cubicBezTo>
                <a:close/>
                <a:moveTo>
                  <a:pt x="90" y="389"/>
                </a:moveTo>
                <a:cubicBezTo>
                  <a:pt x="90" y="388"/>
                  <a:pt x="91" y="387"/>
                  <a:pt x="92" y="387"/>
                </a:cubicBezTo>
                <a:cubicBezTo>
                  <a:pt x="92" y="387"/>
                  <a:pt x="92" y="387"/>
                  <a:pt x="92" y="387"/>
                </a:cubicBezTo>
                <a:cubicBezTo>
                  <a:pt x="93" y="387"/>
                  <a:pt x="94" y="388"/>
                  <a:pt x="94" y="389"/>
                </a:cubicBezTo>
                <a:cubicBezTo>
                  <a:pt x="94" y="389"/>
                  <a:pt x="94" y="389"/>
                  <a:pt x="94" y="389"/>
                </a:cubicBezTo>
                <a:cubicBezTo>
                  <a:pt x="94" y="390"/>
                  <a:pt x="94" y="391"/>
                  <a:pt x="93" y="391"/>
                </a:cubicBezTo>
                <a:cubicBezTo>
                  <a:pt x="93" y="391"/>
                  <a:pt x="93" y="391"/>
                  <a:pt x="93" y="391"/>
                </a:cubicBezTo>
                <a:cubicBezTo>
                  <a:pt x="93" y="391"/>
                  <a:pt x="92" y="391"/>
                  <a:pt x="92" y="391"/>
                </a:cubicBezTo>
                <a:cubicBezTo>
                  <a:pt x="92" y="391"/>
                  <a:pt x="92" y="391"/>
                  <a:pt x="92" y="391"/>
                </a:cubicBezTo>
                <a:cubicBezTo>
                  <a:pt x="91" y="391"/>
                  <a:pt x="91" y="390"/>
                  <a:pt x="90" y="389"/>
                </a:cubicBezTo>
                <a:close/>
                <a:moveTo>
                  <a:pt x="526" y="386"/>
                </a:moveTo>
                <a:cubicBezTo>
                  <a:pt x="525" y="386"/>
                  <a:pt x="524" y="385"/>
                  <a:pt x="525" y="384"/>
                </a:cubicBezTo>
                <a:cubicBezTo>
                  <a:pt x="525" y="384"/>
                  <a:pt x="525" y="384"/>
                  <a:pt x="525" y="384"/>
                </a:cubicBezTo>
                <a:cubicBezTo>
                  <a:pt x="525" y="383"/>
                  <a:pt x="526" y="382"/>
                  <a:pt x="527" y="382"/>
                </a:cubicBezTo>
                <a:cubicBezTo>
                  <a:pt x="527" y="382"/>
                  <a:pt x="527" y="382"/>
                  <a:pt x="527" y="382"/>
                </a:cubicBezTo>
                <a:cubicBezTo>
                  <a:pt x="528" y="383"/>
                  <a:pt x="529" y="384"/>
                  <a:pt x="528" y="385"/>
                </a:cubicBezTo>
                <a:cubicBezTo>
                  <a:pt x="528" y="385"/>
                  <a:pt x="528" y="385"/>
                  <a:pt x="528" y="385"/>
                </a:cubicBezTo>
                <a:cubicBezTo>
                  <a:pt x="528" y="386"/>
                  <a:pt x="527" y="386"/>
                  <a:pt x="527" y="386"/>
                </a:cubicBezTo>
                <a:cubicBezTo>
                  <a:pt x="527" y="386"/>
                  <a:pt x="527" y="386"/>
                  <a:pt x="527" y="386"/>
                </a:cubicBezTo>
                <a:cubicBezTo>
                  <a:pt x="526" y="386"/>
                  <a:pt x="526" y="386"/>
                  <a:pt x="526" y="386"/>
                </a:cubicBezTo>
                <a:close/>
                <a:moveTo>
                  <a:pt x="89" y="377"/>
                </a:moveTo>
                <a:cubicBezTo>
                  <a:pt x="89" y="376"/>
                  <a:pt x="89" y="375"/>
                  <a:pt x="90" y="375"/>
                </a:cubicBezTo>
                <a:cubicBezTo>
                  <a:pt x="90" y="375"/>
                  <a:pt x="90" y="375"/>
                  <a:pt x="90" y="375"/>
                </a:cubicBezTo>
                <a:cubicBezTo>
                  <a:pt x="92" y="375"/>
                  <a:pt x="93" y="376"/>
                  <a:pt x="93" y="377"/>
                </a:cubicBezTo>
                <a:cubicBezTo>
                  <a:pt x="93" y="377"/>
                  <a:pt x="93" y="377"/>
                  <a:pt x="93" y="377"/>
                </a:cubicBezTo>
                <a:cubicBezTo>
                  <a:pt x="93" y="378"/>
                  <a:pt x="92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1" y="379"/>
                  <a:pt x="91" y="379"/>
                  <a:pt x="91" y="379"/>
                </a:cubicBezTo>
                <a:cubicBezTo>
                  <a:pt x="90" y="379"/>
                  <a:pt x="89" y="378"/>
                  <a:pt x="89" y="377"/>
                </a:cubicBezTo>
                <a:close/>
                <a:moveTo>
                  <a:pt x="528" y="374"/>
                </a:moveTo>
                <a:cubicBezTo>
                  <a:pt x="527" y="374"/>
                  <a:pt x="526" y="373"/>
                  <a:pt x="526" y="372"/>
                </a:cubicBezTo>
                <a:cubicBezTo>
                  <a:pt x="526" y="372"/>
                  <a:pt x="526" y="372"/>
                  <a:pt x="526" y="372"/>
                </a:cubicBezTo>
                <a:cubicBezTo>
                  <a:pt x="526" y="371"/>
                  <a:pt x="527" y="370"/>
                  <a:pt x="528" y="370"/>
                </a:cubicBezTo>
                <a:cubicBezTo>
                  <a:pt x="528" y="370"/>
                  <a:pt x="528" y="370"/>
                  <a:pt x="528" y="370"/>
                </a:cubicBezTo>
                <a:cubicBezTo>
                  <a:pt x="529" y="371"/>
                  <a:pt x="530" y="372"/>
                  <a:pt x="530" y="373"/>
                </a:cubicBezTo>
                <a:cubicBezTo>
                  <a:pt x="530" y="373"/>
                  <a:pt x="530" y="373"/>
                  <a:pt x="530" y="373"/>
                </a:cubicBezTo>
                <a:cubicBezTo>
                  <a:pt x="530" y="374"/>
                  <a:pt x="529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lose/>
                <a:moveTo>
                  <a:pt x="88" y="365"/>
                </a:moveTo>
                <a:cubicBezTo>
                  <a:pt x="88" y="365"/>
                  <a:pt x="88" y="365"/>
                  <a:pt x="88" y="365"/>
                </a:cubicBezTo>
                <a:cubicBezTo>
                  <a:pt x="88" y="364"/>
                  <a:pt x="89" y="363"/>
                  <a:pt x="90" y="363"/>
                </a:cubicBezTo>
                <a:cubicBezTo>
                  <a:pt x="90" y="363"/>
                  <a:pt x="90" y="363"/>
                  <a:pt x="90" y="363"/>
                </a:cubicBezTo>
                <a:cubicBezTo>
                  <a:pt x="91" y="363"/>
                  <a:pt x="92" y="364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5"/>
                  <a:pt x="92" y="365"/>
                  <a:pt x="92" y="365"/>
                </a:cubicBezTo>
                <a:cubicBezTo>
                  <a:pt x="92" y="366"/>
                  <a:pt x="91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90" y="367"/>
                  <a:pt x="90" y="367"/>
                  <a:pt x="90" y="367"/>
                </a:cubicBezTo>
                <a:cubicBezTo>
                  <a:pt x="89" y="367"/>
                  <a:pt x="88" y="366"/>
                  <a:pt x="88" y="365"/>
                </a:cubicBezTo>
                <a:close/>
                <a:moveTo>
                  <a:pt x="529" y="362"/>
                </a:moveTo>
                <a:cubicBezTo>
                  <a:pt x="527" y="362"/>
                  <a:pt x="527" y="362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60"/>
                  <a:pt x="527" y="360"/>
                  <a:pt x="527" y="360"/>
                </a:cubicBezTo>
                <a:cubicBezTo>
                  <a:pt x="527" y="359"/>
                  <a:pt x="528" y="358"/>
                  <a:pt x="529" y="358"/>
                </a:cubicBezTo>
                <a:cubicBezTo>
                  <a:pt x="529" y="358"/>
                  <a:pt x="529" y="358"/>
                  <a:pt x="529" y="358"/>
                </a:cubicBezTo>
                <a:cubicBezTo>
                  <a:pt x="530" y="359"/>
                  <a:pt x="531" y="359"/>
                  <a:pt x="531" y="361"/>
                </a:cubicBezTo>
                <a:cubicBezTo>
                  <a:pt x="531" y="361"/>
                  <a:pt x="531" y="361"/>
                  <a:pt x="531" y="361"/>
                </a:cubicBezTo>
                <a:cubicBezTo>
                  <a:pt x="531" y="362"/>
                  <a:pt x="530" y="362"/>
                  <a:pt x="529" y="362"/>
                </a:cubicBezTo>
                <a:cubicBezTo>
                  <a:pt x="529" y="362"/>
                  <a:pt x="529" y="362"/>
                  <a:pt x="529" y="362"/>
                </a:cubicBezTo>
                <a:cubicBezTo>
                  <a:pt x="529" y="362"/>
                  <a:pt x="529" y="362"/>
                  <a:pt x="529" y="362"/>
                </a:cubicBezTo>
                <a:close/>
                <a:moveTo>
                  <a:pt x="87" y="353"/>
                </a:moveTo>
                <a:cubicBezTo>
                  <a:pt x="87" y="352"/>
                  <a:pt x="88" y="351"/>
                  <a:pt x="89" y="351"/>
                </a:cubicBezTo>
                <a:cubicBezTo>
                  <a:pt x="89" y="351"/>
                  <a:pt x="89" y="351"/>
                  <a:pt x="89" y="351"/>
                </a:cubicBezTo>
                <a:cubicBezTo>
                  <a:pt x="91" y="351"/>
                  <a:pt x="91" y="352"/>
                  <a:pt x="91" y="353"/>
                </a:cubicBezTo>
                <a:cubicBezTo>
                  <a:pt x="91" y="353"/>
                  <a:pt x="91" y="353"/>
                  <a:pt x="91" y="353"/>
                </a:cubicBezTo>
                <a:cubicBezTo>
                  <a:pt x="91" y="354"/>
                  <a:pt x="91" y="355"/>
                  <a:pt x="89" y="355"/>
                </a:cubicBezTo>
                <a:cubicBezTo>
                  <a:pt x="89" y="355"/>
                  <a:pt x="89" y="355"/>
                  <a:pt x="89" y="355"/>
                </a:cubicBezTo>
                <a:cubicBezTo>
                  <a:pt x="88" y="355"/>
                  <a:pt x="87" y="354"/>
                  <a:pt x="87" y="353"/>
                </a:cubicBezTo>
                <a:close/>
                <a:moveTo>
                  <a:pt x="87" y="353"/>
                </a:moveTo>
                <a:cubicBezTo>
                  <a:pt x="87" y="353"/>
                  <a:pt x="87" y="353"/>
                  <a:pt x="87" y="353"/>
                </a:cubicBezTo>
                <a:cubicBezTo>
                  <a:pt x="87" y="353"/>
                  <a:pt x="87" y="353"/>
                  <a:pt x="87" y="353"/>
                </a:cubicBezTo>
                <a:cubicBezTo>
                  <a:pt x="87" y="353"/>
                  <a:pt x="87" y="353"/>
                  <a:pt x="87" y="353"/>
                </a:cubicBezTo>
                <a:close/>
                <a:moveTo>
                  <a:pt x="527" y="349"/>
                </a:moveTo>
                <a:cubicBezTo>
                  <a:pt x="527" y="347"/>
                  <a:pt x="528" y="346"/>
                  <a:pt x="529" y="346"/>
                </a:cubicBezTo>
                <a:cubicBezTo>
                  <a:pt x="529" y="346"/>
                  <a:pt x="529" y="346"/>
                  <a:pt x="529" y="346"/>
                </a:cubicBezTo>
                <a:cubicBezTo>
                  <a:pt x="530" y="346"/>
                  <a:pt x="531" y="347"/>
                  <a:pt x="531" y="348"/>
                </a:cubicBezTo>
                <a:cubicBezTo>
                  <a:pt x="531" y="348"/>
                  <a:pt x="531" y="348"/>
                  <a:pt x="531" y="348"/>
                </a:cubicBezTo>
                <a:cubicBezTo>
                  <a:pt x="531" y="350"/>
                  <a:pt x="530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9" y="350"/>
                  <a:pt x="529" y="350"/>
                  <a:pt x="529" y="350"/>
                </a:cubicBezTo>
                <a:cubicBezTo>
                  <a:pt x="528" y="350"/>
                  <a:pt x="527" y="350"/>
                  <a:pt x="527" y="349"/>
                </a:cubicBezTo>
                <a:close/>
                <a:moveTo>
                  <a:pt x="90" y="343"/>
                </a:moveTo>
                <a:cubicBezTo>
                  <a:pt x="89" y="343"/>
                  <a:pt x="88" y="342"/>
                  <a:pt x="88" y="341"/>
                </a:cubicBezTo>
                <a:cubicBezTo>
                  <a:pt x="88" y="341"/>
                  <a:pt x="88" y="341"/>
                  <a:pt x="88" y="341"/>
                </a:cubicBezTo>
                <a:cubicBezTo>
                  <a:pt x="88" y="340"/>
                  <a:pt x="89" y="339"/>
                  <a:pt x="90" y="339"/>
                </a:cubicBezTo>
                <a:cubicBezTo>
                  <a:pt x="90" y="339"/>
                  <a:pt x="90" y="339"/>
                  <a:pt x="90" y="339"/>
                </a:cubicBezTo>
                <a:cubicBezTo>
                  <a:pt x="91" y="339"/>
                  <a:pt x="92" y="340"/>
                  <a:pt x="92" y="341"/>
                </a:cubicBezTo>
                <a:cubicBezTo>
                  <a:pt x="92" y="341"/>
                  <a:pt x="92" y="341"/>
                  <a:pt x="92" y="341"/>
                </a:cubicBezTo>
                <a:cubicBezTo>
                  <a:pt x="92" y="342"/>
                  <a:pt x="91" y="343"/>
                  <a:pt x="90" y="343"/>
                </a:cubicBezTo>
                <a:cubicBezTo>
                  <a:pt x="90" y="343"/>
                  <a:pt x="90" y="343"/>
                  <a:pt x="90" y="343"/>
                </a:cubicBezTo>
                <a:cubicBezTo>
                  <a:pt x="90" y="343"/>
                  <a:pt x="90" y="343"/>
                  <a:pt x="90" y="343"/>
                </a:cubicBezTo>
                <a:close/>
                <a:moveTo>
                  <a:pt x="526" y="337"/>
                </a:moveTo>
                <a:cubicBezTo>
                  <a:pt x="526" y="336"/>
                  <a:pt x="527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9" y="334"/>
                  <a:pt x="530" y="335"/>
                  <a:pt x="530" y="336"/>
                </a:cubicBezTo>
                <a:cubicBezTo>
                  <a:pt x="530" y="336"/>
                  <a:pt x="530" y="336"/>
                  <a:pt x="530" y="336"/>
                </a:cubicBezTo>
                <a:cubicBezTo>
                  <a:pt x="530" y="337"/>
                  <a:pt x="529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8" y="338"/>
                  <a:pt x="528" y="338"/>
                  <a:pt x="528" y="338"/>
                </a:cubicBezTo>
                <a:cubicBezTo>
                  <a:pt x="527" y="338"/>
                  <a:pt x="526" y="338"/>
                  <a:pt x="526" y="337"/>
                </a:cubicBezTo>
                <a:close/>
                <a:moveTo>
                  <a:pt x="91" y="331"/>
                </a:moveTo>
                <a:cubicBezTo>
                  <a:pt x="89" y="331"/>
                  <a:pt x="89" y="330"/>
                  <a:pt x="89" y="329"/>
                </a:cubicBezTo>
                <a:cubicBezTo>
                  <a:pt x="89" y="329"/>
                  <a:pt x="89" y="329"/>
                  <a:pt x="89" y="329"/>
                </a:cubicBezTo>
                <a:cubicBezTo>
                  <a:pt x="89" y="328"/>
                  <a:pt x="90" y="327"/>
                  <a:pt x="91" y="327"/>
                </a:cubicBezTo>
                <a:cubicBezTo>
                  <a:pt x="91" y="327"/>
                  <a:pt x="91" y="327"/>
                  <a:pt x="91" y="327"/>
                </a:cubicBezTo>
                <a:cubicBezTo>
                  <a:pt x="92" y="327"/>
                  <a:pt x="93" y="328"/>
                  <a:pt x="93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3" y="330"/>
                  <a:pt x="92" y="331"/>
                  <a:pt x="91" y="331"/>
                </a:cubicBezTo>
                <a:cubicBezTo>
                  <a:pt x="91" y="331"/>
                  <a:pt x="91" y="331"/>
                  <a:pt x="91" y="331"/>
                </a:cubicBezTo>
                <a:cubicBezTo>
                  <a:pt x="91" y="331"/>
                  <a:pt x="91" y="331"/>
                  <a:pt x="91" y="331"/>
                </a:cubicBezTo>
                <a:close/>
                <a:moveTo>
                  <a:pt x="525" y="325"/>
                </a:moveTo>
                <a:cubicBezTo>
                  <a:pt x="525" y="325"/>
                  <a:pt x="525" y="325"/>
                  <a:pt x="525" y="325"/>
                </a:cubicBezTo>
                <a:cubicBezTo>
                  <a:pt x="525" y="325"/>
                  <a:pt x="525" y="325"/>
                  <a:pt x="525" y="325"/>
                </a:cubicBezTo>
                <a:cubicBezTo>
                  <a:pt x="525" y="324"/>
                  <a:pt x="525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8" y="322"/>
                  <a:pt x="529" y="323"/>
                  <a:pt x="529" y="324"/>
                </a:cubicBezTo>
                <a:cubicBezTo>
                  <a:pt x="529" y="324"/>
                  <a:pt x="529" y="324"/>
                  <a:pt x="529" y="324"/>
                </a:cubicBezTo>
                <a:cubicBezTo>
                  <a:pt x="529" y="325"/>
                  <a:pt x="528" y="326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7" y="327"/>
                  <a:pt x="527" y="327"/>
                  <a:pt x="527" y="327"/>
                </a:cubicBezTo>
                <a:cubicBezTo>
                  <a:pt x="526" y="327"/>
                  <a:pt x="525" y="326"/>
                  <a:pt x="525" y="325"/>
                </a:cubicBezTo>
                <a:close/>
                <a:moveTo>
                  <a:pt x="92" y="319"/>
                </a:moveTo>
                <a:cubicBezTo>
                  <a:pt x="91" y="319"/>
                  <a:pt x="90" y="318"/>
                  <a:pt x="90" y="317"/>
                </a:cubicBezTo>
                <a:cubicBezTo>
                  <a:pt x="90" y="317"/>
                  <a:pt x="90" y="317"/>
                  <a:pt x="90" y="317"/>
                </a:cubicBezTo>
                <a:cubicBezTo>
                  <a:pt x="91" y="316"/>
                  <a:pt x="92" y="315"/>
                  <a:pt x="93" y="315"/>
                </a:cubicBezTo>
                <a:cubicBezTo>
                  <a:pt x="93" y="315"/>
                  <a:pt x="93" y="315"/>
                  <a:pt x="93" y="315"/>
                </a:cubicBezTo>
                <a:cubicBezTo>
                  <a:pt x="94" y="316"/>
                  <a:pt x="95" y="317"/>
                  <a:pt x="94" y="318"/>
                </a:cubicBezTo>
                <a:cubicBezTo>
                  <a:pt x="94" y="318"/>
                  <a:pt x="94" y="318"/>
                  <a:pt x="94" y="318"/>
                </a:cubicBezTo>
                <a:cubicBezTo>
                  <a:pt x="94" y="319"/>
                  <a:pt x="93" y="319"/>
                  <a:pt x="92" y="319"/>
                </a:cubicBezTo>
                <a:cubicBezTo>
                  <a:pt x="92" y="319"/>
                  <a:pt x="92" y="319"/>
                  <a:pt x="92" y="319"/>
                </a:cubicBezTo>
                <a:cubicBezTo>
                  <a:pt x="92" y="319"/>
                  <a:pt x="92" y="319"/>
                  <a:pt x="92" y="319"/>
                </a:cubicBezTo>
                <a:close/>
                <a:moveTo>
                  <a:pt x="523" y="313"/>
                </a:moveTo>
                <a:cubicBezTo>
                  <a:pt x="523" y="312"/>
                  <a:pt x="523" y="311"/>
                  <a:pt x="524" y="311"/>
                </a:cubicBezTo>
                <a:cubicBezTo>
                  <a:pt x="524" y="311"/>
                  <a:pt x="524" y="311"/>
                  <a:pt x="524" y="311"/>
                </a:cubicBezTo>
                <a:cubicBezTo>
                  <a:pt x="526" y="311"/>
                  <a:pt x="527" y="311"/>
                  <a:pt x="527" y="312"/>
                </a:cubicBezTo>
                <a:cubicBezTo>
                  <a:pt x="527" y="312"/>
                  <a:pt x="527" y="312"/>
                  <a:pt x="527" y="312"/>
                </a:cubicBezTo>
                <a:cubicBezTo>
                  <a:pt x="527" y="313"/>
                  <a:pt x="526" y="314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5" y="315"/>
                  <a:pt x="525" y="315"/>
                  <a:pt x="525" y="315"/>
                </a:cubicBezTo>
                <a:cubicBezTo>
                  <a:pt x="524" y="315"/>
                  <a:pt x="523" y="314"/>
                  <a:pt x="523" y="313"/>
                </a:cubicBezTo>
                <a:close/>
                <a:moveTo>
                  <a:pt x="94" y="308"/>
                </a:moveTo>
                <a:cubicBezTo>
                  <a:pt x="93" y="307"/>
                  <a:pt x="93" y="306"/>
                  <a:pt x="93" y="305"/>
                </a:cubicBezTo>
                <a:cubicBezTo>
                  <a:pt x="93" y="305"/>
                  <a:pt x="93" y="305"/>
                  <a:pt x="93" y="305"/>
                </a:cubicBezTo>
                <a:cubicBezTo>
                  <a:pt x="93" y="304"/>
                  <a:pt x="94" y="303"/>
                  <a:pt x="95" y="304"/>
                </a:cubicBezTo>
                <a:cubicBezTo>
                  <a:pt x="95" y="304"/>
                  <a:pt x="95" y="304"/>
                  <a:pt x="95" y="304"/>
                </a:cubicBezTo>
                <a:cubicBezTo>
                  <a:pt x="96" y="304"/>
                  <a:pt x="97" y="305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6"/>
                  <a:pt x="97" y="306"/>
                  <a:pt x="97" y="306"/>
                </a:cubicBezTo>
                <a:cubicBezTo>
                  <a:pt x="97" y="307"/>
                  <a:pt x="96" y="308"/>
                  <a:pt x="95" y="308"/>
                </a:cubicBezTo>
                <a:cubicBezTo>
                  <a:pt x="95" y="308"/>
                  <a:pt x="95" y="308"/>
                  <a:pt x="95" y="308"/>
                </a:cubicBezTo>
                <a:cubicBezTo>
                  <a:pt x="95" y="308"/>
                  <a:pt x="94" y="308"/>
                  <a:pt x="94" y="308"/>
                </a:cubicBezTo>
                <a:close/>
                <a:moveTo>
                  <a:pt x="520" y="301"/>
                </a:moveTo>
                <a:cubicBezTo>
                  <a:pt x="520" y="300"/>
                  <a:pt x="521" y="299"/>
                  <a:pt x="522" y="299"/>
                </a:cubicBezTo>
                <a:cubicBezTo>
                  <a:pt x="522" y="299"/>
                  <a:pt x="522" y="299"/>
                  <a:pt x="522" y="299"/>
                </a:cubicBezTo>
                <a:cubicBezTo>
                  <a:pt x="523" y="299"/>
                  <a:pt x="524" y="299"/>
                  <a:pt x="524" y="300"/>
                </a:cubicBezTo>
                <a:cubicBezTo>
                  <a:pt x="524" y="300"/>
                  <a:pt x="524" y="300"/>
                  <a:pt x="524" y="300"/>
                </a:cubicBezTo>
                <a:cubicBezTo>
                  <a:pt x="524" y="302"/>
                  <a:pt x="524" y="303"/>
                  <a:pt x="523" y="303"/>
                </a:cubicBezTo>
                <a:cubicBezTo>
                  <a:pt x="523" y="303"/>
                  <a:pt x="523" y="303"/>
                  <a:pt x="523" y="303"/>
                </a:cubicBezTo>
                <a:cubicBezTo>
                  <a:pt x="523" y="303"/>
                  <a:pt x="522" y="303"/>
                  <a:pt x="522" y="303"/>
                </a:cubicBezTo>
                <a:cubicBezTo>
                  <a:pt x="522" y="303"/>
                  <a:pt x="522" y="303"/>
                  <a:pt x="522" y="303"/>
                </a:cubicBezTo>
                <a:cubicBezTo>
                  <a:pt x="521" y="303"/>
                  <a:pt x="521" y="302"/>
                  <a:pt x="520" y="301"/>
                </a:cubicBezTo>
                <a:close/>
                <a:moveTo>
                  <a:pt x="97" y="296"/>
                </a:moveTo>
                <a:cubicBezTo>
                  <a:pt x="96" y="296"/>
                  <a:pt x="96" y="295"/>
                  <a:pt x="96" y="293"/>
                </a:cubicBezTo>
                <a:cubicBezTo>
                  <a:pt x="96" y="293"/>
                  <a:pt x="96" y="293"/>
                  <a:pt x="96" y="293"/>
                </a:cubicBezTo>
                <a:cubicBezTo>
                  <a:pt x="96" y="292"/>
                  <a:pt x="97" y="292"/>
                  <a:pt x="98" y="292"/>
                </a:cubicBezTo>
                <a:cubicBezTo>
                  <a:pt x="98" y="292"/>
                  <a:pt x="98" y="292"/>
                  <a:pt x="98" y="292"/>
                </a:cubicBezTo>
                <a:cubicBezTo>
                  <a:pt x="99" y="292"/>
                  <a:pt x="100" y="293"/>
                  <a:pt x="100" y="295"/>
                </a:cubicBezTo>
                <a:cubicBezTo>
                  <a:pt x="100" y="295"/>
                  <a:pt x="100" y="295"/>
                  <a:pt x="100" y="295"/>
                </a:cubicBezTo>
                <a:cubicBezTo>
                  <a:pt x="99" y="295"/>
                  <a:pt x="99" y="296"/>
                  <a:pt x="98" y="296"/>
                </a:cubicBezTo>
                <a:cubicBezTo>
                  <a:pt x="98" y="296"/>
                  <a:pt x="98" y="296"/>
                  <a:pt x="98" y="296"/>
                </a:cubicBezTo>
                <a:cubicBezTo>
                  <a:pt x="98" y="296"/>
                  <a:pt x="97" y="296"/>
                  <a:pt x="97" y="296"/>
                </a:cubicBezTo>
                <a:close/>
                <a:moveTo>
                  <a:pt x="517" y="290"/>
                </a:moveTo>
                <a:cubicBezTo>
                  <a:pt x="517" y="290"/>
                  <a:pt x="517" y="290"/>
                  <a:pt x="517" y="290"/>
                </a:cubicBezTo>
                <a:cubicBezTo>
                  <a:pt x="517" y="290"/>
                  <a:pt x="517" y="290"/>
                  <a:pt x="517" y="290"/>
                </a:cubicBezTo>
                <a:cubicBezTo>
                  <a:pt x="517" y="289"/>
                  <a:pt x="517" y="288"/>
                  <a:pt x="518" y="288"/>
                </a:cubicBezTo>
                <a:cubicBezTo>
                  <a:pt x="518" y="288"/>
                  <a:pt x="518" y="288"/>
                  <a:pt x="518" y="288"/>
                </a:cubicBezTo>
                <a:cubicBezTo>
                  <a:pt x="519" y="287"/>
                  <a:pt x="521" y="288"/>
                  <a:pt x="521" y="289"/>
                </a:cubicBezTo>
                <a:cubicBezTo>
                  <a:pt x="521" y="289"/>
                  <a:pt x="521" y="289"/>
                  <a:pt x="521" y="289"/>
                </a:cubicBezTo>
                <a:cubicBezTo>
                  <a:pt x="521" y="290"/>
                  <a:pt x="521" y="291"/>
                  <a:pt x="520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19" y="291"/>
                  <a:pt x="519" y="291"/>
                  <a:pt x="519" y="291"/>
                </a:cubicBezTo>
                <a:cubicBezTo>
                  <a:pt x="519" y="291"/>
                  <a:pt x="519" y="291"/>
                  <a:pt x="519" y="291"/>
                </a:cubicBezTo>
                <a:cubicBezTo>
                  <a:pt x="518" y="291"/>
                  <a:pt x="517" y="291"/>
                  <a:pt x="517" y="290"/>
                </a:cubicBezTo>
                <a:close/>
                <a:moveTo>
                  <a:pt x="101" y="284"/>
                </a:moveTo>
                <a:cubicBezTo>
                  <a:pt x="100" y="284"/>
                  <a:pt x="99" y="283"/>
                  <a:pt x="99" y="282"/>
                </a:cubicBezTo>
                <a:cubicBezTo>
                  <a:pt x="99" y="282"/>
                  <a:pt x="99" y="282"/>
                  <a:pt x="99" y="282"/>
                </a:cubicBezTo>
                <a:cubicBezTo>
                  <a:pt x="100" y="281"/>
                  <a:pt x="101" y="280"/>
                  <a:pt x="102" y="281"/>
                </a:cubicBezTo>
                <a:cubicBezTo>
                  <a:pt x="102" y="281"/>
                  <a:pt x="102" y="281"/>
                  <a:pt x="102" y="281"/>
                </a:cubicBezTo>
                <a:cubicBezTo>
                  <a:pt x="103" y="281"/>
                  <a:pt x="104" y="282"/>
                  <a:pt x="103" y="283"/>
                </a:cubicBezTo>
                <a:cubicBezTo>
                  <a:pt x="103" y="283"/>
                  <a:pt x="103" y="283"/>
                  <a:pt x="103" y="283"/>
                </a:cubicBezTo>
                <a:cubicBezTo>
                  <a:pt x="103" y="284"/>
                  <a:pt x="102" y="285"/>
                  <a:pt x="101" y="285"/>
                </a:cubicBezTo>
                <a:cubicBezTo>
                  <a:pt x="101" y="285"/>
                  <a:pt x="101" y="285"/>
                  <a:pt x="101" y="285"/>
                </a:cubicBezTo>
                <a:cubicBezTo>
                  <a:pt x="101" y="285"/>
                  <a:pt x="101" y="285"/>
                  <a:pt x="101" y="284"/>
                </a:cubicBezTo>
                <a:close/>
                <a:moveTo>
                  <a:pt x="513" y="279"/>
                </a:moveTo>
                <a:cubicBezTo>
                  <a:pt x="513" y="278"/>
                  <a:pt x="513" y="277"/>
                  <a:pt x="514" y="276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6"/>
                  <a:pt x="517" y="276"/>
                  <a:pt x="517" y="277"/>
                </a:cubicBezTo>
                <a:cubicBezTo>
                  <a:pt x="517" y="277"/>
                  <a:pt x="517" y="277"/>
                  <a:pt x="517" y="277"/>
                </a:cubicBezTo>
                <a:cubicBezTo>
                  <a:pt x="517" y="278"/>
                  <a:pt x="517" y="280"/>
                  <a:pt x="516" y="280"/>
                </a:cubicBezTo>
                <a:cubicBezTo>
                  <a:pt x="516" y="280"/>
                  <a:pt x="516" y="280"/>
                  <a:pt x="516" y="280"/>
                </a:cubicBezTo>
                <a:cubicBezTo>
                  <a:pt x="516" y="280"/>
                  <a:pt x="515" y="280"/>
                  <a:pt x="515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14" y="280"/>
                  <a:pt x="514" y="280"/>
                  <a:pt x="513" y="279"/>
                </a:cubicBezTo>
                <a:close/>
                <a:moveTo>
                  <a:pt x="105" y="273"/>
                </a:moveTo>
                <a:cubicBezTo>
                  <a:pt x="104" y="273"/>
                  <a:pt x="103" y="272"/>
                  <a:pt x="104" y="271"/>
                </a:cubicBezTo>
                <a:cubicBezTo>
                  <a:pt x="104" y="271"/>
                  <a:pt x="104" y="271"/>
                  <a:pt x="104" y="271"/>
                </a:cubicBezTo>
                <a:cubicBezTo>
                  <a:pt x="104" y="270"/>
                  <a:pt x="105" y="269"/>
                  <a:pt x="106" y="270"/>
                </a:cubicBezTo>
                <a:cubicBezTo>
                  <a:pt x="106" y="270"/>
                  <a:pt x="106" y="270"/>
                  <a:pt x="106" y="270"/>
                </a:cubicBezTo>
                <a:cubicBezTo>
                  <a:pt x="107" y="270"/>
                  <a:pt x="108" y="271"/>
                  <a:pt x="107" y="272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3"/>
                  <a:pt x="106" y="273"/>
                  <a:pt x="106" y="273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5" y="273"/>
                  <a:pt x="105" y="273"/>
                  <a:pt x="105" y="273"/>
                </a:cubicBezTo>
                <a:close/>
                <a:moveTo>
                  <a:pt x="509" y="268"/>
                </a:moveTo>
                <a:cubicBezTo>
                  <a:pt x="509" y="268"/>
                  <a:pt x="509" y="268"/>
                  <a:pt x="509" y="268"/>
                </a:cubicBezTo>
                <a:cubicBezTo>
                  <a:pt x="509" y="268"/>
                  <a:pt x="509" y="268"/>
                  <a:pt x="509" y="268"/>
                </a:cubicBezTo>
                <a:cubicBezTo>
                  <a:pt x="508" y="267"/>
                  <a:pt x="509" y="265"/>
                  <a:pt x="510" y="265"/>
                </a:cubicBezTo>
                <a:cubicBezTo>
                  <a:pt x="510" y="265"/>
                  <a:pt x="510" y="265"/>
                  <a:pt x="510" y="265"/>
                </a:cubicBezTo>
                <a:cubicBezTo>
                  <a:pt x="511" y="265"/>
                  <a:pt x="512" y="265"/>
                  <a:pt x="513" y="266"/>
                </a:cubicBezTo>
                <a:cubicBezTo>
                  <a:pt x="513" y="266"/>
                  <a:pt x="513" y="266"/>
                  <a:pt x="513" y="266"/>
                </a:cubicBezTo>
                <a:cubicBezTo>
                  <a:pt x="513" y="267"/>
                  <a:pt x="512" y="268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1" y="269"/>
                  <a:pt x="511" y="269"/>
                  <a:pt x="511" y="269"/>
                </a:cubicBezTo>
                <a:cubicBezTo>
                  <a:pt x="510" y="269"/>
                  <a:pt x="509" y="268"/>
                  <a:pt x="509" y="268"/>
                </a:cubicBezTo>
                <a:close/>
                <a:moveTo>
                  <a:pt x="110" y="262"/>
                </a:moveTo>
                <a:cubicBezTo>
                  <a:pt x="109" y="262"/>
                  <a:pt x="108" y="261"/>
                  <a:pt x="109" y="260"/>
                </a:cubicBezTo>
                <a:cubicBezTo>
                  <a:pt x="109" y="260"/>
                  <a:pt x="109" y="260"/>
                  <a:pt x="109" y="260"/>
                </a:cubicBezTo>
                <a:cubicBezTo>
                  <a:pt x="109" y="259"/>
                  <a:pt x="110" y="258"/>
                  <a:pt x="111" y="259"/>
                </a:cubicBezTo>
                <a:cubicBezTo>
                  <a:pt x="111" y="259"/>
                  <a:pt x="111" y="259"/>
                  <a:pt x="111" y="259"/>
                </a:cubicBezTo>
                <a:cubicBezTo>
                  <a:pt x="112" y="259"/>
                  <a:pt x="113" y="260"/>
                  <a:pt x="112" y="261"/>
                </a:cubicBezTo>
                <a:cubicBezTo>
                  <a:pt x="112" y="261"/>
                  <a:pt x="112" y="261"/>
                  <a:pt x="112" y="261"/>
                </a:cubicBezTo>
                <a:cubicBezTo>
                  <a:pt x="112" y="262"/>
                  <a:pt x="111" y="262"/>
                  <a:pt x="110" y="262"/>
                </a:cubicBezTo>
                <a:cubicBezTo>
                  <a:pt x="110" y="262"/>
                  <a:pt x="110" y="262"/>
                  <a:pt x="110" y="262"/>
                </a:cubicBezTo>
                <a:cubicBezTo>
                  <a:pt x="110" y="262"/>
                  <a:pt x="110" y="262"/>
                  <a:pt x="110" y="262"/>
                </a:cubicBezTo>
                <a:close/>
                <a:moveTo>
                  <a:pt x="504" y="257"/>
                </a:moveTo>
                <a:cubicBezTo>
                  <a:pt x="503" y="256"/>
                  <a:pt x="504" y="255"/>
                  <a:pt x="505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6" y="254"/>
                  <a:pt x="507" y="254"/>
                  <a:pt x="507" y="255"/>
                </a:cubicBezTo>
                <a:cubicBezTo>
                  <a:pt x="507" y="255"/>
                  <a:pt x="507" y="255"/>
                  <a:pt x="507" y="255"/>
                </a:cubicBezTo>
                <a:cubicBezTo>
                  <a:pt x="508" y="256"/>
                  <a:pt x="507" y="257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6" y="258"/>
                  <a:pt x="506" y="258"/>
                  <a:pt x="506" y="258"/>
                </a:cubicBezTo>
                <a:cubicBezTo>
                  <a:pt x="505" y="258"/>
                  <a:pt x="504" y="258"/>
                  <a:pt x="504" y="257"/>
                </a:cubicBezTo>
                <a:close/>
                <a:moveTo>
                  <a:pt x="115" y="251"/>
                </a:moveTo>
                <a:cubicBezTo>
                  <a:pt x="114" y="251"/>
                  <a:pt x="114" y="250"/>
                  <a:pt x="114" y="249"/>
                </a:cubicBezTo>
                <a:cubicBezTo>
                  <a:pt x="114" y="249"/>
                  <a:pt x="114" y="249"/>
                  <a:pt x="114" y="249"/>
                </a:cubicBezTo>
                <a:cubicBezTo>
                  <a:pt x="115" y="248"/>
                  <a:pt x="116" y="247"/>
                  <a:pt x="117" y="248"/>
                </a:cubicBezTo>
                <a:cubicBezTo>
                  <a:pt x="117" y="248"/>
                  <a:pt x="117" y="248"/>
                  <a:pt x="117" y="248"/>
                </a:cubicBezTo>
                <a:cubicBezTo>
                  <a:pt x="118" y="248"/>
                  <a:pt x="118" y="250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7" y="251"/>
                  <a:pt x="117" y="252"/>
                  <a:pt x="116" y="252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6" y="252"/>
                  <a:pt x="115" y="252"/>
                  <a:pt x="115" y="251"/>
                </a:cubicBezTo>
                <a:close/>
                <a:moveTo>
                  <a:pt x="498" y="246"/>
                </a:moveTo>
                <a:cubicBezTo>
                  <a:pt x="498" y="245"/>
                  <a:pt x="498" y="244"/>
                  <a:pt x="499" y="244"/>
                </a:cubicBezTo>
                <a:cubicBezTo>
                  <a:pt x="499" y="244"/>
                  <a:pt x="499" y="244"/>
                  <a:pt x="499" y="244"/>
                </a:cubicBezTo>
                <a:cubicBezTo>
                  <a:pt x="500" y="243"/>
                  <a:pt x="501" y="243"/>
                  <a:pt x="502" y="244"/>
                </a:cubicBezTo>
                <a:cubicBezTo>
                  <a:pt x="502" y="244"/>
                  <a:pt x="502" y="244"/>
                  <a:pt x="502" y="244"/>
                </a:cubicBezTo>
                <a:cubicBezTo>
                  <a:pt x="502" y="245"/>
                  <a:pt x="502" y="247"/>
                  <a:pt x="501" y="247"/>
                </a:cubicBezTo>
                <a:cubicBezTo>
                  <a:pt x="501" y="247"/>
                  <a:pt x="501" y="247"/>
                  <a:pt x="501" y="247"/>
                </a:cubicBezTo>
                <a:cubicBezTo>
                  <a:pt x="501" y="247"/>
                  <a:pt x="500" y="247"/>
                  <a:pt x="500" y="247"/>
                </a:cubicBezTo>
                <a:cubicBezTo>
                  <a:pt x="500" y="247"/>
                  <a:pt x="500" y="247"/>
                  <a:pt x="500" y="247"/>
                </a:cubicBezTo>
                <a:cubicBezTo>
                  <a:pt x="499" y="247"/>
                  <a:pt x="499" y="247"/>
                  <a:pt x="498" y="246"/>
                </a:cubicBezTo>
                <a:close/>
                <a:moveTo>
                  <a:pt x="121" y="241"/>
                </a:moveTo>
                <a:cubicBezTo>
                  <a:pt x="120" y="240"/>
                  <a:pt x="120" y="239"/>
                  <a:pt x="120" y="238"/>
                </a:cubicBezTo>
                <a:cubicBezTo>
                  <a:pt x="120" y="238"/>
                  <a:pt x="120" y="238"/>
                  <a:pt x="120" y="238"/>
                </a:cubicBezTo>
                <a:cubicBezTo>
                  <a:pt x="121" y="237"/>
                  <a:pt x="122" y="237"/>
                  <a:pt x="123" y="238"/>
                </a:cubicBezTo>
                <a:cubicBezTo>
                  <a:pt x="123" y="238"/>
                  <a:pt x="123" y="238"/>
                  <a:pt x="123" y="238"/>
                </a:cubicBezTo>
                <a:cubicBezTo>
                  <a:pt x="124" y="238"/>
                  <a:pt x="124" y="239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4" y="240"/>
                  <a:pt x="124" y="240"/>
                  <a:pt x="124" y="240"/>
                </a:cubicBezTo>
                <a:cubicBezTo>
                  <a:pt x="123" y="241"/>
                  <a:pt x="122" y="241"/>
                  <a:pt x="122" y="241"/>
                </a:cubicBezTo>
                <a:cubicBezTo>
                  <a:pt x="122" y="241"/>
                  <a:pt x="122" y="241"/>
                  <a:pt x="122" y="241"/>
                </a:cubicBezTo>
                <a:cubicBezTo>
                  <a:pt x="121" y="241"/>
                  <a:pt x="121" y="241"/>
                  <a:pt x="121" y="241"/>
                </a:cubicBezTo>
                <a:close/>
                <a:moveTo>
                  <a:pt x="492" y="236"/>
                </a:moveTo>
                <a:cubicBezTo>
                  <a:pt x="492" y="236"/>
                  <a:pt x="492" y="236"/>
                  <a:pt x="492" y="236"/>
                </a:cubicBezTo>
                <a:cubicBezTo>
                  <a:pt x="492" y="236"/>
                  <a:pt x="492" y="236"/>
                  <a:pt x="492" y="236"/>
                </a:cubicBezTo>
                <a:cubicBezTo>
                  <a:pt x="491" y="235"/>
                  <a:pt x="492" y="234"/>
                  <a:pt x="493" y="233"/>
                </a:cubicBezTo>
                <a:cubicBezTo>
                  <a:pt x="493" y="233"/>
                  <a:pt x="493" y="233"/>
                  <a:pt x="493" y="233"/>
                </a:cubicBezTo>
                <a:cubicBezTo>
                  <a:pt x="494" y="233"/>
                  <a:pt x="495" y="233"/>
                  <a:pt x="495" y="234"/>
                </a:cubicBezTo>
                <a:cubicBezTo>
                  <a:pt x="495" y="234"/>
                  <a:pt x="495" y="234"/>
                  <a:pt x="495" y="234"/>
                </a:cubicBezTo>
                <a:cubicBezTo>
                  <a:pt x="496" y="235"/>
                  <a:pt x="496" y="236"/>
                  <a:pt x="495" y="237"/>
                </a:cubicBezTo>
                <a:cubicBezTo>
                  <a:pt x="495" y="237"/>
                  <a:pt x="495" y="237"/>
                  <a:pt x="495" y="237"/>
                </a:cubicBezTo>
                <a:cubicBezTo>
                  <a:pt x="494" y="237"/>
                  <a:pt x="494" y="237"/>
                  <a:pt x="494" y="237"/>
                </a:cubicBezTo>
                <a:cubicBezTo>
                  <a:pt x="494" y="237"/>
                  <a:pt x="494" y="237"/>
                  <a:pt x="494" y="237"/>
                </a:cubicBezTo>
                <a:cubicBezTo>
                  <a:pt x="493" y="237"/>
                  <a:pt x="492" y="237"/>
                  <a:pt x="492" y="236"/>
                </a:cubicBezTo>
                <a:close/>
                <a:moveTo>
                  <a:pt x="127" y="231"/>
                </a:moveTo>
                <a:cubicBezTo>
                  <a:pt x="126" y="230"/>
                  <a:pt x="126" y="229"/>
                  <a:pt x="127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27" y="227"/>
                  <a:pt x="129" y="227"/>
                  <a:pt x="129" y="228"/>
                </a:cubicBezTo>
                <a:cubicBezTo>
                  <a:pt x="129" y="228"/>
                  <a:pt x="129" y="228"/>
                  <a:pt x="129" y="228"/>
                </a:cubicBezTo>
                <a:cubicBezTo>
                  <a:pt x="130" y="228"/>
                  <a:pt x="131" y="229"/>
                  <a:pt x="130" y="230"/>
                </a:cubicBezTo>
                <a:cubicBezTo>
                  <a:pt x="130" y="230"/>
                  <a:pt x="130" y="230"/>
                  <a:pt x="130" y="230"/>
                </a:cubicBezTo>
                <a:cubicBezTo>
                  <a:pt x="130" y="231"/>
                  <a:pt x="129" y="231"/>
                  <a:pt x="128" y="231"/>
                </a:cubicBezTo>
                <a:cubicBezTo>
                  <a:pt x="128" y="231"/>
                  <a:pt x="128" y="231"/>
                  <a:pt x="128" y="231"/>
                </a:cubicBezTo>
                <a:cubicBezTo>
                  <a:pt x="128" y="231"/>
                  <a:pt x="128" y="231"/>
                  <a:pt x="127" y="231"/>
                </a:cubicBezTo>
                <a:close/>
                <a:moveTo>
                  <a:pt x="485" y="226"/>
                </a:moveTo>
                <a:cubicBezTo>
                  <a:pt x="485" y="226"/>
                  <a:pt x="485" y="224"/>
                  <a:pt x="486" y="224"/>
                </a:cubicBezTo>
                <a:cubicBezTo>
                  <a:pt x="486" y="224"/>
                  <a:pt x="486" y="224"/>
                  <a:pt x="486" y="224"/>
                </a:cubicBezTo>
                <a:cubicBezTo>
                  <a:pt x="487" y="223"/>
                  <a:pt x="488" y="223"/>
                  <a:pt x="489" y="224"/>
                </a:cubicBezTo>
                <a:cubicBezTo>
                  <a:pt x="489" y="224"/>
                  <a:pt x="489" y="224"/>
                  <a:pt x="489" y="224"/>
                </a:cubicBezTo>
                <a:cubicBezTo>
                  <a:pt x="489" y="225"/>
                  <a:pt x="489" y="226"/>
                  <a:pt x="488" y="227"/>
                </a:cubicBezTo>
                <a:cubicBezTo>
                  <a:pt x="488" y="227"/>
                  <a:pt x="488" y="227"/>
                  <a:pt x="488" y="227"/>
                </a:cubicBezTo>
                <a:cubicBezTo>
                  <a:pt x="488" y="227"/>
                  <a:pt x="487" y="227"/>
                  <a:pt x="487" y="227"/>
                </a:cubicBezTo>
                <a:cubicBezTo>
                  <a:pt x="487" y="227"/>
                  <a:pt x="487" y="227"/>
                  <a:pt x="487" y="227"/>
                </a:cubicBezTo>
                <a:cubicBezTo>
                  <a:pt x="486" y="227"/>
                  <a:pt x="486" y="227"/>
                  <a:pt x="485" y="226"/>
                </a:cubicBezTo>
                <a:close/>
                <a:moveTo>
                  <a:pt x="134" y="221"/>
                </a:moveTo>
                <a:cubicBezTo>
                  <a:pt x="133" y="220"/>
                  <a:pt x="133" y="219"/>
                  <a:pt x="134" y="218"/>
                </a:cubicBezTo>
                <a:cubicBezTo>
                  <a:pt x="134" y="218"/>
                  <a:pt x="134" y="218"/>
                  <a:pt x="134" y="218"/>
                </a:cubicBezTo>
                <a:cubicBezTo>
                  <a:pt x="135" y="217"/>
                  <a:pt x="136" y="217"/>
                  <a:pt x="137" y="218"/>
                </a:cubicBezTo>
                <a:cubicBezTo>
                  <a:pt x="137" y="218"/>
                  <a:pt x="137" y="218"/>
                  <a:pt x="137" y="218"/>
                </a:cubicBezTo>
                <a:cubicBezTo>
                  <a:pt x="138" y="219"/>
                  <a:pt x="138" y="220"/>
                  <a:pt x="137" y="221"/>
                </a:cubicBezTo>
                <a:cubicBezTo>
                  <a:pt x="137" y="221"/>
                  <a:pt x="137" y="221"/>
                  <a:pt x="137" y="221"/>
                </a:cubicBezTo>
                <a:cubicBezTo>
                  <a:pt x="137" y="221"/>
                  <a:pt x="136" y="222"/>
                  <a:pt x="135" y="222"/>
                </a:cubicBezTo>
                <a:cubicBezTo>
                  <a:pt x="135" y="222"/>
                  <a:pt x="135" y="222"/>
                  <a:pt x="135" y="222"/>
                </a:cubicBezTo>
                <a:cubicBezTo>
                  <a:pt x="135" y="222"/>
                  <a:pt x="135" y="221"/>
                  <a:pt x="134" y="221"/>
                </a:cubicBezTo>
                <a:close/>
                <a:moveTo>
                  <a:pt x="478" y="217"/>
                </a:moveTo>
                <a:cubicBezTo>
                  <a:pt x="478" y="217"/>
                  <a:pt x="478" y="217"/>
                  <a:pt x="478" y="217"/>
                </a:cubicBezTo>
                <a:cubicBezTo>
                  <a:pt x="478" y="217"/>
                  <a:pt x="478" y="217"/>
                  <a:pt x="478" y="217"/>
                </a:cubicBezTo>
                <a:cubicBezTo>
                  <a:pt x="477" y="216"/>
                  <a:pt x="478" y="215"/>
                  <a:pt x="478" y="214"/>
                </a:cubicBezTo>
                <a:cubicBezTo>
                  <a:pt x="478" y="214"/>
                  <a:pt x="478" y="214"/>
                  <a:pt x="478" y="214"/>
                </a:cubicBezTo>
                <a:cubicBezTo>
                  <a:pt x="479" y="213"/>
                  <a:pt x="481" y="214"/>
                  <a:pt x="481" y="214"/>
                </a:cubicBezTo>
                <a:cubicBezTo>
                  <a:pt x="481" y="214"/>
                  <a:pt x="481" y="214"/>
                  <a:pt x="481" y="214"/>
                </a:cubicBezTo>
                <a:cubicBezTo>
                  <a:pt x="482" y="215"/>
                  <a:pt x="482" y="217"/>
                  <a:pt x="481" y="217"/>
                </a:cubicBezTo>
                <a:cubicBezTo>
                  <a:pt x="481" y="217"/>
                  <a:pt x="481" y="217"/>
                  <a:pt x="481" y="217"/>
                </a:cubicBezTo>
                <a:cubicBezTo>
                  <a:pt x="481" y="218"/>
                  <a:pt x="480" y="218"/>
                  <a:pt x="480" y="218"/>
                </a:cubicBezTo>
                <a:cubicBezTo>
                  <a:pt x="480" y="218"/>
                  <a:pt x="480" y="218"/>
                  <a:pt x="480" y="218"/>
                </a:cubicBezTo>
                <a:cubicBezTo>
                  <a:pt x="479" y="218"/>
                  <a:pt x="479" y="217"/>
                  <a:pt x="478" y="217"/>
                </a:cubicBezTo>
                <a:close/>
                <a:moveTo>
                  <a:pt x="142" y="212"/>
                </a:moveTo>
                <a:cubicBezTo>
                  <a:pt x="141" y="211"/>
                  <a:pt x="141" y="210"/>
                  <a:pt x="141" y="209"/>
                </a:cubicBezTo>
                <a:cubicBezTo>
                  <a:pt x="141" y="209"/>
                  <a:pt x="141" y="209"/>
                  <a:pt x="141" y="209"/>
                </a:cubicBezTo>
                <a:cubicBezTo>
                  <a:pt x="142" y="208"/>
                  <a:pt x="143" y="208"/>
                  <a:pt x="144" y="209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45" y="209"/>
                  <a:pt x="145" y="211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5" y="212"/>
                  <a:pt x="145" y="212"/>
                  <a:pt x="145" y="212"/>
                </a:cubicBezTo>
                <a:cubicBezTo>
                  <a:pt x="144" y="212"/>
                  <a:pt x="144" y="212"/>
                  <a:pt x="143" y="212"/>
                </a:cubicBezTo>
                <a:cubicBezTo>
                  <a:pt x="143" y="212"/>
                  <a:pt x="143" y="212"/>
                  <a:pt x="143" y="212"/>
                </a:cubicBezTo>
                <a:cubicBezTo>
                  <a:pt x="143" y="212"/>
                  <a:pt x="142" y="212"/>
                  <a:pt x="142" y="212"/>
                </a:cubicBezTo>
                <a:close/>
                <a:moveTo>
                  <a:pt x="470" y="208"/>
                </a:moveTo>
                <a:cubicBezTo>
                  <a:pt x="470" y="207"/>
                  <a:pt x="470" y="206"/>
                  <a:pt x="471" y="205"/>
                </a:cubicBezTo>
                <a:cubicBezTo>
                  <a:pt x="471" y="205"/>
                  <a:pt x="471" y="205"/>
                  <a:pt x="471" y="205"/>
                </a:cubicBezTo>
                <a:cubicBezTo>
                  <a:pt x="471" y="204"/>
                  <a:pt x="473" y="204"/>
                  <a:pt x="473" y="205"/>
                </a:cubicBezTo>
                <a:cubicBezTo>
                  <a:pt x="473" y="205"/>
                  <a:pt x="473" y="205"/>
                  <a:pt x="473" y="205"/>
                </a:cubicBezTo>
                <a:cubicBezTo>
                  <a:pt x="474" y="206"/>
                  <a:pt x="474" y="207"/>
                  <a:pt x="473" y="208"/>
                </a:cubicBezTo>
                <a:cubicBezTo>
                  <a:pt x="473" y="208"/>
                  <a:pt x="473" y="208"/>
                  <a:pt x="473" y="208"/>
                </a:cubicBezTo>
                <a:cubicBezTo>
                  <a:pt x="473" y="208"/>
                  <a:pt x="472" y="209"/>
                  <a:pt x="472" y="209"/>
                </a:cubicBezTo>
                <a:cubicBezTo>
                  <a:pt x="472" y="209"/>
                  <a:pt x="472" y="209"/>
                  <a:pt x="472" y="209"/>
                </a:cubicBezTo>
                <a:cubicBezTo>
                  <a:pt x="471" y="209"/>
                  <a:pt x="471" y="208"/>
                  <a:pt x="470" y="208"/>
                </a:cubicBezTo>
                <a:close/>
                <a:moveTo>
                  <a:pt x="150" y="203"/>
                </a:moveTo>
                <a:cubicBezTo>
                  <a:pt x="149" y="202"/>
                  <a:pt x="149" y="201"/>
                  <a:pt x="150" y="200"/>
                </a:cubicBezTo>
                <a:cubicBezTo>
                  <a:pt x="150" y="200"/>
                  <a:pt x="150" y="200"/>
                  <a:pt x="150" y="200"/>
                </a:cubicBezTo>
                <a:cubicBezTo>
                  <a:pt x="150" y="199"/>
                  <a:pt x="152" y="199"/>
                  <a:pt x="152" y="200"/>
                </a:cubicBezTo>
                <a:cubicBezTo>
                  <a:pt x="152" y="200"/>
                  <a:pt x="152" y="200"/>
                  <a:pt x="152" y="200"/>
                </a:cubicBezTo>
                <a:cubicBezTo>
                  <a:pt x="153" y="201"/>
                  <a:pt x="153" y="202"/>
                  <a:pt x="153" y="203"/>
                </a:cubicBezTo>
                <a:cubicBezTo>
                  <a:pt x="153" y="203"/>
                  <a:pt x="153" y="203"/>
                  <a:pt x="153" y="203"/>
                </a:cubicBezTo>
                <a:cubicBezTo>
                  <a:pt x="152" y="203"/>
                  <a:pt x="152" y="203"/>
                  <a:pt x="151" y="203"/>
                </a:cubicBezTo>
                <a:cubicBezTo>
                  <a:pt x="151" y="203"/>
                  <a:pt x="151" y="203"/>
                  <a:pt x="151" y="203"/>
                </a:cubicBezTo>
                <a:cubicBezTo>
                  <a:pt x="151" y="203"/>
                  <a:pt x="150" y="203"/>
                  <a:pt x="150" y="203"/>
                </a:cubicBezTo>
                <a:close/>
                <a:moveTo>
                  <a:pt x="462" y="199"/>
                </a:moveTo>
                <a:cubicBezTo>
                  <a:pt x="461" y="199"/>
                  <a:pt x="461" y="197"/>
                  <a:pt x="462" y="197"/>
                </a:cubicBezTo>
                <a:cubicBezTo>
                  <a:pt x="462" y="197"/>
                  <a:pt x="462" y="197"/>
                  <a:pt x="462" y="197"/>
                </a:cubicBezTo>
                <a:cubicBezTo>
                  <a:pt x="463" y="196"/>
                  <a:pt x="464" y="196"/>
                  <a:pt x="465" y="197"/>
                </a:cubicBezTo>
                <a:cubicBezTo>
                  <a:pt x="465" y="197"/>
                  <a:pt x="465" y="197"/>
                  <a:pt x="465" y="197"/>
                </a:cubicBezTo>
                <a:cubicBezTo>
                  <a:pt x="466" y="197"/>
                  <a:pt x="466" y="199"/>
                  <a:pt x="465" y="199"/>
                </a:cubicBezTo>
                <a:cubicBezTo>
                  <a:pt x="465" y="199"/>
                  <a:pt x="465" y="199"/>
                  <a:pt x="465" y="199"/>
                </a:cubicBezTo>
                <a:cubicBezTo>
                  <a:pt x="465" y="200"/>
                  <a:pt x="464" y="200"/>
                  <a:pt x="464" y="200"/>
                </a:cubicBezTo>
                <a:cubicBezTo>
                  <a:pt x="464" y="200"/>
                  <a:pt x="464" y="200"/>
                  <a:pt x="464" y="200"/>
                </a:cubicBezTo>
                <a:cubicBezTo>
                  <a:pt x="463" y="200"/>
                  <a:pt x="463" y="200"/>
                  <a:pt x="462" y="199"/>
                </a:cubicBezTo>
                <a:close/>
                <a:moveTo>
                  <a:pt x="158" y="194"/>
                </a:moveTo>
                <a:cubicBezTo>
                  <a:pt x="157" y="194"/>
                  <a:pt x="157" y="192"/>
                  <a:pt x="158" y="192"/>
                </a:cubicBezTo>
                <a:cubicBezTo>
                  <a:pt x="158" y="192"/>
                  <a:pt x="158" y="192"/>
                  <a:pt x="158" y="192"/>
                </a:cubicBezTo>
                <a:cubicBezTo>
                  <a:pt x="159" y="191"/>
                  <a:pt x="160" y="191"/>
                  <a:pt x="161" y="192"/>
                </a:cubicBezTo>
                <a:cubicBezTo>
                  <a:pt x="161" y="192"/>
                  <a:pt x="161" y="192"/>
                  <a:pt x="161" y="192"/>
                </a:cubicBezTo>
                <a:cubicBezTo>
                  <a:pt x="162" y="192"/>
                  <a:pt x="162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195"/>
                  <a:pt x="160" y="195"/>
                  <a:pt x="160" y="195"/>
                </a:cubicBezTo>
                <a:cubicBezTo>
                  <a:pt x="160" y="195"/>
                  <a:pt x="160" y="195"/>
                  <a:pt x="160" y="195"/>
                </a:cubicBezTo>
                <a:cubicBezTo>
                  <a:pt x="159" y="195"/>
                  <a:pt x="159" y="195"/>
                  <a:pt x="158" y="194"/>
                </a:cubicBezTo>
                <a:close/>
                <a:moveTo>
                  <a:pt x="454" y="191"/>
                </a:moveTo>
                <a:cubicBezTo>
                  <a:pt x="453" y="190"/>
                  <a:pt x="453" y="189"/>
                  <a:pt x="453" y="188"/>
                </a:cubicBezTo>
                <a:cubicBezTo>
                  <a:pt x="453" y="188"/>
                  <a:pt x="453" y="188"/>
                  <a:pt x="453" y="188"/>
                </a:cubicBezTo>
                <a:cubicBezTo>
                  <a:pt x="454" y="188"/>
                  <a:pt x="455" y="187"/>
                  <a:pt x="456" y="188"/>
                </a:cubicBezTo>
                <a:cubicBezTo>
                  <a:pt x="456" y="188"/>
                  <a:pt x="456" y="188"/>
                  <a:pt x="456" y="188"/>
                </a:cubicBezTo>
                <a:cubicBezTo>
                  <a:pt x="457" y="189"/>
                  <a:pt x="457" y="190"/>
                  <a:pt x="456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55" y="192"/>
                  <a:pt x="455" y="192"/>
                </a:cubicBezTo>
                <a:cubicBezTo>
                  <a:pt x="455" y="192"/>
                  <a:pt x="455" y="192"/>
                  <a:pt x="455" y="192"/>
                </a:cubicBezTo>
                <a:cubicBezTo>
                  <a:pt x="454" y="192"/>
                  <a:pt x="454" y="192"/>
                  <a:pt x="454" y="191"/>
                </a:cubicBezTo>
                <a:close/>
                <a:moveTo>
                  <a:pt x="167" y="186"/>
                </a:moveTo>
                <a:cubicBezTo>
                  <a:pt x="166" y="185"/>
                  <a:pt x="167" y="184"/>
                  <a:pt x="167" y="183"/>
                </a:cubicBezTo>
                <a:cubicBezTo>
                  <a:pt x="167" y="183"/>
                  <a:pt x="167" y="183"/>
                  <a:pt x="167" y="183"/>
                </a:cubicBezTo>
                <a:cubicBezTo>
                  <a:pt x="168" y="183"/>
                  <a:pt x="169" y="183"/>
                  <a:pt x="170" y="184"/>
                </a:cubicBezTo>
                <a:cubicBezTo>
                  <a:pt x="170" y="184"/>
                  <a:pt x="170" y="184"/>
                  <a:pt x="170" y="184"/>
                </a:cubicBezTo>
                <a:cubicBezTo>
                  <a:pt x="171" y="185"/>
                  <a:pt x="171" y="186"/>
                  <a:pt x="170" y="187"/>
                </a:cubicBezTo>
                <a:cubicBezTo>
                  <a:pt x="170" y="187"/>
                  <a:pt x="170" y="187"/>
                  <a:pt x="170" y="187"/>
                </a:cubicBezTo>
                <a:cubicBezTo>
                  <a:pt x="170" y="187"/>
                  <a:pt x="169" y="187"/>
                  <a:pt x="169" y="187"/>
                </a:cubicBezTo>
                <a:cubicBezTo>
                  <a:pt x="169" y="187"/>
                  <a:pt x="169" y="187"/>
                  <a:pt x="169" y="187"/>
                </a:cubicBezTo>
                <a:cubicBezTo>
                  <a:pt x="168" y="187"/>
                  <a:pt x="168" y="187"/>
                  <a:pt x="167" y="186"/>
                </a:cubicBezTo>
                <a:close/>
                <a:moveTo>
                  <a:pt x="444" y="184"/>
                </a:moveTo>
                <a:cubicBezTo>
                  <a:pt x="444" y="183"/>
                  <a:pt x="443" y="182"/>
                  <a:pt x="444" y="181"/>
                </a:cubicBezTo>
                <a:cubicBezTo>
                  <a:pt x="444" y="181"/>
                  <a:pt x="444" y="181"/>
                  <a:pt x="444" y="181"/>
                </a:cubicBezTo>
                <a:cubicBezTo>
                  <a:pt x="445" y="180"/>
                  <a:pt x="446" y="180"/>
                  <a:pt x="447" y="180"/>
                </a:cubicBezTo>
                <a:cubicBezTo>
                  <a:pt x="447" y="180"/>
                  <a:pt x="447" y="180"/>
                  <a:pt x="447" y="180"/>
                </a:cubicBezTo>
                <a:cubicBezTo>
                  <a:pt x="448" y="181"/>
                  <a:pt x="448" y="182"/>
                  <a:pt x="447" y="183"/>
                </a:cubicBezTo>
                <a:cubicBezTo>
                  <a:pt x="447" y="183"/>
                  <a:pt x="447" y="183"/>
                  <a:pt x="447" y="183"/>
                </a:cubicBezTo>
                <a:cubicBezTo>
                  <a:pt x="447" y="184"/>
                  <a:pt x="446" y="184"/>
                  <a:pt x="446" y="184"/>
                </a:cubicBezTo>
                <a:cubicBezTo>
                  <a:pt x="446" y="184"/>
                  <a:pt x="446" y="184"/>
                  <a:pt x="446" y="184"/>
                </a:cubicBezTo>
                <a:cubicBezTo>
                  <a:pt x="445" y="184"/>
                  <a:pt x="445" y="184"/>
                  <a:pt x="444" y="184"/>
                </a:cubicBezTo>
                <a:close/>
                <a:moveTo>
                  <a:pt x="176" y="179"/>
                </a:moveTo>
                <a:cubicBezTo>
                  <a:pt x="176" y="178"/>
                  <a:pt x="176" y="177"/>
                  <a:pt x="177" y="176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78" y="175"/>
                  <a:pt x="179" y="176"/>
                  <a:pt x="180" y="176"/>
                </a:cubicBezTo>
                <a:cubicBezTo>
                  <a:pt x="180" y="176"/>
                  <a:pt x="180" y="176"/>
                  <a:pt x="180" y="176"/>
                </a:cubicBezTo>
                <a:cubicBezTo>
                  <a:pt x="180" y="177"/>
                  <a:pt x="180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8" y="180"/>
                  <a:pt x="178" y="180"/>
                </a:cubicBezTo>
                <a:cubicBezTo>
                  <a:pt x="178" y="180"/>
                  <a:pt x="178" y="180"/>
                  <a:pt x="178" y="180"/>
                </a:cubicBezTo>
                <a:cubicBezTo>
                  <a:pt x="177" y="180"/>
                  <a:pt x="177" y="179"/>
                  <a:pt x="176" y="179"/>
                </a:cubicBezTo>
                <a:close/>
                <a:moveTo>
                  <a:pt x="435" y="176"/>
                </a:moveTo>
                <a:cubicBezTo>
                  <a:pt x="434" y="176"/>
                  <a:pt x="434" y="174"/>
                  <a:pt x="435" y="174"/>
                </a:cubicBezTo>
                <a:cubicBezTo>
                  <a:pt x="435" y="174"/>
                  <a:pt x="435" y="174"/>
                  <a:pt x="435" y="174"/>
                </a:cubicBezTo>
                <a:cubicBezTo>
                  <a:pt x="435" y="173"/>
                  <a:pt x="436" y="172"/>
                  <a:pt x="437" y="173"/>
                </a:cubicBezTo>
                <a:cubicBezTo>
                  <a:pt x="437" y="173"/>
                  <a:pt x="437" y="173"/>
                  <a:pt x="437" y="173"/>
                </a:cubicBezTo>
                <a:cubicBezTo>
                  <a:pt x="438" y="174"/>
                  <a:pt x="438" y="175"/>
                  <a:pt x="438" y="176"/>
                </a:cubicBezTo>
                <a:cubicBezTo>
                  <a:pt x="438" y="176"/>
                  <a:pt x="438" y="176"/>
                  <a:pt x="438" y="176"/>
                </a:cubicBezTo>
                <a:cubicBezTo>
                  <a:pt x="437" y="176"/>
                  <a:pt x="437" y="177"/>
                  <a:pt x="43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36" y="177"/>
                  <a:pt x="435" y="177"/>
                  <a:pt x="435" y="176"/>
                </a:cubicBezTo>
                <a:close/>
                <a:moveTo>
                  <a:pt x="186" y="172"/>
                </a:moveTo>
                <a:cubicBezTo>
                  <a:pt x="186" y="171"/>
                  <a:pt x="186" y="170"/>
                  <a:pt x="187" y="169"/>
                </a:cubicBezTo>
                <a:cubicBezTo>
                  <a:pt x="187" y="169"/>
                  <a:pt x="187" y="169"/>
                  <a:pt x="187" y="169"/>
                </a:cubicBezTo>
                <a:cubicBezTo>
                  <a:pt x="188" y="168"/>
                  <a:pt x="189" y="169"/>
                  <a:pt x="190" y="170"/>
                </a:cubicBezTo>
                <a:cubicBezTo>
                  <a:pt x="190" y="170"/>
                  <a:pt x="190" y="170"/>
                  <a:pt x="190" y="170"/>
                </a:cubicBezTo>
                <a:cubicBezTo>
                  <a:pt x="190" y="170"/>
                  <a:pt x="190" y="172"/>
                  <a:pt x="189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3"/>
                  <a:pt x="188" y="173"/>
                  <a:pt x="188" y="173"/>
                </a:cubicBezTo>
                <a:cubicBezTo>
                  <a:pt x="188" y="173"/>
                  <a:pt x="188" y="173"/>
                  <a:pt x="188" y="173"/>
                </a:cubicBezTo>
                <a:cubicBezTo>
                  <a:pt x="187" y="173"/>
                  <a:pt x="187" y="172"/>
                  <a:pt x="186" y="172"/>
                </a:cubicBezTo>
                <a:close/>
                <a:moveTo>
                  <a:pt x="425" y="170"/>
                </a:moveTo>
                <a:cubicBezTo>
                  <a:pt x="424" y="169"/>
                  <a:pt x="424" y="168"/>
                  <a:pt x="425" y="167"/>
                </a:cubicBezTo>
                <a:cubicBezTo>
                  <a:pt x="425" y="167"/>
                  <a:pt x="425" y="167"/>
                  <a:pt x="425" y="167"/>
                </a:cubicBezTo>
                <a:cubicBezTo>
                  <a:pt x="425" y="166"/>
                  <a:pt x="426" y="166"/>
                  <a:pt x="427" y="166"/>
                </a:cubicBezTo>
                <a:cubicBezTo>
                  <a:pt x="427" y="166"/>
                  <a:pt x="427" y="166"/>
                  <a:pt x="427" y="166"/>
                </a:cubicBezTo>
                <a:cubicBezTo>
                  <a:pt x="428" y="167"/>
                  <a:pt x="429" y="168"/>
                  <a:pt x="428" y="169"/>
                </a:cubicBezTo>
                <a:cubicBezTo>
                  <a:pt x="428" y="169"/>
                  <a:pt x="428" y="169"/>
                  <a:pt x="428" y="169"/>
                </a:cubicBezTo>
                <a:cubicBezTo>
                  <a:pt x="428" y="170"/>
                  <a:pt x="427" y="170"/>
                  <a:pt x="426" y="170"/>
                </a:cubicBezTo>
                <a:cubicBezTo>
                  <a:pt x="426" y="170"/>
                  <a:pt x="426" y="170"/>
                  <a:pt x="426" y="170"/>
                </a:cubicBezTo>
                <a:cubicBezTo>
                  <a:pt x="426" y="170"/>
                  <a:pt x="426" y="170"/>
                  <a:pt x="425" y="170"/>
                </a:cubicBezTo>
                <a:close/>
                <a:moveTo>
                  <a:pt x="196" y="165"/>
                </a:moveTo>
                <a:cubicBezTo>
                  <a:pt x="196" y="164"/>
                  <a:pt x="196" y="163"/>
                  <a:pt x="197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8" y="162"/>
                  <a:pt x="199" y="162"/>
                  <a:pt x="200" y="163"/>
                </a:cubicBezTo>
                <a:cubicBezTo>
                  <a:pt x="200" y="163"/>
                  <a:pt x="200" y="163"/>
                  <a:pt x="200" y="163"/>
                </a:cubicBezTo>
                <a:cubicBezTo>
                  <a:pt x="200" y="164"/>
                  <a:pt x="200" y="165"/>
                  <a:pt x="199" y="166"/>
                </a:cubicBezTo>
                <a:cubicBezTo>
                  <a:pt x="199" y="166"/>
                  <a:pt x="199" y="166"/>
                  <a:pt x="199" y="166"/>
                </a:cubicBezTo>
                <a:cubicBezTo>
                  <a:pt x="199" y="166"/>
                  <a:pt x="198" y="166"/>
                  <a:pt x="198" y="166"/>
                </a:cubicBezTo>
                <a:cubicBezTo>
                  <a:pt x="198" y="166"/>
                  <a:pt x="198" y="166"/>
                  <a:pt x="198" y="166"/>
                </a:cubicBezTo>
                <a:cubicBezTo>
                  <a:pt x="197" y="166"/>
                  <a:pt x="197" y="166"/>
                  <a:pt x="196" y="165"/>
                </a:cubicBezTo>
                <a:close/>
                <a:moveTo>
                  <a:pt x="415" y="164"/>
                </a:moveTo>
                <a:cubicBezTo>
                  <a:pt x="414" y="163"/>
                  <a:pt x="414" y="162"/>
                  <a:pt x="414" y="161"/>
                </a:cubicBezTo>
                <a:cubicBezTo>
                  <a:pt x="414" y="161"/>
                  <a:pt x="414" y="161"/>
                  <a:pt x="414" y="161"/>
                </a:cubicBezTo>
                <a:cubicBezTo>
                  <a:pt x="415" y="160"/>
                  <a:pt x="416" y="160"/>
                  <a:pt x="417" y="160"/>
                </a:cubicBezTo>
                <a:cubicBezTo>
                  <a:pt x="417" y="160"/>
                  <a:pt x="417" y="160"/>
                  <a:pt x="417" y="160"/>
                </a:cubicBezTo>
                <a:cubicBezTo>
                  <a:pt x="418" y="161"/>
                  <a:pt x="418" y="162"/>
                  <a:pt x="418" y="163"/>
                </a:cubicBezTo>
                <a:cubicBezTo>
                  <a:pt x="418" y="163"/>
                  <a:pt x="418" y="163"/>
                  <a:pt x="418" y="163"/>
                </a:cubicBezTo>
                <a:cubicBezTo>
                  <a:pt x="417" y="164"/>
                  <a:pt x="417" y="164"/>
                  <a:pt x="416" y="164"/>
                </a:cubicBezTo>
                <a:cubicBezTo>
                  <a:pt x="416" y="164"/>
                  <a:pt x="416" y="164"/>
                  <a:pt x="416" y="164"/>
                </a:cubicBezTo>
                <a:cubicBezTo>
                  <a:pt x="416" y="164"/>
                  <a:pt x="415" y="164"/>
                  <a:pt x="415" y="164"/>
                </a:cubicBezTo>
                <a:close/>
                <a:moveTo>
                  <a:pt x="207" y="159"/>
                </a:moveTo>
                <a:cubicBezTo>
                  <a:pt x="206" y="158"/>
                  <a:pt x="207" y="157"/>
                  <a:pt x="208" y="157"/>
                </a:cubicBezTo>
                <a:cubicBezTo>
                  <a:pt x="208" y="157"/>
                  <a:pt x="208" y="157"/>
                  <a:pt x="208" y="157"/>
                </a:cubicBezTo>
                <a:cubicBezTo>
                  <a:pt x="209" y="156"/>
                  <a:pt x="210" y="157"/>
                  <a:pt x="210" y="158"/>
                </a:cubicBezTo>
                <a:cubicBezTo>
                  <a:pt x="210" y="158"/>
                  <a:pt x="210" y="158"/>
                  <a:pt x="210" y="158"/>
                </a:cubicBezTo>
                <a:cubicBezTo>
                  <a:pt x="211" y="159"/>
                  <a:pt x="210" y="160"/>
                  <a:pt x="210" y="160"/>
                </a:cubicBezTo>
                <a:cubicBezTo>
                  <a:pt x="210" y="160"/>
                  <a:pt x="210" y="160"/>
                  <a:pt x="210" y="160"/>
                </a:cubicBezTo>
                <a:cubicBezTo>
                  <a:pt x="209" y="160"/>
                  <a:pt x="209" y="160"/>
                  <a:pt x="209" y="160"/>
                </a:cubicBezTo>
                <a:cubicBezTo>
                  <a:pt x="209" y="160"/>
                  <a:pt x="209" y="160"/>
                  <a:pt x="209" y="160"/>
                </a:cubicBezTo>
                <a:cubicBezTo>
                  <a:pt x="208" y="160"/>
                  <a:pt x="207" y="160"/>
                  <a:pt x="207" y="159"/>
                </a:cubicBezTo>
                <a:close/>
                <a:moveTo>
                  <a:pt x="404" y="158"/>
                </a:moveTo>
                <a:cubicBezTo>
                  <a:pt x="404" y="158"/>
                  <a:pt x="404" y="158"/>
                  <a:pt x="404" y="158"/>
                </a:cubicBezTo>
                <a:cubicBezTo>
                  <a:pt x="404" y="158"/>
                  <a:pt x="404" y="158"/>
                  <a:pt x="404" y="158"/>
                </a:cubicBezTo>
                <a:cubicBezTo>
                  <a:pt x="403" y="158"/>
                  <a:pt x="403" y="156"/>
                  <a:pt x="404" y="155"/>
                </a:cubicBezTo>
                <a:cubicBezTo>
                  <a:pt x="404" y="155"/>
                  <a:pt x="404" y="155"/>
                  <a:pt x="404" y="155"/>
                </a:cubicBezTo>
                <a:cubicBezTo>
                  <a:pt x="404" y="154"/>
                  <a:pt x="405" y="154"/>
                  <a:pt x="406" y="155"/>
                </a:cubicBezTo>
                <a:cubicBezTo>
                  <a:pt x="406" y="155"/>
                  <a:pt x="406" y="155"/>
                  <a:pt x="406" y="155"/>
                </a:cubicBezTo>
                <a:cubicBezTo>
                  <a:pt x="407" y="155"/>
                  <a:pt x="408" y="156"/>
                  <a:pt x="407" y="157"/>
                </a:cubicBezTo>
                <a:cubicBezTo>
                  <a:pt x="407" y="157"/>
                  <a:pt x="407" y="157"/>
                  <a:pt x="407" y="157"/>
                </a:cubicBezTo>
                <a:cubicBezTo>
                  <a:pt x="407" y="158"/>
                  <a:pt x="406" y="158"/>
                  <a:pt x="405" y="158"/>
                </a:cubicBezTo>
                <a:cubicBezTo>
                  <a:pt x="405" y="158"/>
                  <a:pt x="405" y="158"/>
                  <a:pt x="405" y="158"/>
                </a:cubicBezTo>
                <a:cubicBezTo>
                  <a:pt x="405" y="158"/>
                  <a:pt x="405" y="158"/>
                  <a:pt x="404" y="158"/>
                </a:cubicBezTo>
                <a:close/>
                <a:moveTo>
                  <a:pt x="218" y="154"/>
                </a:moveTo>
                <a:cubicBezTo>
                  <a:pt x="217" y="153"/>
                  <a:pt x="218" y="152"/>
                  <a:pt x="219" y="151"/>
                </a:cubicBezTo>
                <a:cubicBezTo>
                  <a:pt x="219" y="151"/>
                  <a:pt x="219" y="151"/>
                  <a:pt x="219" y="151"/>
                </a:cubicBezTo>
                <a:cubicBezTo>
                  <a:pt x="220" y="151"/>
                  <a:pt x="221" y="151"/>
                  <a:pt x="221" y="152"/>
                </a:cubicBezTo>
                <a:cubicBezTo>
                  <a:pt x="221" y="152"/>
                  <a:pt x="221" y="152"/>
                  <a:pt x="221" y="152"/>
                </a:cubicBezTo>
                <a:cubicBezTo>
                  <a:pt x="222" y="153"/>
                  <a:pt x="221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20" y="155"/>
                </a:cubicBezTo>
                <a:cubicBezTo>
                  <a:pt x="220" y="155"/>
                  <a:pt x="220" y="155"/>
                  <a:pt x="219" y="155"/>
                </a:cubicBezTo>
                <a:cubicBezTo>
                  <a:pt x="219" y="155"/>
                  <a:pt x="219" y="155"/>
                  <a:pt x="219" y="155"/>
                </a:cubicBezTo>
                <a:cubicBezTo>
                  <a:pt x="219" y="155"/>
                  <a:pt x="218" y="155"/>
                  <a:pt x="218" y="154"/>
                </a:cubicBezTo>
                <a:close/>
                <a:moveTo>
                  <a:pt x="394" y="153"/>
                </a:moveTo>
                <a:cubicBezTo>
                  <a:pt x="393" y="153"/>
                  <a:pt x="392" y="152"/>
                  <a:pt x="393" y="151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0"/>
                  <a:pt x="394" y="149"/>
                  <a:pt x="395" y="150"/>
                </a:cubicBezTo>
                <a:cubicBezTo>
                  <a:pt x="395" y="150"/>
                  <a:pt x="395" y="150"/>
                  <a:pt x="395" y="150"/>
                </a:cubicBezTo>
                <a:cubicBezTo>
                  <a:pt x="396" y="150"/>
                  <a:pt x="397" y="151"/>
                  <a:pt x="396" y="152"/>
                </a:cubicBezTo>
                <a:cubicBezTo>
                  <a:pt x="396" y="152"/>
                  <a:pt x="396" y="152"/>
                  <a:pt x="396" y="152"/>
                </a:cubicBezTo>
                <a:cubicBezTo>
                  <a:pt x="396" y="153"/>
                  <a:pt x="395" y="153"/>
                  <a:pt x="394" y="153"/>
                </a:cubicBezTo>
                <a:cubicBezTo>
                  <a:pt x="394" y="153"/>
                  <a:pt x="394" y="153"/>
                  <a:pt x="394" y="153"/>
                </a:cubicBezTo>
                <a:cubicBezTo>
                  <a:pt x="394" y="153"/>
                  <a:pt x="394" y="153"/>
                  <a:pt x="394" y="153"/>
                </a:cubicBezTo>
                <a:close/>
                <a:moveTo>
                  <a:pt x="229" y="149"/>
                </a:moveTo>
                <a:cubicBezTo>
                  <a:pt x="228" y="148"/>
                  <a:pt x="229" y="147"/>
                  <a:pt x="230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1" y="146"/>
                  <a:pt x="232" y="147"/>
                  <a:pt x="232" y="148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33" y="149"/>
                  <a:pt x="232" y="150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1" y="151"/>
                  <a:pt x="231" y="151"/>
                  <a:pt x="231" y="151"/>
                </a:cubicBezTo>
                <a:cubicBezTo>
                  <a:pt x="230" y="151"/>
                  <a:pt x="229" y="150"/>
                  <a:pt x="229" y="149"/>
                </a:cubicBezTo>
                <a:close/>
                <a:moveTo>
                  <a:pt x="383" y="149"/>
                </a:moveTo>
                <a:cubicBezTo>
                  <a:pt x="382" y="149"/>
                  <a:pt x="381" y="147"/>
                  <a:pt x="381" y="146"/>
                </a:cubicBezTo>
                <a:cubicBezTo>
                  <a:pt x="381" y="146"/>
                  <a:pt x="381" y="146"/>
                  <a:pt x="381" y="146"/>
                </a:cubicBezTo>
                <a:cubicBezTo>
                  <a:pt x="382" y="145"/>
                  <a:pt x="383" y="145"/>
                  <a:pt x="384" y="145"/>
                </a:cubicBezTo>
                <a:cubicBezTo>
                  <a:pt x="384" y="145"/>
                  <a:pt x="384" y="145"/>
                  <a:pt x="384" y="145"/>
                </a:cubicBezTo>
                <a:cubicBezTo>
                  <a:pt x="385" y="146"/>
                  <a:pt x="385" y="147"/>
                  <a:pt x="385" y="148"/>
                </a:cubicBezTo>
                <a:cubicBezTo>
                  <a:pt x="385" y="148"/>
                  <a:pt x="385" y="148"/>
                  <a:pt x="385" y="148"/>
                </a:cubicBezTo>
                <a:cubicBezTo>
                  <a:pt x="385" y="149"/>
                  <a:pt x="384" y="149"/>
                  <a:pt x="383" y="149"/>
                </a:cubicBezTo>
                <a:cubicBezTo>
                  <a:pt x="383" y="149"/>
                  <a:pt x="383" y="149"/>
                  <a:pt x="383" y="149"/>
                </a:cubicBezTo>
                <a:cubicBezTo>
                  <a:pt x="383" y="149"/>
                  <a:pt x="383" y="149"/>
                  <a:pt x="383" y="149"/>
                </a:cubicBezTo>
                <a:close/>
                <a:moveTo>
                  <a:pt x="240" y="145"/>
                </a:moveTo>
                <a:cubicBezTo>
                  <a:pt x="240" y="144"/>
                  <a:pt x="240" y="143"/>
                  <a:pt x="241" y="143"/>
                </a:cubicBezTo>
                <a:cubicBezTo>
                  <a:pt x="241" y="143"/>
                  <a:pt x="241" y="143"/>
                  <a:pt x="241" y="143"/>
                </a:cubicBezTo>
                <a:cubicBezTo>
                  <a:pt x="242" y="142"/>
                  <a:pt x="243" y="143"/>
                  <a:pt x="244" y="144"/>
                </a:cubicBezTo>
                <a:cubicBezTo>
                  <a:pt x="244" y="144"/>
                  <a:pt x="244" y="144"/>
                  <a:pt x="244" y="144"/>
                </a:cubicBezTo>
                <a:cubicBezTo>
                  <a:pt x="244" y="145"/>
                  <a:pt x="243" y="146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2" y="147"/>
                  <a:pt x="242" y="147"/>
                  <a:pt x="242" y="147"/>
                </a:cubicBezTo>
                <a:cubicBezTo>
                  <a:pt x="241" y="147"/>
                  <a:pt x="240" y="146"/>
                  <a:pt x="240" y="145"/>
                </a:cubicBezTo>
                <a:close/>
                <a:moveTo>
                  <a:pt x="371" y="145"/>
                </a:moveTo>
                <a:cubicBezTo>
                  <a:pt x="370" y="145"/>
                  <a:pt x="370" y="144"/>
                  <a:pt x="370" y="143"/>
                </a:cubicBezTo>
                <a:cubicBezTo>
                  <a:pt x="370" y="143"/>
                  <a:pt x="370" y="143"/>
                  <a:pt x="370" y="143"/>
                </a:cubicBezTo>
                <a:cubicBezTo>
                  <a:pt x="370" y="142"/>
                  <a:pt x="371" y="141"/>
                  <a:pt x="372" y="141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73" y="142"/>
                  <a:pt x="374" y="143"/>
                  <a:pt x="374" y="144"/>
                </a:cubicBezTo>
                <a:cubicBezTo>
                  <a:pt x="374" y="144"/>
                  <a:pt x="374" y="144"/>
                  <a:pt x="374" y="144"/>
                </a:cubicBezTo>
                <a:cubicBezTo>
                  <a:pt x="373" y="145"/>
                  <a:pt x="373" y="145"/>
                  <a:pt x="372" y="145"/>
                </a:cubicBezTo>
                <a:cubicBezTo>
                  <a:pt x="372" y="145"/>
                  <a:pt x="372" y="145"/>
                  <a:pt x="372" y="145"/>
                </a:cubicBezTo>
                <a:cubicBezTo>
                  <a:pt x="372" y="145"/>
                  <a:pt x="371" y="145"/>
                  <a:pt x="371" y="145"/>
                </a:cubicBezTo>
                <a:close/>
                <a:moveTo>
                  <a:pt x="251" y="142"/>
                </a:moveTo>
                <a:cubicBezTo>
                  <a:pt x="251" y="141"/>
                  <a:pt x="252" y="140"/>
                  <a:pt x="253" y="139"/>
                </a:cubicBezTo>
                <a:cubicBezTo>
                  <a:pt x="253" y="139"/>
                  <a:pt x="253" y="139"/>
                  <a:pt x="253" y="139"/>
                </a:cubicBezTo>
                <a:cubicBezTo>
                  <a:pt x="254" y="139"/>
                  <a:pt x="255" y="140"/>
                  <a:pt x="255" y="141"/>
                </a:cubicBezTo>
                <a:cubicBezTo>
                  <a:pt x="255" y="141"/>
                  <a:pt x="255" y="141"/>
                  <a:pt x="255" y="141"/>
                </a:cubicBezTo>
                <a:cubicBezTo>
                  <a:pt x="256" y="142"/>
                  <a:pt x="255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43"/>
                  <a:pt x="254" y="143"/>
                  <a:pt x="253" y="143"/>
                </a:cubicBezTo>
                <a:cubicBezTo>
                  <a:pt x="253" y="143"/>
                  <a:pt x="253" y="143"/>
                  <a:pt x="253" y="143"/>
                </a:cubicBezTo>
                <a:cubicBezTo>
                  <a:pt x="252" y="143"/>
                  <a:pt x="252" y="143"/>
                  <a:pt x="251" y="142"/>
                </a:cubicBezTo>
                <a:close/>
                <a:moveTo>
                  <a:pt x="360" y="142"/>
                </a:moveTo>
                <a:cubicBezTo>
                  <a:pt x="359" y="142"/>
                  <a:pt x="358" y="141"/>
                  <a:pt x="358" y="140"/>
                </a:cubicBezTo>
                <a:cubicBezTo>
                  <a:pt x="358" y="140"/>
                  <a:pt x="358" y="140"/>
                  <a:pt x="358" y="140"/>
                </a:cubicBezTo>
                <a:cubicBezTo>
                  <a:pt x="359" y="139"/>
                  <a:pt x="360" y="138"/>
                  <a:pt x="361" y="138"/>
                </a:cubicBezTo>
                <a:cubicBezTo>
                  <a:pt x="361" y="138"/>
                  <a:pt x="361" y="138"/>
                  <a:pt x="361" y="138"/>
                </a:cubicBezTo>
                <a:cubicBezTo>
                  <a:pt x="362" y="139"/>
                  <a:pt x="362" y="140"/>
                  <a:pt x="362" y="141"/>
                </a:cubicBezTo>
                <a:cubicBezTo>
                  <a:pt x="362" y="141"/>
                  <a:pt x="362" y="141"/>
                  <a:pt x="362" y="141"/>
                </a:cubicBezTo>
                <a:cubicBezTo>
                  <a:pt x="362" y="142"/>
                  <a:pt x="361" y="142"/>
                  <a:pt x="360" y="142"/>
                </a:cubicBezTo>
                <a:cubicBezTo>
                  <a:pt x="360" y="142"/>
                  <a:pt x="360" y="142"/>
                  <a:pt x="360" y="142"/>
                </a:cubicBezTo>
                <a:cubicBezTo>
                  <a:pt x="360" y="142"/>
                  <a:pt x="360" y="142"/>
                  <a:pt x="360" y="142"/>
                </a:cubicBezTo>
                <a:close/>
                <a:moveTo>
                  <a:pt x="263" y="139"/>
                </a:moveTo>
                <a:cubicBezTo>
                  <a:pt x="263" y="138"/>
                  <a:pt x="264" y="137"/>
                  <a:pt x="265" y="137"/>
                </a:cubicBezTo>
                <a:cubicBezTo>
                  <a:pt x="265" y="137"/>
                  <a:pt x="265" y="137"/>
                  <a:pt x="265" y="137"/>
                </a:cubicBezTo>
                <a:cubicBezTo>
                  <a:pt x="266" y="137"/>
                  <a:pt x="267" y="137"/>
                  <a:pt x="267" y="138"/>
                </a:cubicBezTo>
                <a:cubicBezTo>
                  <a:pt x="267" y="138"/>
                  <a:pt x="267" y="138"/>
                  <a:pt x="267" y="138"/>
                </a:cubicBezTo>
                <a:cubicBezTo>
                  <a:pt x="267" y="139"/>
                  <a:pt x="267" y="140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5" y="141"/>
                  <a:pt x="265" y="141"/>
                  <a:pt x="265" y="141"/>
                </a:cubicBezTo>
                <a:cubicBezTo>
                  <a:pt x="264" y="141"/>
                  <a:pt x="263" y="140"/>
                  <a:pt x="263" y="139"/>
                </a:cubicBezTo>
                <a:close/>
                <a:moveTo>
                  <a:pt x="348" y="140"/>
                </a:moveTo>
                <a:cubicBezTo>
                  <a:pt x="347" y="140"/>
                  <a:pt x="346" y="139"/>
                  <a:pt x="347" y="137"/>
                </a:cubicBezTo>
                <a:cubicBezTo>
                  <a:pt x="347" y="137"/>
                  <a:pt x="347" y="137"/>
                  <a:pt x="347" y="137"/>
                </a:cubicBezTo>
                <a:cubicBezTo>
                  <a:pt x="347" y="136"/>
                  <a:pt x="348" y="136"/>
                  <a:pt x="349" y="136"/>
                </a:cubicBezTo>
                <a:cubicBezTo>
                  <a:pt x="349" y="136"/>
                  <a:pt x="349" y="136"/>
                  <a:pt x="349" y="136"/>
                </a:cubicBezTo>
                <a:cubicBezTo>
                  <a:pt x="350" y="136"/>
                  <a:pt x="351" y="137"/>
                  <a:pt x="350" y="138"/>
                </a:cubicBezTo>
                <a:cubicBezTo>
                  <a:pt x="350" y="138"/>
                  <a:pt x="350" y="138"/>
                  <a:pt x="350" y="138"/>
                </a:cubicBezTo>
                <a:cubicBezTo>
                  <a:pt x="350" y="139"/>
                  <a:pt x="349" y="140"/>
                  <a:pt x="348" y="140"/>
                </a:cubicBezTo>
                <a:cubicBezTo>
                  <a:pt x="348" y="140"/>
                  <a:pt x="348" y="140"/>
                  <a:pt x="348" y="140"/>
                </a:cubicBezTo>
                <a:cubicBezTo>
                  <a:pt x="348" y="140"/>
                  <a:pt x="348" y="140"/>
                  <a:pt x="348" y="140"/>
                </a:cubicBezTo>
                <a:close/>
                <a:moveTo>
                  <a:pt x="275" y="137"/>
                </a:moveTo>
                <a:cubicBezTo>
                  <a:pt x="275" y="136"/>
                  <a:pt x="275" y="135"/>
                  <a:pt x="277" y="135"/>
                </a:cubicBezTo>
                <a:cubicBezTo>
                  <a:pt x="277" y="135"/>
                  <a:pt x="277" y="135"/>
                  <a:pt x="277" y="135"/>
                </a:cubicBezTo>
                <a:cubicBezTo>
                  <a:pt x="278" y="135"/>
                  <a:pt x="279" y="135"/>
                  <a:pt x="279" y="136"/>
                </a:cubicBezTo>
                <a:cubicBezTo>
                  <a:pt x="279" y="136"/>
                  <a:pt x="279" y="136"/>
                  <a:pt x="279" y="136"/>
                </a:cubicBezTo>
                <a:cubicBezTo>
                  <a:pt x="279" y="137"/>
                  <a:pt x="278" y="138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7" y="139"/>
                  <a:pt x="277" y="139"/>
                  <a:pt x="277" y="139"/>
                </a:cubicBezTo>
                <a:cubicBezTo>
                  <a:pt x="276" y="139"/>
                  <a:pt x="275" y="138"/>
                  <a:pt x="275" y="137"/>
                </a:cubicBezTo>
                <a:close/>
                <a:moveTo>
                  <a:pt x="336" y="138"/>
                </a:moveTo>
                <a:cubicBezTo>
                  <a:pt x="336" y="138"/>
                  <a:pt x="336" y="138"/>
                  <a:pt x="336" y="138"/>
                </a:cubicBezTo>
                <a:cubicBezTo>
                  <a:pt x="336" y="138"/>
                  <a:pt x="336" y="138"/>
                  <a:pt x="336" y="138"/>
                </a:cubicBezTo>
                <a:cubicBezTo>
                  <a:pt x="335" y="138"/>
                  <a:pt x="335" y="137"/>
                  <a:pt x="335" y="136"/>
                </a:cubicBezTo>
                <a:cubicBezTo>
                  <a:pt x="335" y="136"/>
                  <a:pt x="335" y="136"/>
                  <a:pt x="335" y="136"/>
                </a:cubicBezTo>
                <a:cubicBezTo>
                  <a:pt x="335" y="135"/>
                  <a:pt x="336" y="134"/>
                  <a:pt x="337" y="134"/>
                </a:cubicBezTo>
                <a:cubicBezTo>
                  <a:pt x="337" y="134"/>
                  <a:pt x="337" y="134"/>
                  <a:pt x="337" y="134"/>
                </a:cubicBezTo>
                <a:cubicBezTo>
                  <a:pt x="338" y="134"/>
                  <a:pt x="339" y="135"/>
                  <a:pt x="339" y="136"/>
                </a:cubicBezTo>
                <a:cubicBezTo>
                  <a:pt x="339" y="136"/>
                  <a:pt x="339" y="136"/>
                  <a:pt x="339" y="136"/>
                </a:cubicBezTo>
                <a:cubicBezTo>
                  <a:pt x="338" y="137"/>
                  <a:pt x="338" y="138"/>
                  <a:pt x="337" y="138"/>
                </a:cubicBezTo>
                <a:cubicBezTo>
                  <a:pt x="337" y="138"/>
                  <a:pt x="337" y="138"/>
                  <a:pt x="337" y="138"/>
                </a:cubicBezTo>
                <a:cubicBezTo>
                  <a:pt x="337" y="138"/>
                  <a:pt x="336" y="138"/>
                  <a:pt x="336" y="138"/>
                </a:cubicBezTo>
                <a:close/>
                <a:moveTo>
                  <a:pt x="287" y="135"/>
                </a:moveTo>
                <a:cubicBezTo>
                  <a:pt x="287" y="134"/>
                  <a:pt x="287" y="133"/>
                  <a:pt x="289" y="133"/>
                </a:cubicBezTo>
                <a:cubicBezTo>
                  <a:pt x="289" y="133"/>
                  <a:pt x="289" y="133"/>
                  <a:pt x="289" y="133"/>
                </a:cubicBezTo>
                <a:cubicBezTo>
                  <a:pt x="290" y="133"/>
                  <a:pt x="291" y="134"/>
                  <a:pt x="291" y="135"/>
                </a:cubicBezTo>
                <a:cubicBezTo>
                  <a:pt x="291" y="135"/>
                  <a:pt x="291" y="135"/>
                  <a:pt x="291" y="135"/>
                </a:cubicBezTo>
                <a:cubicBezTo>
                  <a:pt x="291" y="136"/>
                  <a:pt x="290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9" y="137"/>
                  <a:pt x="289" y="137"/>
                  <a:pt x="289" y="137"/>
                </a:cubicBezTo>
                <a:cubicBezTo>
                  <a:pt x="288" y="137"/>
                  <a:pt x="287" y="136"/>
                  <a:pt x="287" y="135"/>
                </a:cubicBezTo>
                <a:close/>
                <a:moveTo>
                  <a:pt x="325" y="137"/>
                </a:moveTo>
                <a:cubicBezTo>
                  <a:pt x="323" y="137"/>
                  <a:pt x="323" y="136"/>
                  <a:pt x="323" y="135"/>
                </a:cubicBezTo>
                <a:cubicBezTo>
                  <a:pt x="323" y="135"/>
                  <a:pt x="323" y="135"/>
                  <a:pt x="323" y="135"/>
                </a:cubicBezTo>
                <a:cubicBezTo>
                  <a:pt x="323" y="134"/>
                  <a:pt x="324" y="133"/>
                  <a:pt x="325" y="133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6" y="133"/>
                  <a:pt x="327" y="134"/>
                  <a:pt x="327" y="135"/>
                </a:cubicBezTo>
                <a:cubicBezTo>
                  <a:pt x="327" y="135"/>
                  <a:pt x="327" y="135"/>
                  <a:pt x="327" y="135"/>
                </a:cubicBezTo>
                <a:cubicBezTo>
                  <a:pt x="327" y="136"/>
                  <a:pt x="326" y="137"/>
                  <a:pt x="325" y="137"/>
                </a:cubicBezTo>
                <a:cubicBezTo>
                  <a:pt x="325" y="137"/>
                  <a:pt x="325" y="137"/>
                  <a:pt x="325" y="137"/>
                </a:cubicBezTo>
                <a:cubicBezTo>
                  <a:pt x="325" y="137"/>
                  <a:pt x="325" y="137"/>
                  <a:pt x="325" y="137"/>
                </a:cubicBezTo>
                <a:close/>
                <a:moveTo>
                  <a:pt x="299" y="135"/>
                </a:moveTo>
                <a:cubicBezTo>
                  <a:pt x="299" y="133"/>
                  <a:pt x="300" y="133"/>
                  <a:pt x="301" y="132"/>
                </a:cubicBezTo>
                <a:cubicBezTo>
                  <a:pt x="301" y="132"/>
                  <a:pt x="301" y="132"/>
                  <a:pt x="301" y="132"/>
                </a:cubicBezTo>
                <a:cubicBezTo>
                  <a:pt x="302" y="132"/>
                  <a:pt x="303" y="133"/>
                  <a:pt x="303" y="134"/>
                </a:cubicBezTo>
                <a:cubicBezTo>
                  <a:pt x="303" y="134"/>
                  <a:pt x="303" y="134"/>
                  <a:pt x="303" y="134"/>
                </a:cubicBezTo>
                <a:cubicBezTo>
                  <a:pt x="303" y="136"/>
                  <a:pt x="302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1" y="136"/>
                  <a:pt x="301" y="136"/>
                  <a:pt x="301" y="136"/>
                </a:cubicBezTo>
                <a:cubicBezTo>
                  <a:pt x="300" y="136"/>
                  <a:pt x="299" y="136"/>
                  <a:pt x="299" y="135"/>
                </a:cubicBezTo>
                <a:close/>
                <a:moveTo>
                  <a:pt x="313" y="136"/>
                </a:moveTo>
                <a:cubicBezTo>
                  <a:pt x="312" y="136"/>
                  <a:pt x="311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1" y="133"/>
                  <a:pt x="312" y="132"/>
                  <a:pt x="313" y="132"/>
                </a:cubicBezTo>
                <a:cubicBezTo>
                  <a:pt x="313" y="132"/>
                  <a:pt x="313" y="132"/>
                  <a:pt x="313" y="132"/>
                </a:cubicBezTo>
                <a:cubicBezTo>
                  <a:pt x="314" y="132"/>
                  <a:pt x="315" y="133"/>
                  <a:pt x="315" y="134"/>
                </a:cubicBezTo>
                <a:cubicBezTo>
                  <a:pt x="315" y="134"/>
                  <a:pt x="315" y="134"/>
                  <a:pt x="315" y="134"/>
                </a:cubicBezTo>
                <a:cubicBezTo>
                  <a:pt x="315" y="135"/>
                  <a:pt x="314" y="136"/>
                  <a:pt x="313" y="136"/>
                </a:cubicBezTo>
                <a:cubicBezTo>
                  <a:pt x="313" y="136"/>
                  <a:pt x="313" y="136"/>
                  <a:pt x="313" y="136"/>
                </a:cubicBezTo>
                <a:cubicBezTo>
                  <a:pt x="313" y="136"/>
                  <a:pt x="313" y="136"/>
                  <a:pt x="313" y="136"/>
                </a:cubicBezTo>
                <a:close/>
                <a:moveTo>
                  <a:pt x="325" y="1002"/>
                </a:moveTo>
                <a:cubicBezTo>
                  <a:pt x="324" y="1002"/>
                  <a:pt x="323" y="1001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9" y="995"/>
                </a:moveTo>
                <a:cubicBezTo>
                  <a:pt x="288" y="994"/>
                  <a:pt x="289" y="993"/>
                  <a:pt x="290" y="992"/>
                </a:cubicBezTo>
                <a:cubicBezTo>
                  <a:pt x="290" y="992"/>
                  <a:pt x="290" y="992"/>
                  <a:pt x="290" y="992"/>
                </a:cubicBezTo>
                <a:cubicBezTo>
                  <a:pt x="291" y="992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3" y="994"/>
                  <a:pt x="292" y="996"/>
                  <a:pt x="291" y="996"/>
                </a:cubicBezTo>
                <a:cubicBezTo>
                  <a:pt x="291" y="996"/>
                  <a:pt x="291" y="996"/>
                  <a:pt x="291" y="996"/>
                </a:cubicBezTo>
                <a:cubicBezTo>
                  <a:pt x="291" y="996"/>
                  <a:pt x="291" y="996"/>
                  <a:pt x="290" y="996"/>
                </a:cubicBezTo>
                <a:cubicBezTo>
                  <a:pt x="290" y="996"/>
                  <a:pt x="290" y="996"/>
                  <a:pt x="290" y="996"/>
                </a:cubicBezTo>
                <a:cubicBezTo>
                  <a:pt x="290" y="996"/>
                  <a:pt x="289" y="996"/>
                  <a:pt x="289" y="995"/>
                </a:cubicBezTo>
                <a:close/>
                <a:moveTo>
                  <a:pt x="329" y="991"/>
                </a:moveTo>
                <a:cubicBezTo>
                  <a:pt x="328" y="990"/>
                  <a:pt x="327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8" y="987"/>
                  <a:pt x="329" y="987"/>
                  <a:pt x="330" y="987"/>
                </a:cubicBezTo>
                <a:cubicBezTo>
                  <a:pt x="330" y="987"/>
                  <a:pt x="330" y="987"/>
                  <a:pt x="330" y="987"/>
                </a:cubicBezTo>
                <a:cubicBezTo>
                  <a:pt x="331" y="987"/>
                  <a:pt x="332" y="989"/>
                  <a:pt x="331" y="990"/>
                </a:cubicBezTo>
                <a:cubicBezTo>
                  <a:pt x="331" y="990"/>
                  <a:pt x="331" y="990"/>
                  <a:pt x="331" y="990"/>
                </a:cubicBezTo>
                <a:cubicBezTo>
                  <a:pt x="331" y="990"/>
                  <a:pt x="330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29" y="991"/>
                  <a:pt x="329" y="991"/>
                  <a:pt x="329" y="991"/>
                </a:cubicBezTo>
                <a:close/>
                <a:moveTo>
                  <a:pt x="285" y="983"/>
                </a:moveTo>
                <a:cubicBezTo>
                  <a:pt x="284" y="982"/>
                  <a:pt x="285" y="981"/>
                  <a:pt x="286" y="981"/>
                </a:cubicBezTo>
                <a:cubicBezTo>
                  <a:pt x="286" y="981"/>
                  <a:pt x="286" y="981"/>
                  <a:pt x="286" y="981"/>
                </a:cubicBezTo>
                <a:cubicBezTo>
                  <a:pt x="287" y="981"/>
                  <a:pt x="288" y="981"/>
                  <a:pt x="288" y="982"/>
                </a:cubicBezTo>
                <a:cubicBezTo>
                  <a:pt x="288" y="982"/>
                  <a:pt x="288" y="982"/>
                  <a:pt x="288" y="982"/>
                </a:cubicBezTo>
                <a:cubicBezTo>
                  <a:pt x="289" y="983"/>
                  <a:pt x="288" y="984"/>
                  <a:pt x="287" y="985"/>
                </a:cubicBezTo>
                <a:cubicBezTo>
                  <a:pt x="287" y="985"/>
                  <a:pt x="287" y="985"/>
                  <a:pt x="287" y="985"/>
                </a:cubicBezTo>
                <a:cubicBezTo>
                  <a:pt x="287" y="985"/>
                  <a:pt x="287" y="985"/>
                  <a:pt x="286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6" y="985"/>
                  <a:pt x="285" y="984"/>
                  <a:pt x="285" y="983"/>
                </a:cubicBezTo>
                <a:close/>
                <a:moveTo>
                  <a:pt x="333" y="979"/>
                </a:moveTo>
                <a:cubicBezTo>
                  <a:pt x="332" y="979"/>
                  <a:pt x="331" y="978"/>
                  <a:pt x="332" y="977"/>
                </a:cubicBezTo>
                <a:cubicBezTo>
                  <a:pt x="332" y="977"/>
                  <a:pt x="332" y="977"/>
                  <a:pt x="332" y="977"/>
                </a:cubicBezTo>
                <a:cubicBezTo>
                  <a:pt x="332" y="976"/>
                  <a:pt x="333" y="975"/>
                  <a:pt x="334" y="976"/>
                </a:cubicBezTo>
                <a:cubicBezTo>
                  <a:pt x="334" y="976"/>
                  <a:pt x="334" y="976"/>
                  <a:pt x="334" y="976"/>
                </a:cubicBezTo>
                <a:cubicBezTo>
                  <a:pt x="335" y="976"/>
                  <a:pt x="336" y="977"/>
                  <a:pt x="335" y="978"/>
                </a:cubicBezTo>
                <a:cubicBezTo>
                  <a:pt x="335" y="978"/>
                  <a:pt x="335" y="978"/>
                  <a:pt x="335" y="978"/>
                </a:cubicBezTo>
                <a:cubicBezTo>
                  <a:pt x="335" y="979"/>
                  <a:pt x="334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3" y="980"/>
                  <a:pt x="333" y="980"/>
                  <a:pt x="333" y="979"/>
                </a:cubicBezTo>
                <a:close/>
                <a:moveTo>
                  <a:pt x="280" y="972"/>
                </a:moveTo>
                <a:cubicBezTo>
                  <a:pt x="280" y="971"/>
                  <a:pt x="281" y="970"/>
                  <a:pt x="282" y="970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3" y="969"/>
                  <a:pt x="284" y="970"/>
                  <a:pt x="284" y="971"/>
                </a:cubicBezTo>
                <a:cubicBezTo>
                  <a:pt x="284" y="971"/>
                  <a:pt x="284" y="971"/>
                  <a:pt x="284" y="971"/>
                </a:cubicBezTo>
                <a:cubicBezTo>
                  <a:pt x="285" y="972"/>
                  <a:pt x="284" y="973"/>
                  <a:pt x="283" y="973"/>
                </a:cubicBezTo>
                <a:cubicBezTo>
                  <a:pt x="283" y="973"/>
                  <a:pt x="283" y="973"/>
                  <a:pt x="283" y="973"/>
                </a:cubicBezTo>
                <a:cubicBezTo>
                  <a:pt x="283" y="973"/>
                  <a:pt x="283" y="973"/>
                  <a:pt x="282" y="973"/>
                </a:cubicBezTo>
                <a:cubicBezTo>
                  <a:pt x="282" y="973"/>
                  <a:pt x="282" y="973"/>
                  <a:pt x="282" y="973"/>
                </a:cubicBezTo>
                <a:cubicBezTo>
                  <a:pt x="282" y="973"/>
                  <a:pt x="281" y="973"/>
                  <a:pt x="280" y="972"/>
                </a:cubicBezTo>
                <a:close/>
                <a:moveTo>
                  <a:pt x="337" y="968"/>
                </a:moveTo>
                <a:cubicBezTo>
                  <a:pt x="336" y="968"/>
                  <a:pt x="335" y="967"/>
                  <a:pt x="336" y="966"/>
                </a:cubicBezTo>
                <a:cubicBezTo>
                  <a:pt x="336" y="966"/>
                  <a:pt x="336" y="966"/>
                  <a:pt x="336" y="966"/>
                </a:cubicBezTo>
                <a:cubicBezTo>
                  <a:pt x="336" y="965"/>
                  <a:pt x="337" y="964"/>
                  <a:pt x="338" y="964"/>
                </a:cubicBezTo>
                <a:cubicBezTo>
                  <a:pt x="338" y="964"/>
                  <a:pt x="338" y="964"/>
                  <a:pt x="338" y="964"/>
                </a:cubicBezTo>
                <a:cubicBezTo>
                  <a:pt x="339" y="965"/>
                  <a:pt x="340" y="966"/>
                  <a:pt x="340" y="967"/>
                </a:cubicBezTo>
                <a:cubicBezTo>
                  <a:pt x="340" y="967"/>
                  <a:pt x="340" y="967"/>
                  <a:pt x="340" y="967"/>
                </a:cubicBezTo>
                <a:cubicBezTo>
                  <a:pt x="339" y="968"/>
                  <a:pt x="338" y="968"/>
                  <a:pt x="338" y="968"/>
                </a:cubicBezTo>
                <a:cubicBezTo>
                  <a:pt x="338" y="968"/>
                  <a:pt x="338" y="968"/>
                  <a:pt x="338" y="968"/>
                </a:cubicBezTo>
                <a:cubicBezTo>
                  <a:pt x="337" y="968"/>
                  <a:pt x="337" y="968"/>
                  <a:pt x="337" y="968"/>
                </a:cubicBezTo>
                <a:close/>
                <a:moveTo>
                  <a:pt x="276" y="961"/>
                </a:moveTo>
                <a:cubicBezTo>
                  <a:pt x="276" y="960"/>
                  <a:pt x="277" y="959"/>
                  <a:pt x="278" y="958"/>
                </a:cubicBezTo>
                <a:cubicBezTo>
                  <a:pt x="278" y="958"/>
                  <a:pt x="278" y="958"/>
                  <a:pt x="278" y="958"/>
                </a:cubicBezTo>
                <a:cubicBezTo>
                  <a:pt x="279" y="958"/>
                  <a:pt x="280" y="958"/>
                  <a:pt x="280" y="960"/>
                </a:cubicBezTo>
                <a:cubicBezTo>
                  <a:pt x="280" y="960"/>
                  <a:pt x="280" y="960"/>
                  <a:pt x="280" y="960"/>
                </a:cubicBezTo>
                <a:cubicBezTo>
                  <a:pt x="281" y="961"/>
                  <a:pt x="280" y="962"/>
                  <a:pt x="279" y="962"/>
                </a:cubicBezTo>
                <a:cubicBezTo>
                  <a:pt x="279" y="962"/>
                  <a:pt x="279" y="962"/>
                  <a:pt x="279" y="962"/>
                </a:cubicBezTo>
                <a:cubicBezTo>
                  <a:pt x="279" y="962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7" y="962"/>
                  <a:pt x="277" y="962"/>
                  <a:pt x="276" y="961"/>
                </a:cubicBezTo>
                <a:close/>
                <a:moveTo>
                  <a:pt x="341" y="957"/>
                </a:moveTo>
                <a:cubicBezTo>
                  <a:pt x="340" y="956"/>
                  <a:pt x="339" y="955"/>
                  <a:pt x="340" y="954"/>
                </a:cubicBezTo>
                <a:cubicBezTo>
                  <a:pt x="340" y="954"/>
                  <a:pt x="340" y="954"/>
                  <a:pt x="340" y="954"/>
                </a:cubicBezTo>
                <a:cubicBezTo>
                  <a:pt x="340" y="953"/>
                  <a:pt x="341" y="953"/>
                  <a:pt x="342" y="953"/>
                </a:cubicBezTo>
                <a:cubicBezTo>
                  <a:pt x="342" y="953"/>
                  <a:pt x="342" y="953"/>
                  <a:pt x="342" y="953"/>
                </a:cubicBezTo>
                <a:cubicBezTo>
                  <a:pt x="343" y="953"/>
                  <a:pt x="344" y="955"/>
                  <a:pt x="344" y="956"/>
                </a:cubicBezTo>
                <a:cubicBezTo>
                  <a:pt x="344" y="956"/>
                  <a:pt x="344" y="956"/>
                  <a:pt x="344" y="956"/>
                </a:cubicBezTo>
                <a:cubicBezTo>
                  <a:pt x="343" y="956"/>
                  <a:pt x="343" y="957"/>
                  <a:pt x="342" y="957"/>
                </a:cubicBezTo>
                <a:cubicBezTo>
                  <a:pt x="342" y="957"/>
                  <a:pt x="342" y="957"/>
                  <a:pt x="342" y="957"/>
                </a:cubicBezTo>
                <a:cubicBezTo>
                  <a:pt x="341" y="957"/>
                  <a:pt x="341" y="957"/>
                  <a:pt x="341" y="957"/>
                </a:cubicBezTo>
                <a:close/>
                <a:moveTo>
                  <a:pt x="272" y="950"/>
                </a:moveTo>
                <a:cubicBezTo>
                  <a:pt x="272" y="949"/>
                  <a:pt x="273" y="947"/>
                  <a:pt x="274" y="947"/>
                </a:cubicBezTo>
                <a:cubicBezTo>
                  <a:pt x="274" y="947"/>
                  <a:pt x="274" y="947"/>
                  <a:pt x="274" y="947"/>
                </a:cubicBezTo>
                <a:cubicBezTo>
                  <a:pt x="275" y="947"/>
                  <a:pt x="276" y="947"/>
                  <a:pt x="276" y="948"/>
                </a:cubicBezTo>
                <a:cubicBezTo>
                  <a:pt x="276" y="948"/>
                  <a:pt x="276" y="948"/>
                  <a:pt x="276" y="948"/>
                </a:cubicBezTo>
                <a:cubicBezTo>
                  <a:pt x="277" y="949"/>
                  <a:pt x="276" y="950"/>
                  <a:pt x="275" y="951"/>
                </a:cubicBezTo>
                <a:cubicBezTo>
                  <a:pt x="275" y="951"/>
                  <a:pt x="275" y="951"/>
                  <a:pt x="275" y="951"/>
                </a:cubicBezTo>
                <a:cubicBezTo>
                  <a:pt x="275" y="951"/>
                  <a:pt x="274" y="951"/>
                  <a:pt x="274" y="951"/>
                </a:cubicBezTo>
                <a:cubicBezTo>
                  <a:pt x="274" y="951"/>
                  <a:pt x="274" y="951"/>
                  <a:pt x="274" y="951"/>
                </a:cubicBezTo>
                <a:cubicBezTo>
                  <a:pt x="273" y="951"/>
                  <a:pt x="273" y="950"/>
                  <a:pt x="272" y="950"/>
                </a:cubicBezTo>
                <a:close/>
                <a:moveTo>
                  <a:pt x="345" y="946"/>
                </a:moveTo>
                <a:cubicBezTo>
                  <a:pt x="344" y="945"/>
                  <a:pt x="344" y="944"/>
                  <a:pt x="344" y="943"/>
                </a:cubicBezTo>
                <a:cubicBezTo>
                  <a:pt x="344" y="943"/>
                  <a:pt x="344" y="943"/>
                  <a:pt x="344" y="943"/>
                </a:cubicBezTo>
                <a:cubicBezTo>
                  <a:pt x="344" y="942"/>
                  <a:pt x="345" y="941"/>
                  <a:pt x="346" y="942"/>
                </a:cubicBezTo>
                <a:cubicBezTo>
                  <a:pt x="346" y="942"/>
                  <a:pt x="346" y="942"/>
                  <a:pt x="346" y="942"/>
                </a:cubicBezTo>
                <a:cubicBezTo>
                  <a:pt x="347" y="942"/>
                  <a:pt x="348" y="943"/>
                  <a:pt x="348" y="944"/>
                </a:cubicBezTo>
                <a:cubicBezTo>
                  <a:pt x="348" y="944"/>
                  <a:pt x="348" y="944"/>
                  <a:pt x="348" y="944"/>
                </a:cubicBezTo>
                <a:cubicBezTo>
                  <a:pt x="347" y="945"/>
                  <a:pt x="347" y="946"/>
                  <a:pt x="346" y="946"/>
                </a:cubicBezTo>
                <a:cubicBezTo>
                  <a:pt x="346" y="946"/>
                  <a:pt x="346" y="946"/>
                  <a:pt x="346" y="946"/>
                </a:cubicBezTo>
                <a:cubicBezTo>
                  <a:pt x="346" y="946"/>
                  <a:pt x="345" y="946"/>
                  <a:pt x="345" y="946"/>
                </a:cubicBezTo>
                <a:close/>
                <a:moveTo>
                  <a:pt x="268" y="938"/>
                </a:moveTo>
                <a:cubicBezTo>
                  <a:pt x="268" y="937"/>
                  <a:pt x="268" y="936"/>
                  <a:pt x="270" y="936"/>
                </a:cubicBezTo>
                <a:cubicBezTo>
                  <a:pt x="270" y="936"/>
                  <a:pt x="270" y="936"/>
                  <a:pt x="270" y="936"/>
                </a:cubicBezTo>
                <a:cubicBezTo>
                  <a:pt x="271" y="935"/>
                  <a:pt x="272" y="936"/>
                  <a:pt x="272" y="937"/>
                </a:cubicBezTo>
                <a:cubicBezTo>
                  <a:pt x="272" y="937"/>
                  <a:pt x="272" y="937"/>
                  <a:pt x="272" y="937"/>
                </a:cubicBezTo>
                <a:cubicBezTo>
                  <a:pt x="272" y="938"/>
                  <a:pt x="272" y="939"/>
                  <a:pt x="271" y="939"/>
                </a:cubicBezTo>
                <a:cubicBezTo>
                  <a:pt x="271" y="939"/>
                  <a:pt x="271" y="939"/>
                  <a:pt x="271" y="939"/>
                </a:cubicBezTo>
                <a:cubicBezTo>
                  <a:pt x="271" y="940"/>
                  <a:pt x="270" y="940"/>
                  <a:pt x="270" y="940"/>
                </a:cubicBezTo>
                <a:cubicBezTo>
                  <a:pt x="270" y="940"/>
                  <a:pt x="270" y="940"/>
                  <a:pt x="270" y="940"/>
                </a:cubicBezTo>
                <a:cubicBezTo>
                  <a:pt x="269" y="940"/>
                  <a:pt x="269" y="939"/>
                  <a:pt x="268" y="938"/>
                </a:cubicBezTo>
                <a:close/>
                <a:moveTo>
                  <a:pt x="349" y="934"/>
                </a:moveTo>
                <a:cubicBezTo>
                  <a:pt x="348" y="934"/>
                  <a:pt x="348" y="933"/>
                  <a:pt x="348" y="932"/>
                </a:cubicBezTo>
                <a:cubicBezTo>
                  <a:pt x="348" y="932"/>
                  <a:pt x="348" y="932"/>
                  <a:pt x="348" y="932"/>
                </a:cubicBezTo>
                <a:cubicBezTo>
                  <a:pt x="348" y="931"/>
                  <a:pt x="349" y="930"/>
                  <a:pt x="350" y="931"/>
                </a:cubicBezTo>
                <a:cubicBezTo>
                  <a:pt x="350" y="931"/>
                  <a:pt x="350" y="931"/>
                  <a:pt x="350" y="931"/>
                </a:cubicBezTo>
                <a:cubicBezTo>
                  <a:pt x="352" y="931"/>
                  <a:pt x="352" y="932"/>
                  <a:pt x="352" y="933"/>
                </a:cubicBezTo>
                <a:cubicBezTo>
                  <a:pt x="352" y="933"/>
                  <a:pt x="352" y="933"/>
                  <a:pt x="352" y="933"/>
                </a:cubicBezTo>
                <a:cubicBezTo>
                  <a:pt x="351" y="934"/>
                  <a:pt x="351" y="934"/>
                  <a:pt x="350" y="934"/>
                </a:cubicBezTo>
                <a:cubicBezTo>
                  <a:pt x="350" y="934"/>
                  <a:pt x="350" y="934"/>
                  <a:pt x="350" y="934"/>
                </a:cubicBezTo>
                <a:cubicBezTo>
                  <a:pt x="350" y="934"/>
                  <a:pt x="349" y="934"/>
                  <a:pt x="349" y="934"/>
                </a:cubicBezTo>
                <a:close/>
                <a:moveTo>
                  <a:pt x="264" y="927"/>
                </a:moveTo>
                <a:cubicBezTo>
                  <a:pt x="264" y="926"/>
                  <a:pt x="264" y="925"/>
                  <a:pt x="265" y="924"/>
                </a:cubicBezTo>
                <a:cubicBezTo>
                  <a:pt x="265" y="924"/>
                  <a:pt x="265" y="924"/>
                  <a:pt x="265" y="924"/>
                </a:cubicBezTo>
                <a:cubicBezTo>
                  <a:pt x="267" y="924"/>
                  <a:pt x="268" y="925"/>
                  <a:pt x="268" y="926"/>
                </a:cubicBezTo>
                <a:cubicBezTo>
                  <a:pt x="268" y="926"/>
                  <a:pt x="268" y="926"/>
                  <a:pt x="268" y="926"/>
                </a:cubicBezTo>
                <a:cubicBezTo>
                  <a:pt x="268" y="927"/>
                  <a:pt x="268" y="928"/>
                  <a:pt x="267" y="928"/>
                </a:cubicBezTo>
                <a:cubicBezTo>
                  <a:pt x="267" y="928"/>
                  <a:pt x="267" y="928"/>
                  <a:pt x="267" y="928"/>
                </a:cubicBezTo>
                <a:cubicBezTo>
                  <a:pt x="267" y="928"/>
                  <a:pt x="266" y="928"/>
                  <a:pt x="266" y="928"/>
                </a:cubicBezTo>
                <a:cubicBezTo>
                  <a:pt x="266" y="928"/>
                  <a:pt x="266" y="928"/>
                  <a:pt x="266" y="928"/>
                </a:cubicBezTo>
                <a:cubicBezTo>
                  <a:pt x="265" y="928"/>
                  <a:pt x="265" y="928"/>
                  <a:pt x="264" y="927"/>
                </a:cubicBezTo>
                <a:close/>
                <a:moveTo>
                  <a:pt x="353" y="923"/>
                </a:moveTo>
                <a:cubicBezTo>
                  <a:pt x="352" y="923"/>
                  <a:pt x="352" y="921"/>
                  <a:pt x="352" y="920"/>
                </a:cubicBezTo>
                <a:cubicBezTo>
                  <a:pt x="352" y="920"/>
                  <a:pt x="352" y="920"/>
                  <a:pt x="352" y="920"/>
                </a:cubicBezTo>
                <a:cubicBezTo>
                  <a:pt x="352" y="919"/>
                  <a:pt x="354" y="919"/>
                  <a:pt x="355" y="919"/>
                </a:cubicBezTo>
                <a:cubicBezTo>
                  <a:pt x="355" y="919"/>
                  <a:pt x="355" y="919"/>
                  <a:pt x="355" y="919"/>
                </a:cubicBezTo>
                <a:cubicBezTo>
                  <a:pt x="356" y="920"/>
                  <a:pt x="356" y="921"/>
                  <a:pt x="356" y="922"/>
                </a:cubicBezTo>
                <a:cubicBezTo>
                  <a:pt x="356" y="922"/>
                  <a:pt x="356" y="922"/>
                  <a:pt x="356" y="922"/>
                </a:cubicBezTo>
                <a:cubicBezTo>
                  <a:pt x="355" y="923"/>
                  <a:pt x="355" y="923"/>
                  <a:pt x="354" y="923"/>
                </a:cubicBezTo>
                <a:cubicBezTo>
                  <a:pt x="354" y="923"/>
                  <a:pt x="354" y="923"/>
                  <a:pt x="354" y="923"/>
                </a:cubicBezTo>
                <a:cubicBezTo>
                  <a:pt x="354" y="923"/>
                  <a:pt x="353" y="923"/>
                  <a:pt x="353" y="923"/>
                </a:cubicBezTo>
                <a:close/>
                <a:moveTo>
                  <a:pt x="260" y="916"/>
                </a:moveTo>
                <a:cubicBezTo>
                  <a:pt x="260" y="915"/>
                  <a:pt x="260" y="914"/>
                  <a:pt x="261" y="913"/>
                </a:cubicBezTo>
                <a:cubicBezTo>
                  <a:pt x="261" y="913"/>
                  <a:pt x="261" y="913"/>
                  <a:pt x="261" y="913"/>
                </a:cubicBezTo>
                <a:cubicBezTo>
                  <a:pt x="262" y="913"/>
                  <a:pt x="264" y="913"/>
                  <a:pt x="264" y="914"/>
                </a:cubicBezTo>
                <a:cubicBezTo>
                  <a:pt x="264" y="914"/>
                  <a:pt x="264" y="914"/>
                  <a:pt x="264" y="914"/>
                </a:cubicBezTo>
                <a:cubicBezTo>
                  <a:pt x="264" y="915"/>
                  <a:pt x="264" y="917"/>
                  <a:pt x="263" y="917"/>
                </a:cubicBezTo>
                <a:cubicBezTo>
                  <a:pt x="263" y="917"/>
                  <a:pt x="263" y="917"/>
                  <a:pt x="263" y="917"/>
                </a:cubicBezTo>
                <a:cubicBezTo>
                  <a:pt x="263" y="917"/>
                  <a:pt x="262" y="917"/>
                  <a:pt x="262" y="917"/>
                </a:cubicBezTo>
                <a:cubicBezTo>
                  <a:pt x="262" y="917"/>
                  <a:pt x="262" y="917"/>
                  <a:pt x="262" y="917"/>
                </a:cubicBezTo>
                <a:cubicBezTo>
                  <a:pt x="261" y="917"/>
                  <a:pt x="260" y="917"/>
                  <a:pt x="260" y="916"/>
                </a:cubicBezTo>
                <a:close/>
                <a:moveTo>
                  <a:pt x="357" y="912"/>
                </a:moveTo>
                <a:cubicBezTo>
                  <a:pt x="356" y="911"/>
                  <a:pt x="356" y="910"/>
                  <a:pt x="356" y="909"/>
                </a:cubicBezTo>
                <a:cubicBezTo>
                  <a:pt x="356" y="909"/>
                  <a:pt x="356" y="909"/>
                  <a:pt x="356" y="909"/>
                </a:cubicBezTo>
                <a:cubicBezTo>
                  <a:pt x="356" y="908"/>
                  <a:pt x="358" y="908"/>
                  <a:pt x="359" y="908"/>
                </a:cubicBezTo>
                <a:cubicBezTo>
                  <a:pt x="359" y="908"/>
                  <a:pt x="359" y="908"/>
                  <a:pt x="359" y="908"/>
                </a:cubicBezTo>
                <a:cubicBezTo>
                  <a:pt x="360" y="908"/>
                  <a:pt x="360" y="909"/>
                  <a:pt x="360" y="910"/>
                </a:cubicBezTo>
                <a:cubicBezTo>
                  <a:pt x="360" y="910"/>
                  <a:pt x="360" y="910"/>
                  <a:pt x="360" y="910"/>
                </a:cubicBezTo>
                <a:cubicBezTo>
                  <a:pt x="360" y="911"/>
                  <a:pt x="359" y="912"/>
                  <a:pt x="358" y="912"/>
                </a:cubicBezTo>
                <a:cubicBezTo>
                  <a:pt x="358" y="912"/>
                  <a:pt x="358" y="912"/>
                  <a:pt x="358" y="912"/>
                </a:cubicBezTo>
                <a:cubicBezTo>
                  <a:pt x="358" y="912"/>
                  <a:pt x="357" y="912"/>
                  <a:pt x="357" y="912"/>
                </a:cubicBezTo>
                <a:close/>
                <a:moveTo>
                  <a:pt x="256" y="904"/>
                </a:moveTo>
                <a:cubicBezTo>
                  <a:pt x="256" y="903"/>
                  <a:pt x="256" y="902"/>
                  <a:pt x="257" y="902"/>
                </a:cubicBezTo>
                <a:cubicBezTo>
                  <a:pt x="257" y="902"/>
                  <a:pt x="257" y="902"/>
                  <a:pt x="257" y="902"/>
                </a:cubicBezTo>
                <a:cubicBezTo>
                  <a:pt x="258" y="901"/>
                  <a:pt x="260" y="902"/>
                  <a:pt x="260" y="903"/>
                </a:cubicBezTo>
                <a:cubicBezTo>
                  <a:pt x="260" y="903"/>
                  <a:pt x="260" y="903"/>
                  <a:pt x="260" y="903"/>
                </a:cubicBezTo>
                <a:cubicBezTo>
                  <a:pt x="260" y="904"/>
                  <a:pt x="260" y="905"/>
                  <a:pt x="259" y="906"/>
                </a:cubicBezTo>
                <a:cubicBezTo>
                  <a:pt x="259" y="906"/>
                  <a:pt x="259" y="906"/>
                  <a:pt x="259" y="906"/>
                </a:cubicBezTo>
                <a:cubicBezTo>
                  <a:pt x="258" y="906"/>
                  <a:pt x="258" y="906"/>
                  <a:pt x="258" y="906"/>
                </a:cubicBezTo>
                <a:cubicBezTo>
                  <a:pt x="258" y="906"/>
                  <a:pt x="258" y="906"/>
                  <a:pt x="258" y="906"/>
                </a:cubicBezTo>
                <a:cubicBezTo>
                  <a:pt x="257" y="906"/>
                  <a:pt x="256" y="905"/>
                  <a:pt x="256" y="904"/>
                </a:cubicBezTo>
                <a:close/>
                <a:moveTo>
                  <a:pt x="361" y="900"/>
                </a:moveTo>
                <a:cubicBezTo>
                  <a:pt x="360" y="900"/>
                  <a:pt x="360" y="899"/>
                  <a:pt x="360" y="898"/>
                </a:cubicBezTo>
                <a:cubicBezTo>
                  <a:pt x="360" y="898"/>
                  <a:pt x="360" y="898"/>
                  <a:pt x="360" y="898"/>
                </a:cubicBezTo>
                <a:cubicBezTo>
                  <a:pt x="360" y="897"/>
                  <a:pt x="362" y="896"/>
                  <a:pt x="363" y="897"/>
                </a:cubicBezTo>
                <a:cubicBezTo>
                  <a:pt x="363" y="897"/>
                  <a:pt x="363" y="897"/>
                  <a:pt x="363" y="897"/>
                </a:cubicBezTo>
                <a:cubicBezTo>
                  <a:pt x="364" y="897"/>
                  <a:pt x="364" y="898"/>
                  <a:pt x="364" y="899"/>
                </a:cubicBezTo>
                <a:cubicBezTo>
                  <a:pt x="364" y="899"/>
                  <a:pt x="364" y="899"/>
                  <a:pt x="364" y="899"/>
                </a:cubicBezTo>
                <a:cubicBezTo>
                  <a:pt x="364" y="900"/>
                  <a:pt x="363" y="901"/>
                  <a:pt x="362" y="901"/>
                </a:cubicBezTo>
                <a:cubicBezTo>
                  <a:pt x="362" y="901"/>
                  <a:pt x="362" y="901"/>
                  <a:pt x="362" y="901"/>
                </a:cubicBezTo>
                <a:cubicBezTo>
                  <a:pt x="362" y="901"/>
                  <a:pt x="362" y="900"/>
                  <a:pt x="361" y="900"/>
                </a:cubicBezTo>
                <a:close/>
                <a:moveTo>
                  <a:pt x="252" y="893"/>
                </a:moveTo>
                <a:cubicBezTo>
                  <a:pt x="252" y="892"/>
                  <a:pt x="252" y="891"/>
                  <a:pt x="253" y="891"/>
                </a:cubicBezTo>
                <a:cubicBezTo>
                  <a:pt x="253" y="891"/>
                  <a:pt x="253" y="891"/>
                  <a:pt x="253" y="891"/>
                </a:cubicBezTo>
                <a:cubicBezTo>
                  <a:pt x="254" y="890"/>
                  <a:pt x="255" y="891"/>
                  <a:pt x="256" y="892"/>
                </a:cubicBezTo>
                <a:cubicBezTo>
                  <a:pt x="256" y="892"/>
                  <a:pt x="256" y="892"/>
                  <a:pt x="256" y="892"/>
                </a:cubicBezTo>
                <a:cubicBezTo>
                  <a:pt x="256" y="893"/>
                  <a:pt x="256" y="894"/>
                  <a:pt x="255" y="894"/>
                </a:cubicBezTo>
                <a:cubicBezTo>
                  <a:pt x="255" y="894"/>
                  <a:pt x="255" y="894"/>
                  <a:pt x="255" y="894"/>
                </a:cubicBezTo>
                <a:cubicBezTo>
                  <a:pt x="254" y="894"/>
                  <a:pt x="254" y="894"/>
                  <a:pt x="254" y="894"/>
                </a:cubicBezTo>
                <a:cubicBezTo>
                  <a:pt x="254" y="894"/>
                  <a:pt x="254" y="894"/>
                  <a:pt x="254" y="894"/>
                </a:cubicBezTo>
                <a:cubicBezTo>
                  <a:pt x="253" y="894"/>
                  <a:pt x="252" y="894"/>
                  <a:pt x="252" y="893"/>
                </a:cubicBezTo>
                <a:close/>
                <a:moveTo>
                  <a:pt x="365" y="889"/>
                </a:moveTo>
                <a:cubicBezTo>
                  <a:pt x="364" y="889"/>
                  <a:pt x="364" y="888"/>
                  <a:pt x="364" y="887"/>
                </a:cubicBezTo>
                <a:cubicBezTo>
                  <a:pt x="364" y="887"/>
                  <a:pt x="364" y="887"/>
                  <a:pt x="364" y="887"/>
                </a:cubicBezTo>
                <a:cubicBezTo>
                  <a:pt x="365" y="885"/>
                  <a:pt x="366" y="885"/>
                  <a:pt x="367" y="885"/>
                </a:cubicBezTo>
                <a:cubicBezTo>
                  <a:pt x="367" y="885"/>
                  <a:pt x="367" y="885"/>
                  <a:pt x="367" y="885"/>
                </a:cubicBezTo>
                <a:cubicBezTo>
                  <a:pt x="368" y="886"/>
                  <a:pt x="368" y="887"/>
                  <a:pt x="368" y="888"/>
                </a:cubicBezTo>
                <a:cubicBezTo>
                  <a:pt x="368" y="888"/>
                  <a:pt x="368" y="888"/>
                  <a:pt x="368" y="888"/>
                </a:cubicBezTo>
                <a:cubicBezTo>
                  <a:pt x="368" y="889"/>
                  <a:pt x="367" y="889"/>
                  <a:pt x="366" y="889"/>
                </a:cubicBezTo>
                <a:cubicBezTo>
                  <a:pt x="366" y="889"/>
                  <a:pt x="366" y="889"/>
                  <a:pt x="366" y="889"/>
                </a:cubicBezTo>
                <a:cubicBezTo>
                  <a:pt x="366" y="889"/>
                  <a:pt x="366" y="889"/>
                  <a:pt x="365" y="889"/>
                </a:cubicBezTo>
                <a:close/>
                <a:moveTo>
                  <a:pt x="248" y="882"/>
                </a:moveTo>
                <a:cubicBezTo>
                  <a:pt x="248" y="881"/>
                  <a:pt x="248" y="880"/>
                  <a:pt x="249" y="879"/>
                </a:cubicBezTo>
                <a:cubicBezTo>
                  <a:pt x="249" y="879"/>
                  <a:pt x="249" y="879"/>
                  <a:pt x="249" y="879"/>
                </a:cubicBezTo>
                <a:cubicBezTo>
                  <a:pt x="250" y="879"/>
                  <a:pt x="251" y="879"/>
                  <a:pt x="252" y="880"/>
                </a:cubicBezTo>
                <a:cubicBezTo>
                  <a:pt x="252" y="880"/>
                  <a:pt x="252" y="880"/>
                  <a:pt x="252" y="880"/>
                </a:cubicBezTo>
                <a:cubicBezTo>
                  <a:pt x="252" y="881"/>
                  <a:pt x="252" y="883"/>
                  <a:pt x="251" y="883"/>
                </a:cubicBezTo>
                <a:cubicBezTo>
                  <a:pt x="251" y="883"/>
                  <a:pt x="251" y="883"/>
                  <a:pt x="251" y="883"/>
                </a:cubicBezTo>
                <a:cubicBezTo>
                  <a:pt x="250" y="883"/>
                  <a:pt x="250" y="883"/>
                  <a:pt x="250" y="883"/>
                </a:cubicBezTo>
                <a:cubicBezTo>
                  <a:pt x="250" y="883"/>
                  <a:pt x="250" y="883"/>
                  <a:pt x="250" y="883"/>
                </a:cubicBezTo>
                <a:cubicBezTo>
                  <a:pt x="249" y="883"/>
                  <a:pt x="248" y="883"/>
                  <a:pt x="248" y="882"/>
                </a:cubicBezTo>
                <a:close/>
                <a:moveTo>
                  <a:pt x="369" y="878"/>
                </a:moveTo>
                <a:cubicBezTo>
                  <a:pt x="368" y="877"/>
                  <a:pt x="368" y="876"/>
                  <a:pt x="368" y="875"/>
                </a:cubicBezTo>
                <a:cubicBezTo>
                  <a:pt x="368" y="875"/>
                  <a:pt x="368" y="875"/>
                  <a:pt x="368" y="875"/>
                </a:cubicBezTo>
                <a:cubicBezTo>
                  <a:pt x="369" y="874"/>
                  <a:pt x="370" y="874"/>
                  <a:pt x="371" y="874"/>
                </a:cubicBezTo>
                <a:cubicBezTo>
                  <a:pt x="371" y="874"/>
                  <a:pt x="371" y="874"/>
                  <a:pt x="371" y="874"/>
                </a:cubicBezTo>
                <a:cubicBezTo>
                  <a:pt x="372" y="874"/>
                  <a:pt x="372" y="876"/>
                  <a:pt x="372" y="877"/>
                </a:cubicBezTo>
                <a:cubicBezTo>
                  <a:pt x="372" y="877"/>
                  <a:pt x="372" y="877"/>
                  <a:pt x="372" y="877"/>
                </a:cubicBezTo>
                <a:cubicBezTo>
                  <a:pt x="372" y="877"/>
                  <a:pt x="371" y="878"/>
                  <a:pt x="370" y="878"/>
                </a:cubicBezTo>
                <a:cubicBezTo>
                  <a:pt x="370" y="878"/>
                  <a:pt x="370" y="878"/>
                  <a:pt x="370" y="878"/>
                </a:cubicBezTo>
                <a:cubicBezTo>
                  <a:pt x="370" y="878"/>
                  <a:pt x="370" y="878"/>
                  <a:pt x="369" y="878"/>
                </a:cubicBezTo>
                <a:close/>
                <a:moveTo>
                  <a:pt x="244" y="870"/>
                </a:moveTo>
                <a:cubicBezTo>
                  <a:pt x="244" y="869"/>
                  <a:pt x="244" y="868"/>
                  <a:pt x="245" y="868"/>
                </a:cubicBezTo>
                <a:cubicBezTo>
                  <a:pt x="245" y="868"/>
                  <a:pt x="245" y="868"/>
                  <a:pt x="245" y="868"/>
                </a:cubicBezTo>
                <a:cubicBezTo>
                  <a:pt x="246" y="868"/>
                  <a:pt x="247" y="868"/>
                  <a:pt x="248" y="869"/>
                </a:cubicBezTo>
                <a:cubicBezTo>
                  <a:pt x="248" y="869"/>
                  <a:pt x="248" y="869"/>
                  <a:pt x="248" y="869"/>
                </a:cubicBezTo>
                <a:cubicBezTo>
                  <a:pt x="248" y="870"/>
                  <a:pt x="248" y="871"/>
                  <a:pt x="247" y="872"/>
                </a:cubicBezTo>
                <a:cubicBezTo>
                  <a:pt x="247" y="872"/>
                  <a:pt x="247" y="872"/>
                  <a:pt x="247" y="872"/>
                </a:cubicBezTo>
                <a:cubicBezTo>
                  <a:pt x="246" y="872"/>
                  <a:pt x="246" y="872"/>
                  <a:pt x="246" y="872"/>
                </a:cubicBezTo>
                <a:cubicBezTo>
                  <a:pt x="246" y="872"/>
                  <a:pt x="246" y="872"/>
                  <a:pt x="246" y="872"/>
                </a:cubicBezTo>
                <a:cubicBezTo>
                  <a:pt x="245" y="872"/>
                  <a:pt x="244" y="871"/>
                  <a:pt x="244" y="870"/>
                </a:cubicBezTo>
                <a:close/>
                <a:moveTo>
                  <a:pt x="373" y="867"/>
                </a:moveTo>
                <a:cubicBezTo>
                  <a:pt x="372" y="866"/>
                  <a:pt x="372" y="865"/>
                  <a:pt x="372" y="864"/>
                </a:cubicBezTo>
                <a:cubicBezTo>
                  <a:pt x="372" y="864"/>
                  <a:pt x="372" y="864"/>
                  <a:pt x="372" y="864"/>
                </a:cubicBezTo>
                <a:cubicBezTo>
                  <a:pt x="373" y="863"/>
                  <a:pt x="374" y="862"/>
                  <a:pt x="375" y="863"/>
                </a:cubicBezTo>
                <a:cubicBezTo>
                  <a:pt x="375" y="863"/>
                  <a:pt x="375" y="863"/>
                  <a:pt x="375" y="863"/>
                </a:cubicBezTo>
                <a:cubicBezTo>
                  <a:pt x="376" y="863"/>
                  <a:pt x="376" y="864"/>
                  <a:pt x="376" y="865"/>
                </a:cubicBezTo>
                <a:cubicBezTo>
                  <a:pt x="376" y="865"/>
                  <a:pt x="376" y="865"/>
                  <a:pt x="376" y="865"/>
                </a:cubicBezTo>
                <a:cubicBezTo>
                  <a:pt x="376" y="866"/>
                  <a:pt x="375" y="867"/>
                  <a:pt x="374" y="867"/>
                </a:cubicBezTo>
                <a:cubicBezTo>
                  <a:pt x="374" y="867"/>
                  <a:pt x="374" y="867"/>
                  <a:pt x="374" y="867"/>
                </a:cubicBezTo>
                <a:cubicBezTo>
                  <a:pt x="374" y="867"/>
                  <a:pt x="374" y="867"/>
                  <a:pt x="373" y="867"/>
                </a:cubicBezTo>
                <a:close/>
                <a:moveTo>
                  <a:pt x="240" y="859"/>
                </a:moveTo>
                <a:cubicBezTo>
                  <a:pt x="240" y="858"/>
                  <a:pt x="240" y="857"/>
                  <a:pt x="241" y="857"/>
                </a:cubicBezTo>
                <a:cubicBezTo>
                  <a:pt x="241" y="857"/>
                  <a:pt x="241" y="857"/>
                  <a:pt x="241" y="857"/>
                </a:cubicBezTo>
                <a:cubicBezTo>
                  <a:pt x="242" y="856"/>
                  <a:pt x="243" y="857"/>
                  <a:pt x="244" y="858"/>
                </a:cubicBezTo>
                <a:cubicBezTo>
                  <a:pt x="244" y="858"/>
                  <a:pt x="244" y="858"/>
                  <a:pt x="244" y="858"/>
                </a:cubicBezTo>
                <a:cubicBezTo>
                  <a:pt x="244" y="859"/>
                  <a:pt x="244" y="860"/>
                  <a:pt x="243" y="860"/>
                </a:cubicBezTo>
                <a:cubicBezTo>
                  <a:pt x="243" y="860"/>
                  <a:pt x="243" y="860"/>
                  <a:pt x="243" y="860"/>
                </a:cubicBezTo>
                <a:cubicBezTo>
                  <a:pt x="242" y="860"/>
                  <a:pt x="242" y="861"/>
                  <a:pt x="242" y="861"/>
                </a:cubicBezTo>
                <a:cubicBezTo>
                  <a:pt x="242" y="861"/>
                  <a:pt x="242" y="861"/>
                  <a:pt x="242" y="861"/>
                </a:cubicBezTo>
                <a:cubicBezTo>
                  <a:pt x="241" y="861"/>
                  <a:pt x="240" y="860"/>
                  <a:pt x="240" y="859"/>
                </a:cubicBezTo>
                <a:close/>
                <a:moveTo>
                  <a:pt x="377" y="855"/>
                </a:moveTo>
                <a:cubicBezTo>
                  <a:pt x="376" y="855"/>
                  <a:pt x="376" y="854"/>
                  <a:pt x="376" y="853"/>
                </a:cubicBezTo>
                <a:cubicBezTo>
                  <a:pt x="376" y="853"/>
                  <a:pt x="376" y="853"/>
                  <a:pt x="376" y="853"/>
                </a:cubicBezTo>
                <a:cubicBezTo>
                  <a:pt x="377" y="852"/>
                  <a:pt x="378" y="851"/>
                  <a:pt x="379" y="851"/>
                </a:cubicBezTo>
                <a:cubicBezTo>
                  <a:pt x="379" y="851"/>
                  <a:pt x="379" y="851"/>
                  <a:pt x="379" y="851"/>
                </a:cubicBezTo>
                <a:cubicBezTo>
                  <a:pt x="380" y="852"/>
                  <a:pt x="380" y="853"/>
                  <a:pt x="380" y="854"/>
                </a:cubicBezTo>
                <a:cubicBezTo>
                  <a:pt x="380" y="854"/>
                  <a:pt x="380" y="854"/>
                  <a:pt x="380" y="854"/>
                </a:cubicBezTo>
                <a:cubicBezTo>
                  <a:pt x="380" y="855"/>
                  <a:pt x="379" y="855"/>
                  <a:pt x="378" y="855"/>
                </a:cubicBezTo>
                <a:cubicBezTo>
                  <a:pt x="378" y="855"/>
                  <a:pt x="378" y="855"/>
                  <a:pt x="378" y="855"/>
                </a:cubicBezTo>
                <a:cubicBezTo>
                  <a:pt x="378" y="855"/>
                  <a:pt x="378" y="855"/>
                  <a:pt x="377" y="855"/>
                </a:cubicBezTo>
                <a:close/>
                <a:moveTo>
                  <a:pt x="236" y="848"/>
                </a:moveTo>
                <a:cubicBezTo>
                  <a:pt x="236" y="847"/>
                  <a:pt x="236" y="846"/>
                  <a:pt x="237" y="845"/>
                </a:cubicBezTo>
                <a:cubicBezTo>
                  <a:pt x="237" y="845"/>
                  <a:pt x="237" y="845"/>
                  <a:pt x="237" y="845"/>
                </a:cubicBezTo>
                <a:cubicBezTo>
                  <a:pt x="238" y="845"/>
                  <a:pt x="239" y="846"/>
                  <a:pt x="240" y="847"/>
                </a:cubicBezTo>
                <a:cubicBezTo>
                  <a:pt x="240" y="847"/>
                  <a:pt x="240" y="847"/>
                  <a:pt x="240" y="847"/>
                </a:cubicBezTo>
                <a:cubicBezTo>
                  <a:pt x="240" y="848"/>
                  <a:pt x="239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8" y="849"/>
                  <a:pt x="238" y="849"/>
                  <a:pt x="238" y="849"/>
                </a:cubicBezTo>
                <a:cubicBezTo>
                  <a:pt x="237" y="849"/>
                  <a:pt x="236" y="849"/>
                  <a:pt x="236" y="848"/>
                </a:cubicBezTo>
                <a:close/>
                <a:moveTo>
                  <a:pt x="382" y="844"/>
                </a:moveTo>
                <a:cubicBezTo>
                  <a:pt x="381" y="844"/>
                  <a:pt x="380" y="842"/>
                  <a:pt x="380" y="841"/>
                </a:cubicBezTo>
                <a:cubicBezTo>
                  <a:pt x="380" y="841"/>
                  <a:pt x="380" y="841"/>
                  <a:pt x="380" y="841"/>
                </a:cubicBezTo>
                <a:cubicBezTo>
                  <a:pt x="381" y="840"/>
                  <a:pt x="382" y="840"/>
                  <a:pt x="383" y="840"/>
                </a:cubicBezTo>
                <a:cubicBezTo>
                  <a:pt x="383" y="840"/>
                  <a:pt x="383" y="840"/>
                  <a:pt x="383" y="840"/>
                </a:cubicBezTo>
                <a:cubicBezTo>
                  <a:pt x="384" y="841"/>
                  <a:pt x="384" y="842"/>
                  <a:pt x="384" y="843"/>
                </a:cubicBezTo>
                <a:cubicBezTo>
                  <a:pt x="384" y="843"/>
                  <a:pt x="384" y="843"/>
                  <a:pt x="384" y="843"/>
                </a:cubicBezTo>
                <a:cubicBezTo>
                  <a:pt x="384" y="844"/>
                  <a:pt x="383" y="844"/>
                  <a:pt x="382" y="844"/>
                </a:cubicBezTo>
                <a:cubicBezTo>
                  <a:pt x="382" y="844"/>
                  <a:pt x="382" y="844"/>
                  <a:pt x="382" y="844"/>
                </a:cubicBezTo>
                <a:cubicBezTo>
                  <a:pt x="382" y="844"/>
                  <a:pt x="382" y="844"/>
                  <a:pt x="382" y="844"/>
                </a:cubicBezTo>
                <a:close/>
                <a:moveTo>
                  <a:pt x="232" y="837"/>
                </a:moveTo>
                <a:cubicBezTo>
                  <a:pt x="231" y="836"/>
                  <a:pt x="232" y="834"/>
                  <a:pt x="233" y="834"/>
                </a:cubicBezTo>
                <a:cubicBezTo>
                  <a:pt x="233" y="834"/>
                  <a:pt x="233" y="834"/>
                  <a:pt x="233" y="834"/>
                </a:cubicBezTo>
                <a:cubicBezTo>
                  <a:pt x="234" y="834"/>
                  <a:pt x="235" y="834"/>
                  <a:pt x="236" y="835"/>
                </a:cubicBezTo>
                <a:cubicBezTo>
                  <a:pt x="236" y="835"/>
                  <a:pt x="236" y="835"/>
                  <a:pt x="236" y="835"/>
                </a:cubicBezTo>
                <a:cubicBezTo>
                  <a:pt x="236" y="836"/>
                  <a:pt x="235" y="837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4" y="838"/>
                  <a:pt x="234" y="838"/>
                  <a:pt x="234" y="838"/>
                </a:cubicBezTo>
                <a:cubicBezTo>
                  <a:pt x="233" y="838"/>
                  <a:pt x="232" y="837"/>
                  <a:pt x="232" y="837"/>
                </a:cubicBezTo>
                <a:close/>
                <a:moveTo>
                  <a:pt x="386" y="833"/>
                </a:moveTo>
                <a:cubicBezTo>
                  <a:pt x="385" y="832"/>
                  <a:pt x="384" y="831"/>
                  <a:pt x="384" y="830"/>
                </a:cubicBezTo>
                <a:cubicBezTo>
                  <a:pt x="384" y="830"/>
                  <a:pt x="384" y="830"/>
                  <a:pt x="384" y="830"/>
                </a:cubicBezTo>
                <a:cubicBezTo>
                  <a:pt x="385" y="829"/>
                  <a:pt x="386" y="828"/>
                  <a:pt x="387" y="829"/>
                </a:cubicBezTo>
                <a:cubicBezTo>
                  <a:pt x="387" y="829"/>
                  <a:pt x="387" y="829"/>
                  <a:pt x="387" y="829"/>
                </a:cubicBezTo>
                <a:cubicBezTo>
                  <a:pt x="388" y="829"/>
                  <a:pt x="389" y="830"/>
                  <a:pt x="388" y="831"/>
                </a:cubicBezTo>
                <a:cubicBezTo>
                  <a:pt x="388" y="831"/>
                  <a:pt x="388" y="831"/>
                  <a:pt x="388" y="831"/>
                </a:cubicBezTo>
                <a:cubicBezTo>
                  <a:pt x="388" y="832"/>
                  <a:pt x="387" y="833"/>
                  <a:pt x="386" y="833"/>
                </a:cubicBezTo>
                <a:cubicBezTo>
                  <a:pt x="386" y="833"/>
                  <a:pt x="386" y="833"/>
                  <a:pt x="386" y="833"/>
                </a:cubicBezTo>
                <a:cubicBezTo>
                  <a:pt x="386" y="833"/>
                  <a:pt x="386" y="833"/>
                  <a:pt x="386" y="833"/>
                </a:cubicBezTo>
                <a:close/>
                <a:moveTo>
                  <a:pt x="228" y="825"/>
                </a:moveTo>
                <a:cubicBezTo>
                  <a:pt x="227" y="824"/>
                  <a:pt x="228" y="823"/>
                  <a:pt x="229" y="823"/>
                </a:cubicBezTo>
                <a:cubicBezTo>
                  <a:pt x="229" y="823"/>
                  <a:pt x="229" y="823"/>
                  <a:pt x="229" y="823"/>
                </a:cubicBezTo>
                <a:cubicBezTo>
                  <a:pt x="230" y="822"/>
                  <a:pt x="231" y="823"/>
                  <a:pt x="232" y="824"/>
                </a:cubicBezTo>
                <a:cubicBezTo>
                  <a:pt x="232" y="824"/>
                  <a:pt x="232" y="824"/>
                  <a:pt x="232" y="824"/>
                </a:cubicBezTo>
                <a:cubicBezTo>
                  <a:pt x="232" y="825"/>
                  <a:pt x="231" y="826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30" y="827"/>
                  <a:pt x="230" y="827"/>
                  <a:pt x="230" y="827"/>
                </a:cubicBezTo>
                <a:cubicBezTo>
                  <a:pt x="229" y="827"/>
                  <a:pt x="228" y="826"/>
                  <a:pt x="228" y="825"/>
                </a:cubicBezTo>
                <a:close/>
                <a:moveTo>
                  <a:pt x="390" y="821"/>
                </a:moveTo>
                <a:cubicBezTo>
                  <a:pt x="389" y="821"/>
                  <a:pt x="388" y="820"/>
                  <a:pt x="388" y="819"/>
                </a:cubicBezTo>
                <a:cubicBezTo>
                  <a:pt x="388" y="819"/>
                  <a:pt x="388" y="819"/>
                  <a:pt x="388" y="819"/>
                </a:cubicBezTo>
                <a:cubicBezTo>
                  <a:pt x="389" y="818"/>
                  <a:pt x="390" y="817"/>
                  <a:pt x="391" y="818"/>
                </a:cubicBezTo>
                <a:cubicBezTo>
                  <a:pt x="391" y="818"/>
                  <a:pt x="391" y="818"/>
                  <a:pt x="391" y="818"/>
                </a:cubicBezTo>
                <a:cubicBezTo>
                  <a:pt x="392" y="818"/>
                  <a:pt x="393" y="819"/>
                  <a:pt x="392" y="820"/>
                </a:cubicBezTo>
                <a:cubicBezTo>
                  <a:pt x="392" y="820"/>
                  <a:pt x="392" y="820"/>
                  <a:pt x="392" y="820"/>
                </a:cubicBezTo>
                <a:cubicBezTo>
                  <a:pt x="392" y="821"/>
                  <a:pt x="391" y="821"/>
                  <a:pt x="390" y="821"/>
                </a:cubicBezTo>
                <a:cubicBezTo>
                  <a:pt x="390" y="821"/>
                  <a:pt x="390" y="821"/>
                  <a:pt x="390" y="821"/>
                </a:cubicBezTo>
                <a:cubicBezTo>
                  <a:pt x="390" y="821"/>
                  <a:pt x="390" y="821"/>
                  <a:pt x="390" y="821"/>
                </a:cubicBezTo>
                <a:close/>
                <a:moveTo>
                  <a:pt x="224" y="814"/>
                </a:moveTo>
                <a:cubicBezTo>
                  <a:pt x="223" y="813"/>
                  <a:pt x="224" y="812"/>
                  <a:pt x="225" y="811"/>
                </a:cubicBezTo>
                <a:cubicBezTo>
                  <a:pt x="225" y="811"/>
                  <a:pt x="225" y="811"/>
                  <a:pt x="225" y="811"/>
                </a:cubicBezTo>
                <a:cubicBezTo>
                  <a:pt x="226" y="811"/>
                  <a:pt x="227" y="812"/>
                  <a:pt x="228" y="813"/>
                </a:cubicBezTo>
                <a:cubicBezTo>
                  <a:pt x="228" y="813"/>
                  <a:pt x="228" y="813"/>
                  <a:pt x="228" y="813"/>
                </a:cubicBezTo>
                <a:cubicBezTo>
                  <a:pt x="228" y="814"/>
                  <a:pt x="227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6" y="815"/>
                  <a:pt x="226" y="815"/>
                  <a:pt x="226" y="815"/>
                </a:cubicBezTo>
                <a:cubicBezTo>
                  <a:pt x="225" y="815"/>
                  <a:pt x="224" y="815"/>
                  <a:pt x="224" y="814"/>
                </a:cubicBezTo>
                <a:close/>
                <a:moveTo>
                  <a:pt x="394" y="810"/>
                </a:moveTo>
                <a:cubicBezTo>
                  <a:pt x="393" y="810"/>
                  <a:pt x="392" y="809"/>
                  <a:pt x="392" y="807"/>
                </a:cubicBezTo>
                <a:cubicBezTo>
                  <a:pt x="392" y="807"/>
                  <a:pt x="392" y="807"/>
                  <a:pt x="392" y="807"/>
                </a:cubicBezTo>
                <a:cubicBezTo>
                  <a:pt x="393" y="806"/>
                  <a:pt x="394" y="806"/>
                  <a:pt x="395" y="806"/>
                </a:cubicBezTo>
                <a:cubicBezTo>
                  <a:pt x="395" y="806"/>
                  <a:pt x="395" y="806"/>
                  <a:pt x="395" y="806"/>
                </a:cubicBezTo>
                <a:cubicBezTo>
                  <a:pt x="396" y="807"/>
                  <a:pt x="397" y="808"/>
                  <a:pt x="396" y="809"/>
                </a:cubicBezTo>
                <a:cubicBezTo>
                  <a:pt x="396" y="809"/>
                  <a:pt x="396" y="809"/>
                  <a:pt x="396" y="809"/>
                </a:cubicBezTo>
                <a:cubicBezTo>
                  <a:pt x="396" y="810"/>
                  <a:pt x="395" y="810"/>
                  <a:pt x="394" y="810"/>
                </a:cubicBezTo>
                <a:cubicBezTo>
                  <a:pt x="394" y="810"/>
                  <a:pt x="394" y="810"/>
                  <a:pt x="394" y="810"/>
                </a:cubicBezTo>
                <a:cubicBezTo>
                  <a:pt x="394" y="810"/>
                  <a:pt x="394" y="810"/>
                  <a:pt x="394" y="810"/>
                </a:cubicBezTo>
                <a:close/>
                <a:moveTo>
                  <a:pt x="220" y="803"/>
                </a:moveTo>
                <a:cubicBezTo>
                  <a:pt x="219" y="802"/>
                  <a:pt x="220" y="801"/>
                  <a:pt x="221" y="800"/>
                </a:cubicBezTo>
                <a:cubicBezTo>
                  <a:pt x="221" y="800"/>
                  <a:pt x="221" y="800"/>
                  <a:pt x="221" y="800"/>
                </a:cubicBezTo>
                <a:cubicBezTo>
                  <a:pt x="222" y="800"/>
                  <a:pt x="223" y="800"/>
                  <a:pt x="223" y="801"/>
                </a:cubicBezTo>
                <a:cubicBezTo>
                  <a:pt x="223" y="801"/>
                  <a:pt x="223" y="801"/>
                  <a:pt x="223" y="801"/>
                </a:cubicBezTo>
                <a:cubicBezTo>
                  <a:pt x="224" y="802"/>
                  <a:pt x="223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2" y="804"/>
                  <a:pt x="222" y="804"/>
                  <a:pt x="222" y="804"/>
                </a:cubicBezTo>
                <a:cubicBezTo>
                  <a:pt x="221" y="804"/>
                  <a:pt x="220" y="804"/>
                  <a:pt x="220" y="803"/>
                </a:cubicBezTo>
                <a:close/>
                <a:moveTo>
                  <a:pt x="398" y="799"/>
                </a:moveTo>
                <a:cubicBezTo>
                  <a:pt x="397" y="798"/>
                  <a:pt x="396" y="797"/>
                  <a:pt x="397" y="796"/>
                </a:cubicBezTo>
                <a:cubicBezTo>
                  <a:pt x="397" y="796"/>
                  <a:pt x="397" y="796"/>
                  <a:pt x="397" y="796"/>
                </a:cubicBezTo>
                <a:cubicBezTo>
                  <a:pt x="397" y="795"/>
                  <a:pt x="398" y="795"/>
                  <a:pt x="399" y="795"/>
                </a:cubicBezTo>
                <a:cubicBezTo>
                  <a:pt x="399" y="795"/>
                  <a:pt x="399" y="795"/>
                  <a:pt x="399" y="795"/>
                </a:cubicBezTo>
                <a:cubicBezTo>
                  <a:pt x="400" y="795"/>
                  <a:pt x="401" y="796"/>
                  <a:pt x="400" y="798"/>
                </a:cubicBezTo>
                <a:cubicBezTo>
                  <a:pt x="400" y="798"/>
                  <a:pt x="400" y="798"/>
                  <a:pt x="400" y="798"/>
                </a:cubicBezTo>
                <a:cubicBezTo>
                  <a:pt x="400" y="798"/>
                  <a:pt x="399" y="799"/>
                  <a:pt x="398" y="799"/>
                </a:cubicBezTo>
                <a:cubicBezTo>
                  <a:pt x="398" y="799"/>
                  <a:pt x="398" y="799"/>
                  <a:pt x="398" y="799"/>
                </a:cubicBezTo>
                <a:cubicBezTo>
                  <a:pt x="398" y="799"/>
                  <a:pt x="398" y="799"/>
                  <a:pt x="398" y="799"/>
                </a:cubicBezTo>
                <a:close/>
                <a:moveTo>
                  <a:pt x="216" y="791"/>
                </a:moveTo>
                <a:cubicBezTo>
                  <a:pt x="215" y="790"/>
                  <a:pt x="216" y="789"/>
                  <a:pt x="217" y="789"/>
                </a:cubicBezTo>
                <a:cubicBezTo>
                  <a:pt x="217" y="789"/>
                  <a:pt x="217" y="789"/>
                  <a:pt x="217" y="789"/>
                </a:cubicBezTo>
                <a:cubicBezTo>
                  <a:pt x="218" y="789"/>
                  <a:pt x="219" y="789"/>
                  <a:pt x="219" y="790"/>
                </a:cubicBezTo>
                <a:cubicBezTo>
                  <a:pt x="219" y="790"/>
                  <a:pt x="219" y="790"/>
                  <a:pt x="219" y="790"/>
                </a:cubicBezTo>
                <a:cubicBezTo>
                  <a:pt x="220" y="791"/>
                  <a:pt x="219" y="792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8" y="793"/>
                  <a:pt x="218" y="793"/>
                  <a:pt x="218" y="793"/>
                </a:cubicBezTo>
                <a:cubicBezTo>
                  <a:pt x="217" y="793"/>
                  <a:pt x="216" y="792"/>
                  <a:pt x="216" y="791"/>
                </a:cubicBezTo>
                <a:close/>
                <a:moveTo>
                  <a:pt x="402" y="787"/>
                </a:moveTo>
                <a:cubicBezTo>
                  <a:pt x="401" y="787"/>
                  <a:pt x="400" y="786"/>
                  <a:pt x="401" y="785"/>
                </a:cubicBezTo>
                <a:cubicBezTo>
                  <a:pt x="401" y="785"/>
                  <a:pt x="401" y="785"/>
                  <a:pt x="401" y="785"/>
                </a:cubicBezTo>
                <a:cubicBezTo>
                  <a:pt x="401" y="784"/>
                  <a:pt x="402" y="783"/>
                  <a:pt x="403" y="784"/>
                </a:cubicBezTo>
                <a:cubicBezTo>
                  <a:pt x="403" y="784"/>
                  <a:pt x="403" y="784"/>
                  <a:pt x="403" y="784"/>
                </a:cubicBezTo>
                <a:cubicBezTo>
                  <a:pt x="404" y="784"/>
                  <a:pt x="405" y="785"/>
                  <a:pt x="404" y="786"/>
                </a:cubicBezTo>
                <a:cubicBezTo>
                  <a:pt x="404" y="786"/>
                  <a:pt x="404" y="786"/>
                  <a:pt x="404" y="786"/>
                </a:cubicBezTo>
                <a:cubicBezTo>
                  <a:pt x="404" y="787"/>
                  <a:pt x="403" y="788"/>
                  <a:pt x="402" y="788"/>
                </a:cubicBezTo>
                <a:cubicBezTo>
                  <a:pt x="402" y="788"/>
                  <a:pt x="402" y="788"/>
                  <a:pt x="402" y="788"/>
                </a:cubicBezTo>
                <a:cubicBezTo>
                  <a:pt x="402" y="788"/>
                  <a:pt x="402" y="788"/>
                  <a:pt x="402" y="787"/>
                </a:cubicBezTo>
                <a:close/>
                <a:moveTo>
                  <a:pt x="212" y="780"/>
                </a:moveTo>
                <a:cubicBezTo>
                  <a:pt x="211" y="779"/>
                  <a:pt x="212" y="778"/>
                  <a:pt x="213" y="778"/>
                </a:cubicBezTo>
                <a:cubicBezTo>
                  <a:pt x="213" y="778"/>
                  <a:pt x="213" y="778"/>
                  <a:pt x="213" y="778"/>
                </a:cubicBezTo>
                <a:cubicBezTo>
                  <a:pt x="214" y="777"/>
                  <a:pt x="215" y="778"/>
                  <a:pt x="215" y="779"/>
                </a:cubicBezTo>
                <a:cubicBezTo>
                  <a:pt x="215" y="779"/>
                  <a:pt x="215" y="779"/>
                  <a:pt x="215" y="779"/>
                </a:cubicBezTo>
                <a:cubicBezTo>
                  <a:pt x="216" y="780"/>
                  <a:pt x="215" y="781"/>
                  <a:pt x="214" y="781"/>
                </a:cubicBezTo>
                <a:cubicBezTo>
                  <a:pt x="214" y="781"/>
                  <a:pt x="214" y="781"/>
                  <a:pt x="214" y="781"/>
                </a:cubicBezTo>
                <a:cubicBezTo>
                  <a:pt x="214" y="781"/>
                  <a:pt x="214" y="781"/>
                  <a:pt x="213" y="781"/>
                </a:cubicBezTo>
                <a:cubicBezTo>
                  <a:pt x="213" y="781"/>
                  <a:pt x="213" y="781"/>
                  <a:pt x="213" y="781"/>
                </a:cubicBezTo>
                <a:cubicBezTo>
                  <a:pt x="213" y="781"/>
                  <a:pt x="212" y="781"/>
                  <a:pt x="212" y="780"/>
                </a:cubicBezTo>
                <a:close/>
                <a:moveTo>
                  <a:pt x="406" y="776"/>
                </a:moveTo>
                <a:cubicBezTo>
                  <a:pt x="405" y="776"/>
                  <a:pt x="404" y="775"/>
                  <a:pt x="405" y="774"/>
                </a:cubicBezTo>
                <a:cubicBezTo>
                  <a:pt x="405" y="774"/>
                  <a:pt x="405" y="774"/>
                  <a:pt x="405" y="774"/>
                </a:cubicBezTo>
                <a:cubicBezTo>
                  <a:pt x="405" y="773"/>
                  <a:pt x="406" y="772"/>
                  <a:pt x="407" y="772"/>
                </a:cubicBezTo>
                <a:cubicBezTo>
                  <a:pt x="407" y="772"/>
                  <a:pt x="407" y="772"/>
                  <a:pt x="407" y="772"/>
                </a:cubicBezTo>
                <a:cubicBezTo>
                  <a:pt x="408" y="773"/>
                  <a:pt x="409" y="774"/>
                  <a:pt x="408" y="775"/>
                </a:cubicBezTo>
                <a:cubicBezTo>
                  <a:pt x="408" y="775"/>
                  <a:pt x="408" y="775"/>
                  <a:pt x="408" y="775"/>
                </a:cubicBezTo>
                <a:cubicBezTo>
                  <a:pt x="408" y="776"/>
                  <a:pt x="407" y="776"/>
                  <a:pt x="407" y="776"/>
                </a:cubicBezTo>
                <a:cubicBezTo>
                  <a:pt x="407" y="776"/>
                  <a:pt x="407" y="776"/>
                  <a:pt x="407" y="776"/>
                </a:cubicBezTo>
                <a:cubicBezTo>
                  <a:pt x="406" y="776"/>
                  <a:pt x="406" y="776"/>
                  <a:pt x="406" y="776"/>
                </a:cubicBezTo>
                <a:close/>
                <a:moveTo>
                  <a:pt x="208" y="769"/>
                </a:moveTo>
                <a:cubicBezTo>
                  <a:pt x="207" y="768"/>
                  <a:pt x="208" y="767"/>
                  <a:pt x="209" y="766"/>
                </a:cubicBezTo>
                <a:cubicBezTo>
                  <a:pt x="209" y="766"/>
                  <a:pt x="209" y="766"/>
                  <a:pt x="209" y="766"/>
                </a:cubicBezTo>
                <a:cubicBezTo>
                  <a:pt x="210" y="766"/>
                  <a:pt x="211" y="766"/>
                  <a:pt x="211" y="768"/>
                </a:cubicBezTo>
                <a:cubicBezTo>
                  <a:pt x="211" y="768"/>
                  <a:pt x="211" y="768"/>
                  <a:pt x="211" y="768"/>
                </a:cubicBezTo>
                <a:cubicBezTo>
                  <a:pt x="212" y="769"/>
                  <a:pt x="211" y="770"/>
                  <a:pt x="210" y="770"/>
                </a:cubicBezTo>
                <a:cubicBezTo>
                  <a:pt x="210" y="770"/>
                  <a:pt x="210" y="770"/>
                  <a:pt x="210" y="770"/>
                </a:cubicBezTo>
                <a:cubicBezTo>
                  <a:pt x="210" y="770"/>
                  <a:pt x="210" y="770"/>
                  <a:pt x="209" y="770"/>
                </a:cubicBezTo>
                <a:cubicBezTo>
                  <a:pt x="209" y="770"/>
                  <a:pt x="209" y="770"/>
                  <a:pt x="209" y="770"/>
                </a:cubicBezTo>
                <a:cubicBezTo>
                  <a:pt x="209" y="770"/>
                  <a:pt x="208" y="770"/>
                  <a:pt x="208" y="769"/>
                </a:cubicBezTo>
                <a:close/>
                <a:moveTo>
                  <a:pt x="410" y="765"/>
                </a:moveTo>
                <a:cubicBezTo>
                  <a:pt x="409" y="764"/>
                  <a:pt x="408" y="763"/>
                  <a:pt x="409" y="762"/>
                </a:cubicBezTo>
                <a:cubicBezTo>
                  <a:pt x="409" y="762"/>
                  <a:pt x="409" y="762"/>
                  <a:pt x="409" y="762"/>
                </a:cubicBezTo>
                <a:cubicBezTo>
                  <a:pt x="409" y="761"/>
                  <a:pt x="410" y="761"/>
                  <a:pt x="411" y="761"/>
                </a:cubicBezTo>
                <a:cubicBezTo>
                  <a:pt x="411" y="761"/>
                  <a:pt x="411" y="761"/>
                  <a:pt x="411" y="761"/>
                </a:cubicBezTo>
                <a:cubicBezTo>
                  <a:pt x="412" y="761"/>
                  <a:pt x="413" y="763"/>
                  <a:pt x="412" y="764"/>
                </a:cubicBezTo>
                <a:cubicBezTo>
                  <a:pt x="412" y="764"/>
                  <a:pt x="412" y="764"/>
                  <a:pt x="412" y="764"/>
                </a:cubicBezTo>
                <a:cubicBezTo>
                  <a:pt x="412" y="764"/>
                  <a:pt x="411" y="765"/>
                  <a:pt x="411" y="765"/>
                </a:cubicBezTo>
                <a:cubicBezTo>
                  <a:pt x="411" y="765"/>
                  <a:pt x="411" y="765"/>
                  <a:pt x="411" y="765"/>
                </a:cubicBezTo>
                <a:cubicBezTo>
                  <a:pt x="410" y="765"/>
                  <a:pt x="410" y="765"/>
                  <a:pt x="410" y="765"/>
                </a:cubicBezTo>
                <a:close/>
                <a:moveTo>
                  <a:pt x="203" y="758"/>
                </a:moveTo>
                <a:cubicBezTo>
                  <a:pt x="203" y="757"/>
                  <a:pt x="204" y="755"/>
                  <a:pt x="205" y="755"/>
                </a:cubicBezTo>
                <a:cubicBezTo>
                  <a:pt x="205" y="755"/>
                  <a:pt x="205" y="755"/>
                  <a:pt x="205" y="755"/>
                </a:cubicBezTo>
                <a:cubicBezTo>
                  <a:pt x="206" y="755"/>
                  <a:pt x="207" y="755"/>
                  <a:pt x="207" y="756"/>
                </a:cubicBezTo>
                <a:cubicBezTo>
                  <a:pt x="207" y="756"/>
                  <a:pt x="207" y="756"/>
                  <a:pt x="207" y="756"/>
                </a:cubicBezTo>
                <a:cubicBezTo>
                  <a:pt x="208" y="757"/>
                  <a:pt x="207" y="758"/>
                  <a:pt x="206" y="759"/>
                </a:cubicBezTo>
                <a:cubicBezTo>
                  <a:pt x="206" y="759"/>
                  <a:pt x="206" y="759"/>
                  <a:pt x="206" y="759"/>
                </a:cubicBezTo>
                <a:cubicBezTo>
                  <a:pt x="206" y="759"/>
                  <a:pt x="206" y="759"/>
                  <a:pt x="205" y="759"/>
                </a:cubicBezTo>
                <a:cubicBezTo>
                  <a:pt x="205" y="759"/>
                  <a:pt x="205" y="759"/>
                  <a:pt x="205" y="759"/>
                </a:cubicBezTo>
                <a:cubicBezTo>
                  <a:pt x="205" y="759"/>
                  <a:pt x="204" y="758"/>
                  <a:pt x="203" y="758"/>
                </a:cubicBezTo>
                <a:close/>
                <a:moveTo>
                  <a:pt x="414" y="754"/>
                </a:moveTo>
                <a:cubicBezTo>
                  <a:pt x="413" y="753"/>
                  <a:pt x="412" y="752"/>
                  <a:pt x="413" y="751"/>
                </a:cubicBezTo>
                <a:cubicBezTo>
                  <a:pt x="413" y="751"/>
                  <a:pt x="413" y="751"/>
                  <a:pt x="413" y="751"/>
                </a:cubicBezTo>
                <a:cubicBezTo>
                  <a:pt x="413" y="750"/>
                  <a:pt x="414" y="749"/>
                  <a:pt x="415" y="750"/>
                </a:cubicBezTo>
                <a:cubicBezTo>
                  <a:pt x="415" y="750"/>
                  <a:pt x="415" y="750"/>
                  <a:pt x="415" y="750"/>
                </a:cubicBezTo>
                <a:cubicBezTo>
                  <a:pt x="416" y="750"/>
                  <a:pt x="417" y="751"/>
                  <a:pt x="417" y="752"/>
                </a:cubicBezTo>
                <a:cubicBezTo>
                  <a:pt x="417" y="752"/>
                  <a:pt x="417" y="752"/>
                  <a:pt x="417" y="752"/>
                </a:cubicBezTo>
                <a:cubicBezTo>
                  <a:pt x="416" y="753"/>
                  <a:pt x="415" y="754"/>
                  <a:pt x="415" y="754"/>
                </a:cubicBezTo>
                <a:cubicBezTo>
                  <a:pt x="415" y="754"/>
                  <a:pt x="415" y="754"/>
                  <a:pt x="415" y="754"/>
                </a:cubicBezTo>
                <a:cubicBezTo>
                  <a:pt x="414" y="754"/>
                  <a:pt x="414" y="754"/>
                  <a:pt x="414" y="754"/>
                </a:cubicBezTo>
                <a:close/>
                <a:moveTo>
                  <a:pt x="199" y="746"/>
                </a:moveTo>
                <a:cubicBezTo>
                  <a:pt x="199" y="745"/>
                  <a:pt x="200" y="744"/>
                  <a:pt x="201" y="744"/>
                </a:cubicBezTo>
                <a:cubicBezTo>
                  <a:pt x="201" y="744"/>
                  <a:pt x="201" y="744"/>
                  <a:pt x="201" y="744"/>
                </a:cubicBezTo>
                <a:cubicBezTo>
                  <a:pt x="202" y="743"/>
                  <a:pt x="203" y="744"/>
                  <a:pt x="203" y="745"/>
                </a:cubicBezTo>
                <a:cubicBezTo>
                  <a:pt x="203" y="745"/>
                  <a:pt x="203" y="745"/>
                  <a:pt x="203" y="745"/>
                </a:cubicBezTo>
                <a:cubicBezTo>
                  <a:pt x="204" y="746"/>
                  <a:pt x="203" y="747"/>
                  <a:pt x="202" y="747"/>
                </a:cubicBezTo>
                <a:cubicBezTo>
                  <a:pt x="202" y="747"/>
                  <a:pt x="202" y="747"/>
                  <a:pt x="202" y="747"/>
                </a:cubicBezTo>
                <a:cubicBezTo>
                  <a:pt x="202" y="748"/>
                  <a:pt x="202" y="748"/>
                  <a:pt x="201" y="748"/>
                </a:cubicBezTo>
                <a:cubicBezTo>
                  <a:pt x="201" y="748"/>
                  <a:pt x="201" y="748"/>
                  <a:pt x="201" y="748"/>
                </a:cubicBezTo>
                <a:cubicBezTo>
                  <a:pt x="200" y="748"/>
                  <a:pt x="200" y="747"/>
                  <a:pt x="199" y="746"/>
                </a:cubicBezTo>
                <a:close/>
                <a:moveTo>
                  <a:pt x="418" y="742"/>
                </a:moveTo>
                <a:cubicBezTo>
                  <a:pt x="417" y="742"/>
                  <a:pt x="416" y="741"/>
                  <a:pt x="417" y="740"/>
                </a:cubicBezTo>
                <a:cubicBezTo>
                  <a:pt x="417" y="740"/>
                  <a:pt x="417" y="740"/>
                  <a:pt x="417" y="740"/>
                </a:cubicBezTo>
                <a:cubicBezTo>
                  <a:pt x="417" y="739"/>
                  <a:pt x="418" y="738"/>
                  <a:pt x="419" y="738"/>
                </a:cubicBezTo>
                <a:cubicBezTo>
                  <a:pt x="419" y="738"/>
                  <a:pt x="419" y="738"/>
                  <a:pt x="419" y="738"/>
                </a:cubicBezTo>
                <a:cubicBezTo>
                  <a:pt x="420" y="739"/>
                  <a:pt x="421" y="740"/>
                  <a:pt x="421" y="741"/>
                </a:cubicBezTo>
                <a:cubicBezTo>
                  <a:pt x="421" y="741"/>
                  <a:pt x="421" y="741"/>
                  <a:pt x="421" y="741"/>
                </a:cubicBezTo>
                <a:cubicBezTo>
                  <a:pt x="420" y="742"/>
                  <a:pt x="420" y="742"/>
                  <a:pt x="419" y="742"/>
                </a:cubicBezTo>
                <a:cubicBezTo>
                  <a:pt x="419" y="742"/>
                  <a:pt x="419" y="742"/>
                  <a:pt x="419" y="742"/>
                </a:cubicBezTo>
                <a:cubicBezTo>
                  <a:pt x="418" y="742"/>
                  <a:pt x="418" y="742"/>
                  <a:pt x="418" y="742"/>
                </a:cubicBezTo>
                <a:close/>
                <a:moveTo>
                  <a:pt x="195" y="735"/>
                </a:moveTo>
                <a:cubicBezTo>
                  <a:pt x="195" y="734"/>
                  <a:pt x="196" y="733"/>
                  <a:pt x="197" y="732"/>
                </a:cubicBezTo>
                <a:cubicBezTo>
                  <a:pt x="197" y="732"/>
                  <a:pt x="197" y="732"/>
                  <a:pt x="197" y="732"/>
                </a:cubicBezTo>
                <a:cubicBezTo>
                  <a:pt x="198" y="732"/>
                  <a:pt x="199" y="733"/>
                  <a:pt x="199" y="734"/>
                </a:cubicBezTo>
                <a:cubicBezTo>
                  <a:pt x="199" y="734"/>
                  <a:pt x="199" y="734"/>
                  <a:pt x="199" y="734"/>
                </a:cubicBezTo>
                <a:cubicBezTo>
                  <a:pt x="200" y="735"/>
                  <a:pt x="199" y="736"/>
                  <a:pt x="198" y="736"/>
                </a:cubicBezTo>
                <a:cubicBezTo>
                  <a:pt x="198" y="736"/>
                  <a:pt x="198" y="736"/>
                  <a:pt x="198" y="736"/>
                </a:cubicBezTo>
                <a:cubicBezTo>
                  <a:pt x="198" y="736"/>
                  <a:pt x="197" y="736"/>
                  <a:pt x="197" y="736"/>
                </a:cubicBezTo>
                <a:cubicBezTo>
                  <a:pt x="197" y="736"/>
                  <a:pt x="197" y="736"/>
                  <a:pt x="197" y="736"/>
                </a:cubicBezTo>
                <a:cubicBezTo>
                  <a:pt x="196" y="736"/>
                  <a:pt x="196" y="736"/>
                  <a:pt x="195" y="735"/>
                </a:cubicBezTo>
                <a:close/>
                <a:moveTo>
                  <a:pt x="422" y="731"/>
                </a:moveTo>
                <a:cubicBezTo>
                  <a:pt x="421" y="731"/>
                  <a:pt x="420" y="729"/>
                  <a:pt x="421" y="728"/>
                </a:cubicBezTo>
                <a:cubicBezTo>
                  <a:pt x="421" y="728"/>
                  <a:pt x="421" y="728"/>
                  <a:pt x="421" y="728"/>
                </a:cubicBezTo>
                <a:cubicBezTo>
                  <a:pt x="421" y="727"/>
                  <a:pt x="422" y="727"/>
                  <a:pt x="423" y="727"/>
                </a:cubicBezTo>
                <a:cubicBezTo>
                  <a:pt x="423" y="727"/>
                  <a:pt x="423" y="727"/>
                  <a:pt x="423" y="727"/>
                </a:cubicBezTo>
                <a:cubicBezTo>
                  <a:pt x="424" y="728"/>
                  <a:pt x="425" y="729"/>
                  <a:pt x="425" y="730"/>
                </a:cubicBezTo>
                <a:cubicBezTo>
                  <a:pt x="425" y="730"/>
                  <a:pt x="425" y="730"/>
                  <a:pt x="425" y="730"/>
                </a:cubicBezTo>
                <a:cubicBezTo>
                  <a:pt x="424" y="731"/>
                  <a:pt x="424" y="731"/>
                  <a:pt x="423" y="731"/>
                </a:cubicBezTo>
                <a:cubicBezTo>
                  <a:pt x="423" y="731"/>
                  <a:pt x="423" y="731"/>
                  <a:pt x="423" y="731"/>
                </a:cubicBezTo>
                <a:cubicBezTo>
                  <a:pt x="423" y="731"/>
                  <a:pt x="422" y="731"/>
                  <a:pt x="422" y="731"/>
                </a:cubicBezTo>
                <a:close/>
                <a:moveTo>
                  <a:pt x="191" y="724"/>
                </a:moveTo>
                <a:cubicBezTo>
                  <a:pt x="191" y="723"/>
                  <a:pt x="191" y="721"/>
                  <a:pt x="193" y="721"/>
                </a:cubicBezTo>
                <a:cubicBezTo>
                  <a:pt x="193" y="721"/>
                  <a:pt x="193" y="721"/>
                  <a:pt x="193" y="721"/>
                </a:cubicBezTo>
                <a:cubicBezTo>
                  <a:pt x="194" y="721"/>
                  <a:pt x="195" y="721"/>
                  <a:pt x="195" y="722"/>
                </a:cubicBezTo>
                <a:cubicBezTo>
                  <a:pt x="195" y="722"/>
                  <a:pt x="195" y="722"/>
                  <a:pt x="195" y="722"/>
                </a:cubicBezTo>
                <a:cubicBezTo>
                  <a:pt x="195" y="723"/>
                  <a:pt x="195" y="724"/>
                  <a:pt x="194" y="725"/>
                </a:cubicBezTo>
                <a:cubicBezTo>
                  <a:pt x="194" y="725"/>
                  <a:pt x="194" y="725"/>
                  <a:pt x="194" y="725"/>
                </a:cubicBezTo>
                <a:cubicBezTo>
                  <a:pt x="194" y="725"/>
                  <a:pt x="193" y="725"/>
                  <a:pt x="193" y="725"/>
                </a:cubicBezTo>
                <a:cubicBezTo>
                  <a:pt x="193" y="725"/>
                  <a:pt x="193" y="725"/>
                  <a:pt x="193" y="725"/>
                </a:cubicBezTo>
                <a:cubicBezTo>
                  <a:pt x="192" y="725"/>
                  <a:pt x="192" y="724"/>
                  <a:pt x="191" y="724"/>
                </a:cubicBezTo>
                <a:close/>
                <a:moveTo>
                  <a:pt x="426" y="720"/>
                </a:moveTo>
                <a:cubicBezTo>
                  <a:pt x="425" y="719"/>
                  <a:pt x="425" y="718"/>
                  <a:pt x="425" y="717"/>
                </a:cubicBezTo>
                <a:cubicBezTo>
                  <a:pt x="425" y="717"/>
                  <a:pt x="425" y="717"/>
                  <a:pt x="425" y="717"/>
                </a:cubicBezTo>
                <a:cubicBezTo>
                  <a:pt x="425" y="716"/>
                  <a:pt x="426" y="716"/>
                  <a:pt x="427" y="716"/>
                </a:cubicBezTo>
                <a:cubicBezTo>
                  <a:pt x="427" y="716"/>
                  <a:pt x="427" y="716"/>
                  <a:pt x="427" y="716"/>
                </a:cubicBezTo>
                <a:cubicBezTo>
                  <a:pt x="429" y="716"/>
                  <a:pt x="429" y="717"/>
                  <a:pt x="429" y="718"/>
                </a:cubicBezTo>
                <a:cubicBezTo>
                  <a:pt x="429" y="718"/>
                  <a:pt x="429" y="718"/>
                  <a:pt x="429" y="718"/>
                </a:cubicBezTo>
                <a:cubicBezTo>
                  <a:pt x="428" y="719"/>
                  <a:pt x="428" y="720"/>
                  <a:pt x="427" y="720"/>
                </a:cubicBezTo>
                <a:cubicBezTo>
                  <a:pt x="427" y="720"/>
                  <a:pt x="427" y="720"/>
                  <a:pt x="427" y="720"/>
                </a:cubicBezTo>
                <a:cubicBezTo>
                  <a:pt x="427" y="720"/>
                  <a:pt x="426" y="720"/>
                  <a:pt x="426" y="720"/>
                </a:cubicBezTo>
                <a:close/>
                <a:moveTo>
                  <a:pt x="187" y="712"/>
                </a:moveTo>
                <a:cubicBezTo>
                  <a:pt x="187" y="711"/>
                  <a:pt x="187" y="710"/>
                  <a:pt x="188" y="710"/>
                </a:cubicBezTo>
                <a:cubicBezTo>
                  <a:pt x="188" y="710"/>
                  <a:pt x="188" y="710"/>
                  <a:pt x="188" y="710"/>
                </a:cubicBezTo>
                <a:cubicBezTo>
                  <a:pt x="190" y="709"/>
                  <a:pt x="191" y="710"/>
                  <a:pt x="191" y="711"/>
                </a:cubicBezTo>
                <a:cubicBezTo>
                  <a:pt x="191" y="711"/>
                  <a:pt x="191" y="711"/>
                  <a:pt x="191" y="711"/>
                </a:cubicBezTo>
                <a:cubicBezTo>
                  <a:pt x="191" y="712"/>
                  <a:pt x="191" y="713"/>
                  <a:pt x="190" y="714"/>
                </a:cubicBezTo>
                <a:cubicBezTo>
                  <a:pt x="190" y="714"/>
                  <a:pt x="190" y="714"/>
                  <a:pt x="190" y="714"/>
                </a:cubicBezTo>
                <a:cubicBezTo>
                  <a:pt x="190" y="714"/>
                  <a:pt x="189" y="714"/>
                  <a:pt x="189" y="714"/>
                </a:cubicBezTo>
                <a:cubicBezTo>
                  <a:pt x="189" y="714"/>
                  <a:pt x="189" y="714"/>
                  <a:pt x="189" y="714"/>
                </a:cubicBezTo>
                <a:cubicBezTo>
                  <a:pt x="188" y="714"/>
                  <a:pt x="188" y="713"/>
                  <a:pt x="187" y="712"/>
                </a:cubicBezTo>
                <a:close/>
                <a:moveTo>
                  <a:pt x="430" y="708"/>
                </a:moveTo>
                <a:cubicBezTo>
                  <a:pt x="429" y="708"/>
                  <a:pt x="429" y="707"/>
                  <a:pt x="429" y="706"/>
                </a:cubicBezTo>
                <a:cubicBezTo>
                  <a:pt x="429" y="706"/>
                  <a:pt x="429" y="706"/>
                  <a:pt x="429" y="706"/>
                </a:cubicBezTo>
                <a:cubicBezTo>
                  <a:pt x="429" y="705"/>
                  <a:pt x="430" y="704"/>
                  <a:pt x="432" y="705"/>
                </a:cubicBezTo>
                <a:cubicBezTo>
                  <a:pt x="432" y="705"/>
                  <a:pt x="432" y="705"/>
                  <a:pt x="432" y="705"/>
                </a:cubicBezTo>
                <a:cubicBezTo>
                  <a:pt x="433" y="705"/>
                  <a:pt x="433" y="706"/>
                  <a:pt x="433" y="707"/>
                </a:cubicBezTo>
                <a:cubicBezTo>
                  <a:pt x="433" y="707"/>
                  <a:pt x="433" y="707"/>
                  <a:pt x="433" y="707"/>
                </a:cubicBezTo>
                <a:cubicBezTo>
                  <a:pt x="432" y="708"/>
                  <a:pt x="432" y="708"/>
                  <a:pt x="431" y="708"/>
                </a:cubicBezTo>
                <a:cubicBezTo>
                  <a:pt x="431" y="708"/>
                  <a:pt x="431" y="708"/>
                  <a:pt x="431" y="708"/>
                </a:cubicBezTo>
                <a:cubicBezTo>
                  <a:pt x="431" y="708"/>
                  <a:pt x="430" y="708"/>
                  <a:pt x="430" y="708"/>
                </a:cubicBezTo>
                <a:close/>
                <a:moveTo>
                  <a:pt x="183" y="701"/>
                </a:moveTo>
                <a:cubicBezTo>
                  <a:pt x="183" y="700"/>
                  <a:pt x="183" y="699"/>
                  <a:pt x="184" y="699"/>
                </a:cubicBezTo>
                <a:cubicBezTo>
                  <a:pt x="184" y="699"/>
                  <a:pt x="184" y="699"/>
                  <a:pt x="184" y="699"/>
                </a:cubicBezTo>
                <a:cubicBezTo>
                  <a:pt x="185" y="698"/>
                  <a:pt x="187" y="699"/>
                  <a:pt x="187" y="700"/>
                </a:cubicBezTo>
                <a:cubicBezTo>
                  <a:pt x="187" y="700"/>
                  <a:pt x="187" y="700"/>
                  <a:pt x="187" y="700"/>
                </a:cubicBezTo>
                <a:cubicBezTo>
                  <a:pt x="187" y="701"/>
                  <a:pt x="187" y="702"/>
                  <a:pt x="186" y="702"/>
                </a:cubicBezTo>
                <a:cubicBezTo>
                  <a:pt x="186" y="702"/>
                  <a:pt x="186" y="702"/>
                  <a:pt x="186" y="702"/>
                </a:cubicBezTo>
                <a:cubicBezTo>
                  <a:pt x="186" y="702"/>
                  <a:pt x="185" y="702"/>
                  <a:pt x="185" y="702"/>
                </a:cubicBezTo>
                <a:cubicBezTo>
                  <a:pt x="185" y="702"/>
                  <a:pt x="185" y="702"/>
                  <a:pt x="185" y="702"/>
                </a:cubicBezTo>
                <a:cubicBezTo>
                  <a:pt x="184" y="702"/>
                  <a:pt x="184" y="702"/>
                  <a:pt x="183" y="701"/>
                </a:cubicBezTo>
                <a:close/>
                <a:moveTo>
                  <a:pt x="434" y="697"/>
                </a:moveTo>
                <a:cubicBezTo>
                  <a:pt x="433" y="697"/>
                  <a:pt x="433" y="696"/>
                  <a:pt x="433" y="695"/>
                </a:cubicBezTo>
                <a:cubicBezTo>
                  <a:pt x="433" y="695"/>
                  <a:pt x="433" y="695"/>
                  <a:pt x="433" y="695"/>
                </a:cubicBezTo>
                <a:cubicBezTo>
                  <a:pt x="433" y="693"/>
                  <a:pt x="435" y="693"/>
                  <a:pt x="436" y="693"/>
                </a:cubicBezTo>
                <a:cubicBezTo>
                  <a:pt x="436" y="693"/>
                  <a:pt x="436" y="693"/>
                  <a:pt x="436" y="693"/>
                </a:cubicBezTo>
                <a:cubicBezTo>
                  <a:pt x="437" y="694"/>
                  <a:pt x="437" y="695"/>
                  <a:pt x="437" y="696"/>
                </a:cubicBezTo>
                <a:cubicBezTo>
                  <a:pt x="437" y="696"/>
                  <a:pt x="437" y="696"/>
                  <a:pt x="437" y="696"/>
                </a:cubicBezTo>
                <a:cubicBezTo>
                  <a:pt x="436" y="697"/>
                  <a:pt x="436" y="697"/>
                  <a:pt x="435" y="697"/>
                </a:cubicBezTo>
                <a:cubicBezTo>
                  <a:pt x="435" y="697"/>
                  <a:pt x="435" y="697"/>
                  <a:pt x="435" y="697"/>
                </a:cubicBezTo>
                <a:cubicBezTo>
                  <a:pt x="435" y="697"/>
                  <a:pt x="434" y="697"/>
                  <a:pt x="434" y="697"/>
                </a:cubicBezTo>
                <a:close/>
                <a:moveTo>
                  <a:pt x="179" y="690"/>
                </a:moveTo>
                <a:cubicBezTo>
                  <a:pt x="179" y="689"/>
                  <a:pt x="179" y="688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7"/>
                  <a:pt x="183" y="687"/>
                  <a:pt x="183" y="688"/>
                </a:cubicBezTo>
                <a:cubicBezTo>
                  <a:pt x="183" y="688"/>
                  <a:pt x="183" y="688"/>
                  <a:pt x="183" y="688"/>
                </a:cubicBezTo>
                <a:cubicBezTo>
                  <a:pt x="183" y="689"/>
                  <a:pt x="183" y="691"/>
                  <a:pt x="182" y="691"/>
                </a:cubicBezTo>
                <a:cubicBezTo>
                  <a:pt x="182" y="691"/>
                  <a:pt x="182" y="691"/>
                  <a:pt x="182" y="691"/>
                </a:cubicBezTo>
                <a:cubicBezTo>
                  <a:pt x="182" y="691"/>
                  <a:pt x="181" y="691"/>
                  <a:pt x="181" y="691"/>
                </a:cubicBezTo>
                <a:cubicBezTo>
                  <a:pt x="181" y="691"/>
                  <a:pt x="181" y="691"/>
                  <a:pt x="181" y="691"/>
                </a:cubicBezTo>
                <a:cubicBezTo>
                  <a:pt x="180" y="691"/>
                  <a:pt x="179" y="691"/>
                  <a:pt x="179" y="690"/>
                </a:cubicBezTo>
                <a:close/>
                <a:moveTo>
                  <a:pt x="438" y="686"/>
                </a:moveTo>
                <a:cubicBezTo>
                  <a:pt x="437" y="685"/>
                  <a:pt x="437" y="684"/>
                  <a:pt x="437" y="683"/>
                </a:cubicBezTo>
                <a:cubicBezTo>
                  <a:pt x="437" y="683"/>
                  <a:pt x="437" y="683"/>
                  <a:pt x="437" y="683"/>
                </a:cubicBezTo>
                <a:cubicBezTo>
                  <a:pt x="437" y="682"/>
                  <a:pt x="439" y="682"/>
                  <a:pt x="440" y="682"/>
                </a:cubicBezTo>
                <a:cubicBezTo>
                  <a:pt x="440" y="682"/>
                  <a:pt x="440" y="682"/>
                  <a:pt x="440" y="682"/>
                </a:cubicBezTo>
                <a:cubicBezTo>
                  <a:pt x="441" y="682"/>
                  <a:pt x="441" y="684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0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8" y="686"/>
                  <a:pt x="438" y="686"/>
                </a:cubicBezTo>
                <a:close/>
                <a:moveTo>
                  <a:pt x="175" y="678"/>
                </a:moveTo>
                <a:cubicBezTo>
                  <a:pt x="175" y="677"/>
                  <a:pt x="175" y="676"/>
                  <a:pt x="176" y="676"/>
                </a:cubicBezTo>
                <a:cubicBezTo>
                  <a:pt x="176" y="676"/>
                  <a:pt x="176" y="676"/>
                  <a:pt x="176" y="676"/>
                </a:cubicBezTo>
                <a:cubicBezTo>
                  <a:pt x="177" y="676"/>
                  <a:pt x="179" y="676"/>
                  <a:pt x="179" y="677"/>
                </a:cubicBezTo>
                <a:cubicBezTo>
                  <a:pt x="179" y="677"/>
                  <a:pt x="179" y="677"/>
                  <a:pt x="179" y="677"/>
                </a:cubicBezTo>
                <a:cubicBezTo>
                  <a:pt x="179" y="678"/>
                  <a:pt x="179" y="679"/>
                  <a:pt x="178" y="680"/>
                </a:cubicBezTo>
                <a:cubicBezTo>
                  <a:pt x="178" y="680"/>
                  <a:pt x="178" y="680"/>
                  <a:pt x="178" y="680"/>
                </a:cubicBezTo>
                <a:cubicBezTo>
                  <a:pt x="177" y="680"/>
                  <a:pt x="177" y="680"/>
                  <a:pt x="177" y="680"/>
                </a:cubicBezTo>
                <a:cubicBezTo>
                  <a:pt x="177" y="680"/>
                  <a:pt x="177" y="680"/>
                  <a:pt x="177" y="680"/>
                </a:cubicBezTo>
                <a:cubicBezTo>
                  <a:pt x="176" y="680"/>
                  <a:pt x="175" y="679"/>
                  <a:pt x="175" y="678"/>
                </a:cubicBezTo>
                <a:close/>
                <a:moveTo>
                  <a:pt x="442" y="674"/>
                </a:moveTo>
                <a:cubicBezTo>
                  <a:pt x="441" y="674"/>
                  <a:pt x="441" y="673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3" y="670"/>
                  <a:pt x="444" y="671"/>
                </a:cubicBezTo>
                <a:cubicBezTo>
                  <a:pt x="444" y="671"/>
                  <a:pt x="444" y="671"/>
                  <a:pt x="444" y="671"/>
                </a:cubicBezTo>
                <a:cubicBezTo>
                  <a:pt x="445" y="671"/>
                  <a:pt x="445" y="672"/>
                  <a:pt x="445" y="673"/>
                </a:cubicBezTo>
                <a:cubicBezTo>
                  <a:pt x="445" y="673"/>
                  <a:pt x="445" y="673"/>
                  <a:pt x="445" y="673"/>
                </a:cubicBezTo>
                <a:cubicBezTo>
                  <a:pt x="445" y="674"/>
                  <a:pt x="444" y="675"/>
                  <a:pt x="443" y="675"/>
                </a:cubicBezTo>
                <a:cubicBezTo>
                  <a:pt x="443" y="675"/>
                  <a:pt x="443" y="675"/>
                  <a:pt x="443" y="675"/>
                </a:cubicBezTo>
                <a:cubicBezTo>
                  <a:pt x="443" y="675"/>
                  <a:pt x="443" y="675"/>
                  <a:pt x="442" y="674"/>
                </a:cubicBezTo>
                <a:close/>
                <a:moveTo>
                  <a:pt x="171" y="667"/>
                </a:moveTo>
                <a:cubicBezTo>
                  <a:pt x="171" y="666"/>
                  <a:pt x="171" y="665"/>
                  <a:pt x="172" y="665"/>
                </a:cubicBezTo>
                <a:cubicBezTo>
                  <a:pt x="172" y="665"/>
                  <a:pt x="172" y="665"/>
                  <a:pt x="172" y="665"/>
                </a:cubicBezTo>
                <a:cubicBezTo>
                  <a:pt x="173" y="664"/>
                  <a:pt x="174" y="665"/>
                  <a:pt x="175" y="666"/>
                </a:cubicBezTo>
                <a:cubicBezTo>
                  <a:pt x="175" y="666"/>
                  <a:pt x="175" y="666"/>
                  <a:pt x="175" y="666"/>
                </a:cubicBezTo>
                <a:cubicBezTo>
                  <a:pt x="175" y="667"/>
                  <a:pt x="175" y="668"/>
                  <a:pt x="174" y="668"/>
                </a:cubicBezTo>
                <a:cubicBezTo>
                  <a:pt x="174" y="668"/>
                  <a:pt x="174" y="668"/>
                  <a:pt x="174" y="668"/>
                </a:cubicBezTo>
                <a:cubicBezTo>
                  <a:pt x="173" y="668"/>
                  <a:pt x="173" y="669"/>
                  <a:pt x="173" y="669"/>
                </a:cubicBezTo>
                <a:cubicBezTo>
                  <a:pt x="173" y="669"/>
                  <a:pt x="173" y="669"/>
                  <a:pt x="173" y="669"/>
                </a:cubicBezTo>
                <a:cubicBezTo>
                  <a:pt x="172" y="669"/>
                  <a:pt x="171" y="668"/>
                  <a:pt x="171" y="667"/>
                </a:cubicBezTo>
                <a:close/>
                <a:moveTo>
                  <a:pt x="446" y="663"/>
                </a:moveTo>
                <a:cubicBezTo>
                  <a:pt x="445" y="663"/>
                  <a:pt x="445" y="662"/>
                  <a:pt x="445" y="661"/>
                </a:cubicBezTo>
                <a:cubicBezTo>
                  <a:pt x="445" y="661"/>
                  <a:pt x="445" y="661"/>
                  <a:pt x="445" y="661"/>
                </a:cubicBezTo>
                <a:cubicBezTo>
                  <a:pt x="446" y="660"/>
                  <a:pt x="447" y="659"/>
                  <a:pt x="448" y="659"/>
                </a:cubicBezTo>
                <a:cubicBezTo>
                  <a:pt x="448" y="659"/>
                  <a:pt x="448" y="659"/>
                  <a:pt x="448" y="659"/>
                </a:cubicBezTo>
                <a:cubicBezTo>
                  <a:pt x="449" y="660"/>
                  <a:pt x="449" y="661"/>
                  <a:pt x="449" y="662"/>
                </a:cubicBezTo>
                <a:cubicBezTo>
                  <a:pt x="449" y="662"/>
                  <a:pt x="449" y="662"/>
                  <a:pt x="449" y="662"/>
                </a:cubicBezTo>
                <a:cubicBezTo>
                  <a:pt x="449" y="663"/>
                  <a:pt x="448" y="663"/>
                  <a:pt x="447" y="663"/>
                </a:cubicBezTo>
                <a:cubicBezTo>
                  <a:pt x="447" y="663"/>
                  <a:pt x="447" y="663"/>
                  <a:pt x="447" y="663"/>
                </a:cubicBezTo>
                <a:cubicBezTo>
                  <a:pt x="447" y="663"/>
                  <a:pt x="447" y="663"/>
                  <a:pt x="446" y="663"/>
                </a:cubicBezTo>
                <a:close/>
                <a:moveTo>
                  <a:pt x="167" y="656"/>
                </a:moveTo>
                <a:cubicBezTo>
                  <a:pt x="167" y="655"/>
                  <a:pt x="167" y="654"/>
                  <a:pt x="168" y="653"/>
                </a:cubicBezTo>
                <a:cubicBezTo>
                  <a:pt x="168" y="653"/>
                  <a:pt x="168" y="653"/>
                  <a:pt x="168" y="653"/>
                </a:cubicBezTo>
                <a:cubicBezTo>
                  <a:pt x="169" y="653"/>
                  <a:pt x="170" y="654"/>
                  <a:pt x="171" y="655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71" y="656"/>
                  <a:pt x="171" y="657"/>
                  <a:pt x="170" y="657"/>
                </a:cubicBezTo>
                <a:cubicBezTo>
                  <a:pt x="170" y="657"/>
                  <a:pt x="170" y="657"/>
                  <a:pt x="170" y="657"/>
                </a:cubicBezTo>
                <a:cubicBezTo>
                  <a:pt x="169" y="657"/>
                  <a:pt x="169" y="657"/>
                  <a:pt x="169" y="657"/>
                </a:cubicBezTo>
                <a:cubicBezTo>
                  <a:pt x="169" y="657"/>
                  <a:pt x="169" y="657"/>
                  <a:pt x="169" y="657"/>
                </a:cubicBezTo>
                <a:cubicBezTo>
                  <a:pt x="168" y="657"/>
                  <a:pt x="167" y="657"/>
                  <a:pt x="167" y="656"/>
                </a:cubicBezTo>
                <a:close/>
                <a:moveTo>
                  <a:pt x="450" y="652"/>
                </a:moveTo>
                <a:cubicBezTo>
                  <a:pt x="449" y="652"/>
                  <a:pt x="449" y="650"/>
                  <a:pt x="449" y="649"/>
                </a:cubicBezTo>
                <a:cubicBezTo>
                  <a:pt x="449" y="649"/>
                  <a:pt x="449" y="649"/>
                  <a:pt x="449" y="649"/>
                </a:cubicBezTo>
                <a:cubicBezTo>
                  <a:pt x="450" y="648"/>
                  <a:pt x="451" y="648"/>
                  <a:pt x="452" y="648"/>
                </a:cubicBezTo>
                <a:cubicBezTo>
                  <a:pt x="452" y="648"/>
                  <a:pt x="452" y="648"/>
                  <a:pt x="452" y="648"/>
                </a:cubicBezTo>
                <a:cubicBezTo>
                  <a:pt x="453" y="648"/>
                  <a:pt x="453" y="650"/>
                  <a:pt x="453" y="651"/>
                </a:cubicBezTo>
                <a:cubicBezTo>
                  <a:pt x="453" y="651"/>
                  <a:pt x="453" y="651"/>
                  <a:pt x="453" y="651"/>
                </a:cubicBezTo>
                <a:cubicBezTo>
                  <a:pt x="453" y="651"/>
                  <a:pt x="452" y="652"/>
                  <a:pt x="451" y="652"/>
                </a:cubicBezTo>
                <a:cubicBezTo>
                  <a:pt x="451" y="652"/>
                  <a:pt x="451" y="652"/>
                  <a:pt x="451" y="652"/>
                </a:cubicBezTo>
                <a:cubicBezTo>
                  <a:pt x="451" y="652"/>
                  <a:pt x="451" y="652"/>
                  <a:pt x="450" y="652"/>
                </a:cubicBezTo>
                <a:close/>
                <a:moveTo>
                  <a:pt x="163" y="645"/>
                </a:moveTo>
                <a:cubicBezTo>
                  <a:pt x="163" y="644"/>
                  <a:pt x="163" y="642"/>
                  <a:pt x="164" y="642"/>
                </a:cubicBezTo>
                <a:cubicBezTo>
                  <a:pt x="164" y="642"/>
                  <a:pt x="164" y="642"/>
                  <a:pt x="164" y="642"/>
                </a:cubicBezTo>
                <a:cubicBezTo>
                  <a:pt x="165" y="642"/>
                  <a:pt x="166" y="642"/>
                  <a:pt x="167" y="643"/>
                </a:cubicBezTo>
                <a:cubicBezTo>
                  <a:pt x="167" y="643"/>
                  <a:pt x="167" y="643"/>
                  <a:pt x="167" y="643"/>
                </a:cubicBezTo>
                <a:cubicBezTo>
                  <a:pt x="167" y="644"/>
                  <a:pt x="167" y="645"/>
                  <a:pt x="166" y="646"/>
                </a:cubicBezTo>
                <a:cubicBezTo>
                  <a:pt x="166" y="646"/>
                  <a:pt x="166" y="646"/>
                  <a:pt x="166" y="646"/>
                </a:cubicBezTo>
                <a:cubicBezTo>
                  <a:pt x="165" y="646"/>
                  <a:pt x="165" y="646"/>
                  <a:pt x="165" y="646"/>
                </a:cubicBezTo>
                <a:cubicBezTo>
                  <a:pt x="165" y="646"/>
                  <a:pt x="165" y="646"/>
                  <a:pt x="165" y="646"/>
                </a:cubicBezTo>
                <a:cubicBezTo>
                  <a:pt x="164" y="646"/>
                  <a:pt x="163" y="645"/>
                  <a:pt x="163" y="645"/>
                </a:cubicBezTo>
                <a:close/>
                <a:moveTo>
                  <a:pt x="454" y="641"/>
                </a:moveTo>
                <a:cubicBezTo>
                  <a:pt x="453" y="640"/>
                  <a:pt x="453" y="639"/>
                  <a:pt x="453" y="638"/>
                </a:cubicBezTo>
                <a:cubicBezTo>
                  <a:pt x="453" y="638"/>
                  <a:pt x="453" y="638"/>
                  <a:pt x="453" y="638"/>
                </a:cubicBezTo>
                <a:cubicBezTo>
                  <a:pt x="454" y="637"/>
                  <a:pt x="455" y="636"/>
                  <a:pt x="456" y="637"/>
                </a:cubicBezTo>
                <a:cubicBezTo>
                  <a:pt x="456" y="637"/>
                  <a:pt x="456" y="637"/>
                  <a:pt x="456" y="637"/>
                </a:cubicBezTo>
                <a:cubicBezTo>
                  <a:pt x="457" y="637"/>
                  <a:pt x="457" y="638"/>
                  <a:pt x="457" y="639"/>
                </a:cubicBezTo>
                <a:cubicBezTo>
                  <a:pt x="457" y="639"/>
                  <a:pt x="457" y="639"/>
                  <a:pt x="457" y="639"/>
                </a:cubicBezTo>
                <a:cubicBezTo>
                  <a:pt x="457" y="640"/>
                  <a:pt x="456" y="641"/>
                  <a:pt x="455" y="641"/>
                </a:cubicBezTo>
                <a:cubicBezTo>
                  <a:pt x="455" y="641"/>
                  <a:pt x="455" y="641"/>
                  <a:pt x="455" y="641"/>
                </a:cubicBezTo>
                <a:cubicBezTo>
                  <a:pt x="455" y="641"/>
                  <a:pt x="455" y="641"/>
                  <a:pt x="454" y="641"/>
                </a:cubicBezTo>
                <a:close/>
                <a:moveTo>
                  <a:pt x="159" y="633"/>
                </a:moveTo>
                <a:cubicBezTo>
                  <a:pt x="159" y="632"/>
                  <a:pt x="159" y="631"/>
                  <a:pt x="160" y="631"/>
                </a:cubicBezTo>
                <a:cubicBezTo>
                  <a:pt x="160" y="631"/>
                  <a:pt x="160" y="631"/>
                  <a:pt x="160" y="631"/>
                </a:cubicBezTo>
                <a:cubicBezTo>
                  <a:pt x="161" y="630"/>
                  <a:pt x="162" y="631"/>
                  <a:pt x="163" y="632"/>
                </a:cubicBezTo>
                <a:cubicBezTo>
                  <a:pt x="163" y="632"/>
                  <a:pt x="163" y="632"/>
                  <a:pt x="163" y="632"/>
                </a:cubicBezTo>
                <a:cubicBezTo>
                  <a:pt x="163" y="633"/>
                  <a:pt x="163" y="634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1" y="635"/>
                  <a:pt x="161" y="635"/>
                  <a:pt x="161" y="635"/>
                </a:cubicBezTo>
                <a:cubicBezTo>
                  <a:pt x="160" y="635"/>
                  <a:pt x="159" y="634"/>
                  <a:pt x="159" y="633"/>
                </a:cubicBezTo>
                <a:close/>
                <a:moveTo>
                  <a:pt x="459" y="629"/>
                </a:moveTo>
                <a:cubicBezTo>
                  <a:pt x="457" y="629"/>
                  <a:pt x="457" y="628"/>
                  <a:pt x="457" y="627"/>
                </a:cubicBezTo>
                <a:cubicBezTo>
                  <a:pt x="457" y="627"/>
                  <a:pt x="457" y="627"/>
                  <a:pt x="457" y="627"/>
                </a:cubicBezTo>
                <a:cubicBezTo>
                  <a:pt x="458" y="626"/>
                  <a:pt x="459" y="625"/>
                  <a:pt x="460" y="626"/>
                </a:cubicBezTo>
                <a:cubicBezTo>
                  <a:pt x="460" y="626"/>
                  <a:pt x="460" y="626"/>
                  <a:pt x="460" y="626"/>
                </a:cubicBezTo>
                <a:cubicBezTo>
                  <a:pt x="461" y="626"/>
                  <a:pt x="461" y="627"/>
                  <a:pt x="461" y="628"/>
                </a:cubicBezTo>
                <a:cubicBezTo>
                  <a:pt x="461" y="628"/>
                  <a:pt x="461" y="628"/>
                  <a:pt x="461" y="628"/>
                </a:cubicBezTo>
                <a:cubicBezTo>
                  <a:pt x="461" y="629"/>
                  <a:pt x="460" y="629"/>
                  <a:pt x="459" y="629"/>
                </a:cubicBezTo>
                <a:cubicBezTo>
                  <a:pt x="459" y="629"/>
                  <a:pt x="459" y="629"/>
                  <a:pt x="459" y="629"/>
                </a:cubicBezTo>
                <a:cubicBezTo>
                  <a:pt x="459" y="629"/>
                  <a:pt x="459" y="629"/>
                  <a:pt x="459" y="629"/>
                </a:cubicBezTo>
                <a:close/>
                <a:moveTo>
                  <a:pt x="155" y="622"/>
                </a:moveTo>
                <a:cubicBezTo>
                  <a:pt x="155" y="621"/>
                  <a:pt x="155" y="620"/>
                  <a:pt x="156" y="619"/>
                </a:cubicBezTo>
                <a:cubicBezTo>
                  <a:pt x="156" y="619"/>
                  <a:pt x="156" y="619"/>
                  <a:pt x="156" y="619"/>
                </a:cubicBezTo>
                <a:cubicBezTo>
                  <a:pt x="157" y="619"/>
                  <a:pt x="158" y="620"/>
                  <a:pt x="159" y="621"/>
                </a:cubicBezTo>
                <a:cubicBezTo>
                  <a:pt x="159" y="621"/>
                  <a:pt x="159" y="621"/>
                  <a:pt x="159" y="621"/>
                </a:cubicBezTo>
                <a:cubicBezTo>
                  <a:pt x="159" y="622"/>
                  <a:pt x="158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7" y="623"/>
                  <a:pt x="157" y="623"/>
                  <a:pt x="157" y="623"/>
                </a:cubicBezTo>
                <a:cubicBezTo>
                  <a:pt x="156" y="623"/>
                  <a:pt x="155" y="623"/>
                  <a:pt x="155" y="622"/>
                </a:cubicBezTo>
                <a:close/>
                <a:moveTo>
                  <a:pt x="463" y="618"/>
                </a:moveTo>
                <a:cubicBezTo>
                  <a:pt x="462" y="618"/>
                  <a:pt x="461" y="616"/>
                  <a:pt x="461" y="615"/>
                </a:cubicBezTo>
                <a:cubicBezTo>
                  <a:pt x="461" y="615"/>
                  <a:pt x="461" y="615"/>
                  <a:pt x="461" y="615"/>
                </a:cubicBezTo>
                <a:cubicBezTo>
                  <a:pt x="462" y="614"/>
                  <a:pt x="463" y="614"/>
                  <a:pt x="464" y="614"/>
                </a:cubicBezTo>
                <a:cubicBezTo>
                  <a:pt x="464" y="614"/>
                  <a:pt x="464" y="614"/>
                  <a:pt x="464" y="614"/>
                </a:cubicBezTo>
                <a:cubicBezTo>
                  <a:pt x="465" y="615"/>
                  <a:pt x="466" y="616"/>
                  <a:pt x="465" y="617"/>
                </a:cubicBezTo>
                <a:cubicBezTo>
                  <a:pt x="465" y="617"/>
                  <a:pt x="465" y="617"/>
                  <a:pt x="465" y="617"/>
                </a:cubicBezTo>
                <a:cubicBezTo>
                  <a:pt x="465" y="618"/>
                  <a:pt x="464" y="618"/>
                  <a:pt x="463" y="618"/>
                </a:cubicBezTo>
                <a:cubicBezTo>
                  <a:pt x="463" y="618"/>
                  <a:pt x="463" y="618"/>
                  <a:pt x="463" y="618"/>
                </a:cubicBezTo>
                <a:cubicBezTo>
                  <a:pt x="463" y="618"/>
                  <a:pt x="463" y="618"/>
                  <a:pt x="463" y="618"/>
                </a:cubicBezTo>
                <a:close/>
                <a:moveTo>
                  <a:pt x="151" y="611"/>
                </a:moveTo>
                <a:cubicBezTo>
                  <a:pt x="150" y="610"/>
                  <a:pt x="151" y="609"/>
                  <a:pt x="152" y="608"/>
                </a:cubicBezTo>
                <a:cubicBezTo>
                  <a:pt x="152" y="608"/>
                  <a:pt x="152" y="608"/>
                  <a:pt x="152" y="608"/>
                </a:cubicBezTo>
                <a:cubicBezTo>
                  <a:pt x="153" y="608"/>
                  <a:pt x="154" y="608"/>
                  <a:pt x="155" y="609"/>
                </a:cubicBezTo>
                <a:cubicBezTo>
                  <a:pt x="155" y="609"/>
                  <a:pt x="155" y="609"/>
                  <a:pt x="155" y="609"/>
                </a:cubicBezTo>
                <a:cubicBezTo>
                  <a:pt x="155" y="610"/>
                  <a:pt x="154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3" y="612"/>
                  <a:pt x="153" y="612"/>
                  <a:pt x="153" y="612"/>
                </a:cubicBezTo>
                <a:cubicBezTo>
                  <a:pt x="152" y="612"/>
                  <a:pt x="151" y="612"/>
                  <a:pt x="151" y="611"/>
                </a:cubicBezTo>
                <a:close/>
                <a:moveTo>
                  <a:pt x="467" y="607"/>
                </a:moveTo>
                <a:cubicBezTo>
                  <a:pt x="466" y="606"/>
                  <a:pt x="465" y="605"/>
                  <a:pt x="465" y="604"/>
                </a:cubicBezTo>
                <a:cubicBezTo>
                  <a:pt x="465" y="604"/>
                  <a:pt x="465" y="604"/>
                  <a:pt x="465" y="604"/>
                </a:cubicBezTo>
                <a:cubicBezTo>
                  <a:pt x="466" y="603"/>
                  <a:pt x="467" y="603"/>
                  <a:pt x="468" y="603"/>
                </a:cubicBezTo>
                <a:cubicBezTo>
                  <a:pt x="468" y="603"/>
                  <a:pt x="468" y="603"/>
                  <a:pt x="468" y="603"/>
                </a:cubicBezTo>
                <a:cubicBezTo>
                  <a:pt x="469" y="603"/>
                  <a:pt x="470" y="604"/>
                  <a:pt x="469" y="605"/>
                </a:cubicBezTo>
                <a:cubicBezTo>
                  <a:pt x="469" y="605"/>
                  <a:pt x="469" y="605"/>
                  <a:pt x="469" y="605"/>
                </a:cubicBezTo>
                <a:cubicBezTo>
                  <a:pt x="469" y="606"/>
                  <a:pt x="468" y="607"/>
                  <a:pt x="467" y="607"/>
                </a:cubicBezTo>
                <a:cubicBezTo>
                  <a:pt x="467" y="607"/>
                  <a:pt x="467" y="607"/>
                  <a:pt x="467" y="607"/>
                </a:cubicBezTo>
                <a:cubicBezTo>
                  <a:pt x="467" y="607"/>
                  <a:pt x="467" y="607"/>
                  <a:pt x="467" y="607"/>
                </a:cubicBezTo>
                <a:close/>
                <a:moveTo>
                  <a:pt x="147" y="599"/>
                </a:moveTo>
                <a:cubicBezTo>
                  <a:pt x="146" y="598"/>
                  <a:pt x="147" y="597"/>
                  <a:pt x="148" y="597"/>
                </a:cubicBezTo>
                <a:cubicBezTo>
                  <a:pt x="148" y="597"/>
                  <a:pt x="148" y="597"/>
                  <a:pt x="148" y="597"/>
                </a:cubicBezTo>
                <a:cubicBezTo>
                  <a:pt x="149" y="596"/>
                  <a:pt x="150" y="597"/>
                  <a:pt x="151" y="598"/>
                </a:cubicBezTo>
                <a:cubicBezTo>
                  <a:pt x="151" y="598"/>
                  <a:pt x="151" y="598"/>
                  <a:pt x="151" y="598"/>
                </a:cubicBezTo>
                <a:cubicBezTo>
                  <a:pt x="151" y="599"/>
                  <a:pt x="150" y="600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9" y="601"/>
                  <a:pt x="149" y="601"/>
                  <a:pt x="149" y="601"/>
                </a:cubicBezTo>
                <a:cubicBezTo>
                  <a:pt x="148" y="601"/>
                  <a:pt x="147" y="600"/>
                  <a:pt x="147" y="599"/>
                </a:cubicBezTo>
                <a:close/>
                <a:moveTo>
                  <a:pt x="471" y="595"/>
                </a:moveTo>
                <a:cubicBezTo>
                  <a:pt x="470" y="595"/>
                  <a:pt x="469" y="594"/>
                  <a:pt x="469" y="593"/>
                </a:cubicBezTo>
                <a:cubicBezTo>
                  <a:pt x="469" y="593"/>
                  <a:pt x="469" y="593"/>
                  <a:pt x="469" y="593"/>
                </a:cubicBezTo>
                <a:cubicBezTo>
                  <a:pt x="470" y="592"/>
                  <a:pt x="471" y="591"/>
                  <a:pt x="472" y="592"/>
                </a:cubicBezTo>
                <a:cubicBezTo>
                  <a:pt x="472" y="592"/>
                  <a:pt x="472" y="592"/>
                  <a:pt x="472" y="592"/>
                </a:cubicBezTo>
                <a:cubicBezTo>
                  <a:pt x="473" y="592"/>
                  <a:pt x="474" y="593"/>
                  <a:pt x="473" y="594"/>
                </a:cubicBezTo>
                <a:cubicBezTo>
                  <a:pt x="473" y="594"/>
                  <a:pt x="473" y="594"/>
                  <a:pt x="473" y="594"/>
                </a:cubicBezTo>
                <a:cubicBezTo>
                  <a:pt x="473" y="595"/>
                  <a:pt x="472" y="596"/>
                  <a:pt x="471" y="596"/>
                </a:cubicBezTo>
                <a:cubicBezTo>
                  <a:pt x="471" y="596"/>
                  <a:pt x="471" y="596"/>
                  <a:pt x="471" y="596"/>
                </a:cubicBezTo>
                <a:cubicBezTo>
                  <a:pt x="471" y="596"/>
                  <a:pt x="471" y="595"/>
                  <a:pt x="471" y="595"/>
                </a:cubicBezTo>
                <a:close/>
                <a:moveTo>
                  <a:pt x="143" y="588"/>
                </a:moveTo>
                <a:cubicBezTo>
                  <a:pt x="142" y="587"/>
                  <a:pt x="143" y="586"/>
                  <a:pt x="144" y="586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45" y="585"/>
                  <a:pt x="146" y="586"/>
                  <a:pt x="146" y="587"/>
                </a:cubicBezTo>
                <a:cubicBezTo>
                  <a:pt x="146" y="587"/>
                  <a:pt x="146" y="587"/>
                  <a:pt x="146" y="587"/>
                </a:cubicBezTo>
                <a:cubicBezTo>
                  <a:pt x="147" y="588"/>
                  <a:pt x="146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5" y="589"/>
                  <a:pt x="145" y="589"/>
                  <a:pt x="145" y="589"/>
                </a:cubicBezTo>
                <a:cubicBezTo>
                  <a:pt x="144" y="589"/>
                  <a:pt x="143" y="589"/>
                  <a:pt x="143" y="588"/>
                </a:cubicBezTo>
                <a:close/>
                <a:moveTo>
                  <a:pt x="475" y="584"/>
                </a:moveTo>
                <a:cubicBezTo>
                  <a:pt x="474" y="584"/>
                  <a:pt x="473" y="583"/>
                  <a:pt x="474" y="582"/>
                </a:cubicBezTo>
                <a:cubicBezTo>
                  <a:pt x="474" y="582"/>
                  <a:pt x="474" y="582"/>
                  <a:pt x="474" y="582"/>
                </a:cubicBezTo>
                <a:cubicBezTo>
                  <a:pt x="474" y="581"/>
                  <a:pt x="475" y="580"/>
                  <a:pt x="476" y="580"/>
                </a:cubicBezTo>
                <a:cubicBezTo>
                  <a:pt x="476" y="580"/>
                  <a:pt x="476" y="580"/>
                  <a:pt x="476" y="580"/>
                </a:cubicBezTo>
                <a:cubicBezTo>
                  <a:pt x="477" y="581"/>
                  <a:pt x="478" y="582"/>
                  <a:pt x="477" y="583"/>
                </a:cubicBezTo>
                <a:cubicBezTo>
                  <a:pt x="477" y="583"/>
                  <a:pt x="477" y="583"/>
                  <a:pt x="477" y="583"/>
                </a:cubicBezTo>
                <a:cubicBezTo>
                  <a:pt x="477" y="584"/>
                  <a:pt x="476" y="584"/>
                  <a:pt x="475" y="584"/>
                </a:cubicBezTo>
                <a:cubicBezTo>
                  <a:pt x="475" y="584"/>
                  <a:pt x="475" y="584"/>
                  <a:pt x="475" y="584"/>
                </a:cubicBezTo>
                <a:cubicBezTo>
                  <a:pt x="475" y="584"/>
                  <a:pt x="475" y="584"/>
                  <a:pt x="475" y="584"/>
                </a:cubicBezTo>
                <a:close/>
                <a:moveTo>
                  <a:pt x="139" y="577"/>
                </a:moveTo>
                <a:cubicBezTo>
                  <a:pt x="138" y="576"/>
                  <a:pt x="139" y="575"/>
                  <a:pt x="140" y="574"/>
                </a:cubicBezTo>
                <a:cubicBezTo>
                  <a:pt x="140" y="574"/>
                  <a:pt x="140" y="574"/>
                  <a:pt x="140" y="574"/>
                </a:cubicBezTo>
                <a:cubicBezTo>
                  <a:pt x="141" y="574"/>
                  <a:pt x="142" y="574"/>
                  <a:pt x="142" y="575"/>
                </a:cubicBezTo>
                <a:cubicBezTo>
                  <a:pt x="142" y="575"/>
                  <a:pt x="142" y="575"/>
                  <a:pt x="142" y="575"/>
                </a:cubicBezTo>
                <a:cubicBezTo>
                  <a:pt x="143" y="577"/>
                  <a:pt x="142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1" y="578"/>
                  <a:pt x="141" y="578"/>
                  <a:pt x="141" y="578"/>
                </a:cubicBezTo>
                <a:cubicBezTo>
                  <a:pt x="140" y="578"/>
                  <a:pt x="139" y="578"/>
                  <a:pt x="139" y="577"/>
                </a:cubicBezTo>
                <a:close/>
                <a:moveTo>
                  <a:pt x="479" y="573"/>
                </a:moveTo>
                <a:cubicBezTo>
                  <a:pt x="478" y="572"/>
                  <a:pt x="477" y="571"/>
                  <a:pt x="478" y="570"/>
                </a:cubicBezTo>
                <a:cubicBezTo>
                  <a:pt x="478" y="570"/>
                  <a:pt x="478" y="570"/>
                  <a:pt x="478" y="570"/>
                </a:cubicBezTo>
                <a:cubicBezTo>
                  <a:pt x="478" y="569"/>
                  <a:pt x="479" y="569"/>
                  <a:pt x="480" y="569"/>
                </a:cubicBezTo>
                <a:cubicBezTo>
                  <a:pt x="480" y="569"/>
                  <a:pt x="480" y="569"/>
                  <a:pt x="480" y="569"/>
                </a:cubicBezTo>
                <a:cubicBezTo>
                  <a:pt x="481" y="569"/>
                  <a:pt x="482" y="571"/>
                  <a:pt x="481" y="572"/>
                </a:cubicBezTo>
                <a:cubicBezTo>
                  <a:pt x="481" y="572"/>
                  <a:pt x="481" y="572"/>
                  <a:pt x="481" y="572"/>
                </a:cubicBezTo>
                <a:cubicBezTo>
                  <a:pt x="481" y="572"/>
                  <a:pt x="480" y="573"/>
                  <a:pt x="479" y="573"/>
                </a:cubicBezTo>
                <a:cubicBezTo>
                  <a:pt x="479" y="573"/>
                  <a:pt x="479" y="573"/>
                  <a:pt x="479" y="573"/>
                </a:cubicBezTo>
                <a:cubicBezTo>
                  <a:pt x="479" y="573"/>
                  <a:pt x="479" y="573"/>
                  <a:pt x="479" y="573"/>
                </a:cubicBezTo>
                <a:close/>
                <a:moveTo>
                  <a:pt x="135" y="566"/>
                </a:moveTo>
                <a:cubicBezTo>
                  <a:pt x="134" y="564"/>
                  <a:pt x="135" y="563"/>
                  <a:pt x="136" y="563"/>
                </a:cubicBezTo>
                <a:cubicBezTo>
                  <a:pt x="136" y="563"/>
                  <a:pt x="136" y="563"/>
                  <a:pt x="136" y="563"/>
                </a:cubicBezTo>
                <a:cubicBezTo>
                  <a:pt x="137" y="563"/>
                  <a:pt x="138" y="563"/>
                  <a:pt x="138" y="564"/>
                </a:cubicBezTo>
                <a:cubicBezTo>
                  <a:pt x="138" y="564"/>
                  <a:pt x="138" y="564"/>
                  <a:pt x="138" y="564"/>
                </a:cubicBezTo>
                <a:cubicBezTo>
                  <a:pt x="139" y="565"/>
                  <a:pt x="138" y="566"/>
                  <a:pt x="137" y="567"/>
                </a:cubicBezTo>
                <a:cubicBezTo>
                  <a:pt x="137" y="567"/>
                  <a:pt x="137" y="567"/>
                  <a:pt x="137" y="567"/>
                </a:cubicBezTo>
                <a:cubicBezTo>
                  <a:pt x="137" y="567"/>
                  <a:pt x="137" y="567"/>
                  <a:pt x="136" y="567"/>
                </a:cubicBezTo>
                <a:cubicBezTo>
                  <a:pt x="136" y="567"/>
                  <a:pt x="136" y="567"/>
                  <a:pt x="136" y="567"/>
                </a:cubicBezTo>
                <a:cubicBezTo>
                  <a:pt x="136" y="567"/>
                  <a:pt x="135" y="566"/>
                  <a:pt x="135" y="566"/>
                </a:cubicBezTo>
                <a:close/>
                <a:moveTo>
                  <a:pt x="483" y="562"/>
                </a:moveTo>
                <a:cubicBezTo>
                  <a:pt x="482" y="561"/>
                  <a:pt x="481" y="560"/>
                  <a:pt x="482" y="559"/>
                </a:cubicBezTo>
                <a:cubicBezTo>
                  <a:pt x="482" y="559"/>
                  <a:pt x="482" y="559"/>
                  <a:pt x="482" y="559"/>
                </a:cubicBezTo>
                <a:cubicBezTo>
                  <a:pt x="482" y="558"/>
                  <a:pt x="483" y="557"/>
                  <a:pt x="484" y="558"/>
                </a:cubicBezTo>
                <a:cubicBezTo>
                  <a:pt x="484" y="558"/>
                  <a:pt x="484" y="558"/>
                  <a:pt x="484" y="558"/>
                </a:cubicBezTo>
                <a:cubicBezTo>
                  <a:pt x="485" y="558"/>
                  <a:pt x="486" y="559"/>
                  <a:pt x="485" y="560"/>
                </a:cubicBezTo>
                <a:cubicBezTo>
                  <a:pt x="485" y="560"/>
                  <a:pt x="485" y="560"/>
                  <a:pt x="485" y="560"/>
                </a:cubicBezTo>
                <a:cubicBezTo>
                  <a:pt x="485" y="561"/>
                  <a:pt x="484" y="562"/>
                  <a:pt x="484" y="562"/>
                </a:cubicBezTo>
                <a:cubicBezTo>
                  <a:pt x="484" y="562"/>
                  <a:pt x="484" y="562"/>
                  <a:pt x="484" y="562"/>
                </a:cubicBezTo>
                <a:cubicBezTo>
                  <a:pt x="483" y="562"/>
                  <a:pt x="483" y="562"/>
                  <a:pt x="483" y="562"/>
                </a:cubicBezTo>
                <a:close/>
                <a:moveTo>
                  <a:pt x="131" y="554"/>
                </a:moveTo>
                <a:cubicBezTo>
                  <a:pt x="130" y="553"/>
                  <a:pt x="131" y="552"/>
                  <a:pt x="132" y="552"/>
                </a:cubicBezTo>
                <a:cubicBezTo>
                  <a:pt x="132" y="552"/>
                  <a:pt x="132" y="552"/>
                  <a:pt x="132" y="552"/>
                </a:cubicBezTo>
                <a:cubicBezTo>
                  <a:pt x="133" y="551"/>
                  <a:pt x="134" y="552"/>
                  <a:pt x="134" y="553"/>
                </a:cubicBezTo>
                <a:cubicBezTo>
                  <a:pt x="134" y="553"/>
                  <a:pt x="134" y="553"/>
                  <a:pt x="134" y="553"/>
                </a:cubicBezTo>
                <a:cubicBezTo>
                  <a:pt x="135" y="554"/>
                  <a:pt x="134" y="555"/>
                  <a:pt x="133" y="555"/>
                </a:cubicBezTo>
                <a:cubicBezTo>
                  <a:pt x="133" y="555"/>
                  <a:pt x="133" y="555"/>
                  <a:pt x="133" y="555"/>
                </a:cubicBezTo>
                <a:cubicBezTo>
                  <a:pt x="133" y="556"/>
                  <a:pt x="133" y="556"/>
                  <a:pt x="132" y="556"/>
                </a:cubicBezTo>
                <a:cubicBezTo>
                  <a:pt x="132" y="556"/>
                  <a:pt x="132" y="556"/>
                  <a:pt x="132" y="556"/>
                </a:cubicBezTo>
                <a:cubicBezTo>
                  <a:pt x="132" y="556"/>
                  <a:pt x="131" y="555"/>
                  <a:pt x="131" y="554"/>
                </a:cubicBezTo>
                <a:close/>
                <a:moveTo>
                  <a:pt x="487" y="550"/>
                </a:moveTo>
                <a:cubicBezTo>
                  <a:pt x="486" y="550"/>
                  <a:pt x="485" y="549"/>
                  <a:pt x="486" y="548"/>
                </a:cubicBezTo>
                <a:cubicBezTo>
                  <a:pt x="486" y="548"/>
                  <a:pt x="486" y="548"/>
                  <a:pt x="486" y="548"/>
                </a:cubicBezTo>
                <a:cubicBezTo>
                  <a:pt x="486" y="547"/>
                  <a:pt x="487" y="546"/>
                  <a:pt x="488" y="546"/>
                </a:cubicBezTo>
                <a:cubicBezTo>
                  <a:pt x="488" y="546"/>
                  <a:pt x="488" y="546"/>
                  <a:pt x="488" y="546"/>
                </a:cubicBezTo>
                <a:cubicBezTo>
                  <a:pt x="489" y="547"/>
                  <a:pt x="490" y="548"/>
                  <a:pt x="489" y="549"/>
                </a:cubicBezTo>
                <a:cubicBezTo>
                  <a:pt x="489" y="549"/>
                  <a:pt x="489" y="549"/>
                  <a:pt x="489" y="549"/>
                </a:cubicBezTo>
                <a:cubicBezTo>
                  <a:pt x="489" y="550"/>
                  <a:pt x="488" y="550"/>
                  <a:pt x="488" y="550"/>
                </a:cubicBezTo>
                <a:cubicBezTo>
                  <a:pt x="488" y="550"/>
                  <a:pt x="488" y="550"/>
                  <a:pt x="488" y="550"/>
                </a:cubicBezTo>
                <a:cubicBezTo>
                  <a:pt x="487" y="550"/>
                  <a:pt x="487" y="550"/>
                  <a:pt x="487" y="550"/>
                </a:cubicBezTo>
                <a:close/>
                <a:moveTo>
                  <a:pt x="127" y="543"/>
                </a:moveTo>
                <a:cubicBezTo>
                  <a:pt x="126" y="542"/>
                  <a:pt x="127" y="541"/>
                  <a:pt x="128" y="540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29" y="540"/>
                  <a:pt x="130" y="541"/>
                  <a:pt x="130" y="542"/>
                </a:cubicBezTo>
                <a:cubicBezTo>
                  <a:pt x="130" y="542"/>
                  <a:pt x="130" y="542"/>
                  <a:pt x="130" y="542"/>
                </a:cubicBezTo>
                <a:cubicBezTo>
                  <a:pt x="131" y="543"/>
                  <a:pt x="130" y="544"/>
                  <a:pt x="129" y="544"/>
                </a:cubicBezTo>
                <a:cubicBezTo>
                  <a:pt x="129" y="544"/>
                  <a:pt x="129" y="544"/>
                  <a:pt x="129" y="544"/>
                </a:cubicBezTo>
                <a:cubicBezTo>
                  <a:pt x="129" y="544"/>
                  <a:pt x="129" y="544"/>
                  <a:pt x="128" y="544"/>
                </a:cubicBezTo>
                <a:cubicBezTo>
                  <a:pt x="128" y="544"/>
                  <a:pt x="128" y="544"/>
                  <a:pt x="128" y="544"/>
                </a:cubicBezTo>
                <a:cubicBezTo>
                  <a:pt x="128" y="544"/>
                  <a:pt x="127" y="544"/>
                  <a:pt x="127" y="543"/>
                </a:cubicBezTo>
                <a:close/>
                <a:moveTo>
                  <a:pt x="491" y="539"/>
                </a:moveTo>
                <a:cubicBezTo>
                  <a:pt x="490" y="539"/>
                  <a:pt x="489" y="537"/>
                  <a:pt x="490" y="536"/>
                </a:cubicBezTo>
                <a:cubicBezTo>
                  <a:pt x="490" y="536"/>
                  <a:pt x="490" y="536"/>
                  <a:pt x="490" y="536"/>
                </a:cubicBezTo>
                <a:cubicBezTo>
                  <a:pt x="490" y="535"/>
                  <a:pt x="491" y="535"/>
                  <a:pt x="492" y="535"/>
                </a:cubicBezTo>
                <a:cubicBezTo>
                  <a:pt x="492" y="535"/>
                  <a:pt x="492" y="535"/>
                  <a:pt x="492" y="535"/>
                </a:cubicBezTo>
                <a:cubicBezTo>
                  <a:pt x="493" y="536"/>
                  <a:pt x="494" y="537"/>
                  <a:pt x="493" y="538"/>
                </a:cubicBezTo>
                <a:cubicBezTo>
                  <a:pt x="493" y="538"/>
                  <a:pt x="493" y="538"/>
                  <a:pt x="493" y="538"/>
                </a:cubicBezTo>
                <a:cubicBezTo>
                  <a:pt x="493" y="539"/>
                  <a:pt x="492" y="539"/>
                  <a:pt x="492" y="539"/>
                </a:cubicBezTo>
                <a:cubicBezTo>
                  <a:pt x="492" y="539"/>
                  <a:pt x="492" y="539"/>
                  <a:pt x="492" y="539"/>
                </a:cubicBezTo>
                <a:cubicBezTo>
                  <a:pt x="491" y="539"/>
                  <a:pt x="491" y="539"/>
                  <a:pt x="491" y="539"/>
                </a:cubicBezTo>
                <a:close/>
                <a:moveTo>
                  <a:pt x="122" y="532"/>
                </a:moveTo>
                <a:cubicBezTo>
                  <a:pt x="122" y="531"/>
                  <a:pt x="123" y="529"/>
                  <a:pt x="124" y="529"/>
                </a:cubicBezTo>
                <a:cubicBezTo>
                  <a:pt x="124" y="529"/>
                  <a:pt x="124" y="529"/>
                  <a:pt x="124" y="529"/>
                </a:cubicBezTo>
                <a:cubicBezTo>
                  <a:pt x="125" y="529"/>
                  <a:pt x="126" y="529"/>
                  <a:pt x="126" y="530"/>
                </a:cubicBezTo>
                <a:cubicBezTo>
                  <a:pt x="126" y="530"/>
                  <a:pt x="126" y="530"/>
                  <a:pt x="126" y="530"/>
                </a:cubicBezTo>
                <a:cubicBezTo>
                  <a:pt x="127" y="531"/>
                  <a:pt x="126" y="532"/>
                  <a:pt x="125" y="533"/>
                </a:cubicBezTo>
                <a:cubicBezTo>
                  <a:pt x="125" y="533"/>
                  <a:pt x="125" y="533"/>
                  <a:pt x="125" y="533"/>
                </a:cubicBezTo>
                <a:cubicBezTo>
                  <a:pt x="125" y="533"/>
                  <a:pt x="125" y="533"/>
                  <a:pt x="124" y="533"/>
                </a:cubicBezTo>
                <a:cubicBezTo>
                  <a:pt x="124" y="533"/>
                  <a:pt x="124" y="533"/>
                  <a:pt x="124" y="533"/>
                </a:cubicBezTo>
                <a:cubicBezTo>
                  <a:pt x="124" y="533"/>
                  <a:pt x="123" y="532"/>
                  <a:pt x="122" y="532"/>
                </a:cubicBezTo>
                <a:close/>
                <a:moveTo>
                  <a:pt x="495" y="528"/>
                </a:moveTo>
                <a:cubicBezTo>
                  <a:pt x="494" y="527"/>
                  <a:pt x="493" y="526"/>
                  <a:pt x="494" y="525"/>
                </a:cubicBezTo>
                <a:cubicBezTo>
                  <a:pt x="494" y="525"/>
                  <a:pt x="494" y="525"/>
                  <a:pt x="494" y="525"/>
                </a:cubicBezTo>
                <a:cubicBezTo>
                  <a:pt x="494" y="524"/>
                  <a:pt x="495" y="523"/>
                  <a:pt x="496" y="524"/>
                </a:cubicBezTo>
                <a:cubicBezTo>
                  <a:pt x="496" y="524"/>
                  <a:pt x="496" y="524"/>
                  <a:pt x="496" y="524"/>
                </a:cubicBezTo>
                <a:cubicBezTo>
                  <a:pt x="497" y="524"/>
                  <a:pt x="498" y="525"/>
                  <a:pt x="498" y="526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7" y="527"/>
                  <a:pt x="496" y="528"/>
                  <a:pt x="496" y="528"/>
                </a:cubicBezTo>
                <a:cubicBezTo>
                  <a:pt x="496" y="528"/>
                  <a:pt x="496" y="528"/>
                  <a:pt x="496" y="528"/>
                </a:cubicBezTo>
                <a:cubicBezTo>
                  <a:pt x="495" y="528"/>
                  <a:pt x="495" y="528"/>
                  <a:pt x="495" y="528"/>
                </a:cubicBezTo>
                <a:close/>
                <a:moveTo>
                  <a:pt x="118" y="520"/>
                </a:moveTo>
                <a:cubicBezTo>
                  <a:pt x="118" y="519"/>
                  <a:pt x="119" y="518"/>
                  <a:pt x="120" y="518"/>
                </a:cubicBezTo>
                <a:cubicBezTo>
                  <a:pt x="120" y="518"/>
                  <a:pt x="120" y="518"/>
                  <a:pt x="120" y="518"/>
                </a:cubicBezTo>
                <a:cubicBezTo>
                  <a:pt x="121" y="517"/>
                  <a:pt x="122" y="518"/>
                  <a:pt x="122" y="519"/>
                </a:cubicBezTo>
                <a:cubicBezTo>
                  <a:pt x="122" y="519"/>
                  <a:pt x="122" y="519"/>
                  <a:pt x="122" y="519"/>
                </a:cubicBezTo>
                <a:cubicBezTo>
                  <a:pt x="123" y="520"/>
                  <a:pt x="122" y="521"/>
                  <a:pt x="121" y="522"/>
                </a:cubicBezTo>
                <a:cubicBezTo>
                  <a:pt x="121" y="522"/>
                  <a:pt x="121" y="522"/>
                  <a:pt x="121" y="522"/>
                </a:cubicBezTo>
                <a:cubicBezTo>
                  <a:pt x="121" y="522"/>
                  <a:pt x="121" y="522"/>
                  <a:pt x="120" y="522"/>
                </a:cubicBezTo>
                <a:cubicBezTo>
                  <a:pt x="120" y="522"/>
                  <a:pt x="120" y="522"/>
                  <a:pt x="120" y="522"/>
                </a:cubicBezTo>
                <a:cubicBezTo>
                  <a:pt x="119" y="522"/>
                  <a:pt x="119" y="521"/>
                  <a:pt x="118" y="520"/>
                </a:cubicBezTo>
                <a:close/>
                <a:moveTo>
                  <a:pt x="499" y="516"/>
                </a:moveTo>
                <a:cubicBezTo>
                  <a:pt x="498" y="516"/>
                  <a:pt x="497" y="515"/>
                  <a:pt x="498" y="514"/>
                </a:cubicBezTo>
                <a:cubicBezTo>
                  <a:pt x="498" y="514"/>
                  <a:pt x="498" y="514"/>
                  <a:pt x="498" y="514"/>
                </a:cubicBezTo>
                <a:cubicBezTo>
                  <a:pt x="498" y="513"/>
                  <a:pt x="499" y="512"/>
                  <a:pt x="500" y="513"/>
                </a:cubicBezTo>
                <a:cubicBezTo>
                  <a:pt x="500" y="513"/>
                  <a:pt x="500" y="513"/>
                  <a:pt x="500" y="513"/>
                </a:cubicBezTo>
                <a:cubicBezTo>
                  <a:pt x="501" y="513"/>
                  <a:pt x="502" y="514"/>
                  <a:pt x="502" y="515"/>
                </a:cubicBezTo>
                <a:cubicBezTo>
                  <a:pt x="502" y="515"/>
                  <a:pt x="502" y="515"/>
                  <a:pt x="502" y="515"/>
                </a:cubicBezTo>
                <a:cubicBezTo>
                  <a:pt x="501" y="516"/>
                  <a:pt x="501" y="516"/>
                  <a:pt x="500" y="516"/>
                </a:cubicBezTo>
                <a:cubicBezTo>
                  <a:pt x="500" y="516"/>
                  <a:pt x="500" y="516"/>
                  <a:pt x="500" y="516"/>
                </a:cubicBezTo>
                <a:cubicBezTo>
                  <a:pt x="499" y="516"/>
                  <a:pt x="499" y="516"/>
                  <a:pt x="499" y="516"/>
                </a:cubicBezTo>
                <a:close/>
                <a:moveTo>
                  <a:pt x="114" y="509"/>
                </a:moveTo>
                <a:cubicBezTo>
                  <a:pt x="114" y="508"/>
                  <a:pt x="115" y="507"/>
                  <a:pt x="116" y="506"/>
                </a:cubicBezTo>
                <a:cubicBezTo>
                  <a:pt x="116" y="506"/>
                  <a:pt x="116" y="506"/>
                  <a:pt x="116" y="506"/>
                </a:cubicBezTo>
                <a:cubicBezTo>
                  <a:pt x="117" y="506"/>
                  <a:pt x="118" y="507"/>
                  <a:pt x="118" y="508"/>
                </a:cubicBezTo>
                <a:cubicBezTo>
                  <a:pt x="118" y="508"/>
                  <a:pt x="118" y="508"/>
                  <a:pt x="118" y="508"/>
                </a:cubicBezTo>
                <a:cubicBezTo>
                  <a:pt x="118" y="509"/>
                  <a:pt x="118" y="510"/>
                  <a:pt x="117" y="510"/>
                </a:cubicBezTo>
                <a:cubicBezTo>
                  <a:pt x="117" y="510"/>
                  <a:pt x="117" y="510"/>
                  <a:pt x="117" y="510"/>
                </a:cubicBezTo>
                <a:cubicBezTo>
                  <a:pt x="117" y="510"/>
                  <a:pt x="116" y="510"/>
                  <a:pt x="116" y="510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15" y="510"/>
                  <a:pt x="115" y="510"/>
                  <a:pt x="114" y="509"/>
                </a:cubicBezTo>
                <a:close/>
                <a:moveTo>
                  <a:pt x="503" y="505"/>
                </a:moveTo>
                <a:cubicBezTo>
                  <a:pt x="502" y="505"/>
                  <a:pt x="502" y="504"/>
                  <a:pt x="502" y="502"/>
                </a:cubicBezTo>
                <a:cubicBezTo>
                  <a:pt x="502" y="502"/>
                  <a:pt x="502" y="502"/>
                  <a:pt x="502" y="502"/>
                </a:cubicBezTo>
                <a:cubicBezTo>
                  <a:pt x="502" y="501"/>
                  <a:pt x="503" y="501"/>
                  <a:pt x="504" y="501"/>
                </a:cubicBezTo>
                <a:cubicBezTo>
                  <a:pt x="504" y="501"/>
                  <a:pt x="504" y="501"/>
                  <a:pt x="504" y="501"/>
                </a:cubicBezTo>
                <a:cubicBezTo>
                  <a:pt x="505" y="502"/>
                  <a:pt x="506" y="503"/>
                  <a:pt x="506" y="504"/>
                </a:cubicBezTo>
                <a:cubicBezTo>
                  <a:pt x="506" y="504"/>
                  <a:pt x="506" y="504"/>
                  <a:pt x="506" y="504"/>
                </a:cubicBezTo>
                <a:cubicBezTo>
                  <a:pt x="505" y="505"/>
                  <a:pt x="505" y="505"/>
                  <a:pt x="504" y="505"/>
                </a:cubicBezTo>
                <a:cubicBezTo>
                  <a:pt x="504" y="505"/>
                  <a:pt x="504" y="505"/>
                  <a:pt x="504" y="505"/>
                </a:cubicBezTo>
                <a:cubicBezTo>
                  <a:pt x="504" y="505"/>
                  <a:pt x="503" y="505"/>
                  <a:pt x="503" y="505"/>
                </a:cubicBezTo>
                <a:close/>
                <a:moveTo>
                  <a:pt x="110" y="498"/>
                </a:moveTo>
                <a:cubicBezTo>
                  <a:pt x="110" y="497"/>
                  <a:pt x="110" y="496"/>
                  <a:pt x="112" y="495"/>
                </a:cubicBezTo>
                <a:cubicBezTo>
                  <a:pt x="112" y="495"/>
                  <a:pt x="112" y="495"/>
                  <a:pt x="112" y="495"/>
                </a:cubicBezTo>
                <a:cubicBezTo>
                  <a:pt x="113" y="495"/>
                  <a:pt x="114" y="495"/>
                  <a:pt x="114" y="496"/>
                </a:cubicBezTo>
                <a:cubicBezTo>
                  <a:pt x="114" y="496"/>
                  <a:pt x="114" y="496"/>
                  <a:pt x="114" y="496"/>
                </a:cubicBezTo>
                <a:cubicBezTo>
                  <a:pt x="114" y="497"/>
                  <a:pt x="114" y="499"/>
                  <a:pt x="113" y="499"/>
                </a:cubicBezTo>
                <a:cubicBezTo>
                  <a:pt x="113" y="499"/>
                  <a:pt x="113" y="499"/>
                  <a:pt x="113" y="499"/>
                </a:cubicBezTo>
                <a:cubicBezTo>
                  <a:pt x="113" y="499"/>
                  <a:pt x="112" y="499"/>
                  <a:pt x="112" y="499"/>
                </a:cubicBezTo>
                <a:cubicBezTo>
                  <a:pt x="112" y="499"/>
                  <a:pt x="112" y="499"/>
                  <a:pt x="112" y="499"/>
                </a:cubicBezTo>
                <a:cubicBezTo>
                  <a:pt x="111" y="499"/>
                  <a:pt x="111" y="499"/>
                  <a:pt x="110" y="498"/>
                </a:cubicBezTo>
                <a:close/>
                <a:moveTo>
                  <a:pt x="507" y="494"/>
                </a:moveTo>
                <a:cubicBezTo>
                  <a:pt x="506" y="493"/>
                  <a:pt x="506" y="492"/>
                  <a:pt x="506" y="491"/>
                </a:cubicBezTo>
                <a:cubicBezTo>
                  <a:pt x="506" y="491"/>
                  <a:pt x="506" y="491"/>
                  <a:pt x="506" y="491"/>
                </a:cubicBezTo>
                <a:cubicBezTo>
                  <a:pt x="506" y="490"/>
                  <a:pt x="507" y="490"/>
                  <a:pt x="508" y="490"/>
                </a:cubicBezTo>
                <a:cubicBezTo>
                  <a:pt x="508" y="490"/>
                  <a:pt x="508" y="490"/>
                  <a:pt x="508" y="490"/>
                </a:cubicBezTo>
                <a:cubicBezTo>
                  <a:pt x="510" y="490"/>
                  <a:pt x="510" y="492"/>
                  <a:pt x="510" y="493"/>
                </a:cubicBezTo>
                <a:cubicBezTo>
                  <a:pt x="510" y="493"/>
                  <a:pt x="510" y="493"/>
                  <a:pt x="510" y="493"/>
                </a:cubicBezTo>
                <a:cubicBezTo>
                  <a:pt x="509" y="493"/>
                  <a:pt x="509" y="494"/>
                  <a:pt x="508" y="494"/>
                </a:cubicBezTo>
                <a:cubicBezTo>
                  <a:pt x="508" y="494"/>
                  <a:pt x="508" y="494"/>
                  <a:pt x="508" y="494"/>
                </a:cubicBezTo>
                <a:cubicBezTo>
                  <a:pt x="508" y="494"/>
                  <a:pt x="507" y="494"/>
                  <a:pt x="507" y="494"/>
                </a:cubicBezTo>
                <a:close/>
                <a:moveTo>
                  <a:pt x="106" y="486"/>
                </a:moveTo>
                <a:cubicBezTo>
                  <a:pt x="106" y="485"/>
                  <a:pt x="106" y="484"/>
                  <a:pt x="107" y="484"/>
                </a:cubicBezTo>
                <a:cubicBezTo>
                  <a:pt x="107" y="484"/>
                  <a:pt x="107" y="484"/>
                  <a:pt x="107" y="484"/>
                </a:cubicBezTo>
                <a:cubicBezTo>
                  <a:pt x="109" y="484"/>
                  <a:pt x="110" y="484"/>
                  <a:pt x="110" y="485"/>
                </a:cubicBezTo>
                <a:cubicBezTo>
                  <a:pt x="110" y="485"/>
                  <a:pt x="110" y="485"/>
                  <a:pt x="110" y="485"/>
                </a:cubicBezTo>
                <a:cubicBezTo>
                  <a:pt x="110" y="486"/>
                  <a:pt x="110" y="487"/>
                  <a:pt x="109" y="488"/>
                </a:cubicBezTo>
                <a:cubicBezTo>
                  <a:pt x="109" y="488"/>
                  <a:pt x="109" y="488"/>
                  <a:pt x="109" y="488"/>
                </a:cubicBezTo>
                <a:cubicBezTo>
                  <a:pt x="109" y="488"/>
                  <a:pt x="108" y="488"/>
                  <a:pt x="108" y="488"/>
                </a:cubicBezTo>
                <a:cubicBezTo>
                  <a:pt x="108" y="488"/>
                  <a:pt x="108" y="488"/>
                  <a:pt x="108" y="488"/>
                </a:cubicBezTo>
                <a:cubicBezTo>
                  <a:pt x="107" y="488"/>
                  <a:pt x="107" y="487"/>
                  <a:pt x="106" y="486"/>
                </a:cubicBezTo>
                <a:close/>
                <a:moveTo>
                  <a:pt x="511" y="482"/>
                </a:moveTo>
                <a:cubicBezTo>
                  <a:pt x="510" y="482"/>
                  <a:pt x="510" y="481"/>
                  <a:pt x="510" y="480"/>
                </a:cubicBezTo>
                <a:cubicBezTo>
                  <a:pt x="510" y="480"/>
                  <a:pt x="510" y="480"/>
                  <a:pt x="510" y="480"/>
                </a:cubicBezTo>
                <a:cubicBezTo>
                  <a:pt x="510" y="479"/>
                  <a:pt x="512" y="478"/>
                  <a:pt x="513" y="479"/>
                </a:cubicBezTo>
                <a:cubicBezTo>
                  <a:pt x="513" y="479"/>
                  <a:pt x="513" y="479"/>
                  <a:pt x="513" y="479"/>
                </a:cubicBezTo>
                <a:cubicBezTo>
                  <a:pt x="514" y="479"/>
                  <a:pt x="514" y="480"/>
                  <a:pt x="514" y="481"/>
                </a:cubicBezTo>
                <a:cubicBezTo>
                  <a:pt x="514" y="481"/>
                  <a:pt x="514" y="481"/>
                  <a:pt x="514" y="481"/>
                </a:cubicBezTo>
                <a:cubicBezTo>
                  <a:pt x="513" y="482"/>
                  <a:pt x="513" y="483"/>
                  <a:pt x="512" y="483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12" y="483"/>
                  <a:pt x="511" y="483"/>
                  <a:pt x="511" y="482"/>
                </a:cubicBezTo>
                <a:close/>
                <a:moveTo>
                  <a:pt x="102" y="475"/>
                </a:moveTo>
                <a:cubicBezTo>
                  <a:pt x="102" y="474"/>
                  <a:pt x="102" y="473"/>
                  <a:pt x="103" y="473"/>
                </a:cubicBezTo>
                <a:cubicBezTo>
                  <a:pt x="103" y="473"/>
                  <a:pt x="103" y="473"/>
                  <a:pt x="103" y="473"/>
                </a:cubicBezTo>
                <a:cubicBezTo>
                  <a:pt x="104" y="472"/>
                  <a:pt x="106" y="473"/>
                  <a:pt x="106" y="474"/>
                </a:cubicBezTo>
                <a:cubicBezTo>
                  <a:pt x="106" y="474"/>
                  <a:pt x="106" y="474"/>
                  <a:pt x="106" y="474"/>
                </a:cubicBezTo>
                <a:cubicBezTo>
                  <a:pt x="106" y="475"/>
                  <a:pt x="106" y="476"/>
                  <a:pt x="105" y="476"/>
                </a:cubicBezTo>
                <a:cubicBezTo>
                  <a:pt x="105" y="476"/>
                  <a:pt x="105" y="476"/>
                  <a:pt x="105" y="476"/>
                </a:cubicBezTo>
                <a:cubicBezTo>
                  <a:pt x="105" y="476"/>
                  <a:pt x="104" y="476"/>
                  <a:pt x="104" y="476"/>
                </a:cubicBezTo>
                <a:cubicBezTo>
                  <a:pt x="104" y="476"/>
                  <a:pt x="104" y="476"/>
                  <a:pt x="104" y="476"/>
                </a:cubicBezTo>
                <a:cubicBezTo>
                  <a:pt x="103" y="476"/>
                  <a:pt x="103" y="476"/>
                  <a:pt x="102" y="475"/>
                </a:cubicBezTo>
                <a:close/>
                <a:moveTo>
                  <a:pt x="515" y="471"/>
                </a:moveTo>
                <a:cubicBezTo>
                  <a:pt x="514" y="471"/>
                  <a:pt x="514" y="470"/>
                  <a:pt x="514" y="469"/>
                </a:cubicBezTo>
                <a:cubicBezTo>
                  <a:pt x="514" y="469"/>
                  <a:pt x="514" y="469"/>
                  <a:pt x="514" y="469"/>
                </a:cubicBezTo>
                <a:cubicBezTo>
                  <a:pt x="514" y="468"/>
                  <a:pt x="516" y="467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ubicBezTo>
                  <a:pt x="518" y="468"/>
                  <a:pt x="518" y="469"/>
                  <a:pt x="518" y="470"/>
                </a:cubicBez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71"/>
                  <a:pt x="515" y="471"/>
                  <a:pt x="515" y="471"/>
                </a:cubicBezTo>
                <a:close/>
                <a:moveTo>
                  <a:pt x="98" y="464"/>
                </a:moveTo>
                <a:cubicBezTo>
                  <a:pt x="98" y="463"/>
                  <a:pt x="98" y="462"/>
                  <a:pt x="99" y="461"/>
                </a:cubicBezTo>
                <a:cubicBezTo>
                  <a:pt x="99" y="461"/>
                  <a:pt x="99" y="461"/>
                  <a:pt x="99" y="461"/>
                </a:cubicBezTo>
                <a:cubicBezTo>
                  <a:pt x="100" y="461"/>
                  <a:pt x="102" y="461"/>
                  <a:pt x="102" y="463"/>
                </a:cubicBezTo>
                <a:cubicBezTo>
                  <a:pt x="102" y="463"/>
                  <a:pt x="102" y="463"/>
                  <a:pt x="102" y="463"/>
                </a:cubicBezTo>
                <a:cubicBezTo>
                  <a:pt x="102" y="464"/>
                  <a:pt x="102" y="465"/>
                  <a:pt x="101" y="465"/>
                </a:cubicBezTo>
                <a:cubicBezTo>
                  <a:pt x="101" y="465"/>
                  <a:pt x="101" y="465"/>
                  <a:pt x="101" y="465"/>
                </a:cubicBezTo>
                <a:cubicBezTo>
                  <a:pt x="100" y="465"/>
                  <a:pt x="100" y="465"/>
                  <a:pt x="100" y="465"/>
                </a:cubicBezTo>
                <a:cubicBezTo>
                  <a:pt x="100" y="465"/>
                  <a:pt x="100" y="465"/>
                  <a:pt x="100" y="465"/>
                </a:cubicBezTo>
                <a:cubicBezTo>
                  <a:pt x="99" y="465"/>
                  <a:pt x="98" y="465"/>
                  <a:pt x="98" y="464"/>
                </a:cubicBezTo>
                <a:close/>
                <a:moveTo>
                  <a:pt x="519" y="460"/>
                </a:moveTo>
                <a:cubicBezTo>
                  <a:pt x="518" y="459"/>
                  <a:pt x="518" y="458"/>
                  <a:pt x="518" y="457"/>
                </a:cubicBezTo>
                <a:cubicBezTo>
                  <a:pt x="518" y="457"/>
                  <a:pt x="518" y="457"/>
                  <a:pt x="518" y="457"/>
                </a:cubicBezTo>
                <a:cubicBezTo>
                  <a:pt x="518" y="456"/>
                  <a:pt x="520" y="456"/>
                  <a:pt x="521" y="456"/>
                </a:cubicBezTo>
                <a:cubicBezTo>
                  <a:pt x="521" y="456"/>
                  <a:pt x="521" y="456"/>
                  <a:pt x="521" y="456"/>
                </a:cubicBezTo>
                <a:cubicBezTo>
                  <a:pt x="522" y="456"/>
                  <a:pt x="522" y="458"/>
                  <a:pt x="522" y="459"/>
                </a:cubicBezTo>
                <a:cubicBezTo>
                  <a:pt x="522" y="459"/>
                  <a:pt x="522" y="459"/>
                  <a:pt x="522" y="459"/>
                </a:cubicBezTo>
                <a:cubicBezTo>
                  <a:pt x="522" y="459"/>
                  <a:pt x="521" y="460"/>
                  <a:pt x="520" y="460"/>
                </a:cubicBezTo>
                <a:cubicBezTo>
                  <a:pt x="520" y="460"/>
                  <a:pt x="520" y="460"/>
                  <a:pt x="520" y="460"/>
                </a:cubicBezTo>
                <a:cubicBezTo>
                  <a:pt x="520" y="460"/>
                  <a:pt x="520" y="460"/>
                  <a:pt x="519" y="460"/>
                </a:cubicBezTo>
                <a:close/>
                <a:moveTo>
                  <a:pt x="94" y="453"/>
                </a:moveTo>
                <a:cubicBezTo>
                  <a:pt x="94" y="452"/>
                  <a:pt x="94" y="450"/>
                  <a:pt x="95" y="450"/>
                </a:cubicBezTo>
                <a:cubicBezTo>
                  <a:pt x="95" y="450"/>
                  <a:pt x="95" y="450"/>
                  <a:pt x="95" y="450"/>
                </a:cubicBezTo>
                <a:cubicBezTo>
                  <a:pt x="96" y="450"/>
                  <a:pt x="97" y="450"/>
                  <a:pt x="98" y="451"/>
                </a:cubicBezTo>
                <a:cubicBezTo>
                  <a:pt x="98" y="451"/>
                  <a:pt x="98" y="451"/>
                  <a:pt x="98" y="451"/>
                </a:cubicBezTo>
                <a:cubicBezTo>
                  <a:pt x="98" y="452"/>
                  <a:pt x="98" y="453"/>
                  <a:pt x="97" y="454"/>
                </a:cubicBezTo>
                <a:cubicBezTo>
                  <a:pt x="97" y="454"/>
                  <a:pt x="97" y="454"/>
                  <a:pt x="97" y="454"/>
                </a:cubicBezTo>
                <a:cubicBezTo>
                  <a:pt x="96" y="454"/>
                  <a:pt x="96" y="454"/>
                  <a:pt x="96" y="454"/>
                </a:cubicBezTo>
                <a:cubicBezTo>
                  <a:pt x="96" y="454"/>
                  <a:pt x="96" y="454"/>
                  <a:pt x="96" y="454"/>
                </a:cubicBezTo>
                <a:cubicBezTo>
                  <a:pt x="95" y="454"/>
                  <a:pt x="94" y="453"/>
                  <a:pt x="94" y="453"/>
                </a:cubicBezTo>
                <a:close/>
                <a:moveTo>
                  <a:pt x="523" y="449"/>
                </a:moveTo>
                <a:cubicBezTo>
                  <a:pt x="522" y="448"/>
                  <a:pt x="522" y="447"/>
                  <a:pt x="522" y="446"/>
                </a:cubicBezTo>
                <a:cubicBezTo>
                  <a:pt x="522" y="446"/>
                  <a:pt x="522" y="446"/>
                  <a:pt x="522" y="446"/>
                </a:cubicBezTo>
                <a:cubicBezTo>
                  <a:pt x="523" y="445"/>
                  <a:pt x="524" y="444"/>
                  <a:pt x="525" y="445"/>
                </a:cubicBezTo>
                <a:cubicBezTo>
                  <a:pt x="525" y="445"/>
                  <a:pt x="525" y="445"/>
                  <a:pt x="525" y="445"/>
                </a:cubicBezTo>
                <a:cubicBezTo>
                  <a:pt x="526" y="445"/>
                  <a:pt x="526" y="446"/>
                  <a:pt x="526" y="447"/>
                </a:cubicBezTo>
                <a:cubicBezTo>
                  <a:pt x="526" y="447"/>
                  <a:pt x="526" y="447"/>
                  <a:pt x="526" y="447"/>
                </a:cubicBezTo>
                <a:cubicBezTo>
                  <a:pt x="526" y="448"/>
                  <a:pt x="525" y="449"/>
                  <a:pt x="524" y="449"/>
                </a:cubicBezTo>
                <a:cubicBezTo>
                  <a:pt x="524" y="449"/>
                  <a:pt x="524" y="449"/>
                  <a:pt x="524" y="449"/>
                </a:cubicBezTo>
                <a:cubicBezTo>
                  <a:pt x="524" y="449"/>
                  <a:pt x="524" y="449"/>
                  <a:pt x="523" y="449"/>
                </a:cubicBezTo>
                <a:close/>
                <a:moveTo>
                  <a:pt x="90" y="441"/>
                </a:moveTo>
                <a:cubicBezTo>
                  <a:pt x="90" y="440"/>
                  <a:pt x="90" y="439"/>
                  <a:pt x="91" y="439"/>
                </a:cubicBezTo>
                <a:cubicBezTo>
                  <a:pt x="91" y="439"/>
                  <a:pt x="91" y="439"/>
                  <a:pt x="91" y="439"/>
                </a:cubicBezTo>
                <a:cubicBezTo>
                  <a:pt x="92" y="438"/>
                  <a:pt x="93" y="439"/>
                  <a:pt x="94" y="440"/>
                </a:cubicBezTo>
                <a:cubicBezTo>
                  <a:pt x="94" y="440"/>
                  <a:pt x="94" y="440"/>
                  <a:pt x="94" y="440"/>
                </a:cubicBezTo>
                <a:cubicBezTo>
                  <a:pt x="94" y="441"/>
                  <a:pt x="94" y="442"/>
                  <a:pt x="93" y="442"/>
                </a:cubicBezTo>
                <a:cubicBezTo>
                  <a:pt x="93" y="442"/>
                  <a:pt x="93" y="442"/>
                  <a:pt x="93" y="442"/>
                </a:cubicBezTo>
                <a:cubicBezTo>
                  <a:pt x="92" y="443"/>
                  <a:pt x="92" y="443"/>
                  <a:pt x="92" y="443"/>
                </a:cubicBezTo>
                <a:cubicBezTo>
                  <a:pt x="92" y="443"/>
                  <a:pt x="92" y="443"/>
                  <a:pt x="92" y="443"/>
                </a:cubicBezTo>
                <a:cubicBezTo>
                  <a:pt x="91" y="443"/>
                  <a:pt x="90" y="442"/>
                  <a:pt x="90" y="441"/>
                </a:cubicBezTo>
                <a:close/>
                <a:moveTo>
                  <a:pt x="527" y="437"/>
                </a:moveTo>
                <a:cubicBezTo>
                  <a:pt x="526" y="437"/>
                  <a:pt x="526" y="436"/>
                  <a:pt x="526" y="435"/>
                </a:cubicBezTo>
                <a:cubicBezTo>
                  <a:pt x="526" y="435"/>
                  <a:pt x="526" y="435"/>
                  <a:pt x="526" y="435"/>
                </a:cubicBezTo>
                <a:cubicBezTo>
                  <a:pt x="527" y="434"/>
                  <a:pt x="528" y="433"/>
                  <a:pt x="529" y="434"/>
                </a:cubicBezTo>
                <a:cubicBezTo>
                  <a:pt x="529" y="434"/>
                  <a:pt x="529" y="434"/>
                  <a:pt x="529" y="434"/>
                </a:cubicBezTo>
                <a:cubicBezTo>
                  <a:pt x="530" y="434"/>
                  <a:pt x="530" y="435"/>
                  <a:pt x="530" y="436"/>
                </a:cubicBezTo>
                <a:cubicBezTo>
                  <a:pt x="530" y="436"/>
                  <a:pt x="530" y="436"/>
                  <a:pt x="530" y="436"/>
                </a:cubicBezTo>
                <a:cubicBezTo>
                  <a:pt x="530" y="437"/>
                  <a:pt x="529" y="437"/>
                  <a:pt x="528" y="437"/>
                </a:cubicBezTo>
                <a:cubicBezTo>
                  <a:pt x="528" y="437"/>
                  <a:pt x="528" y="437"/>
                  <a:pt x="528" y="437"/>
                </a:cubicBezTo>
                <a:cubicBezTo>
                  <a:pt x="528" y="437"/>
                  <a:pt x="528" y="437"/>
                  <a:pt x="527" y="437"/>
                </a:cubicBezTo>
                <a:close/>
                <a:moveTo>
                  <a:pt x="86" y="430"/>
                </a:moveTo>
                <a:cubicBezTo>
                  <a:pt x="86" y="429"/>
                  <a:pt x="86" y="428"/>
                  <a:pt x="87" y="427"/>
                </a:cubicBezTo>
                <a:cubicBezTo>
                  <a:pt x="87" y="427"/>
                  <a:pt x="87" y="427"/>
                  <a:pt x="87" y="427"/>
                </a:cubicBezTo>
                <a:cubicBezTo>
                  <a:pt x="88" y="427"/>
                  <a:pt x="89" y="428"/>
                  <a:pt x="90" y="429"/>
                </a:cubicBezTo>
                <a:cubicBezTo>
                  <a:pt x="90" y="429"/>
                  <a:pt x="90" y="429"/>
                  <a:pt x="90" y="429"/>
                </a:cubicBezTo>
                <a:cubicBezTo>
                  <a:pt x="90" y="430"/>
                  <a:pt x="90" y="431"/>
                  <a:pt x="89" y="431"/>
                </a:cubicBezTo>
                <a:cubicBezTo>
                  <a:pt x="89" y="431"/>
                  <a:pt x="89" y="431"/>
                  <a:pt x="89" y="431"/>
                </a:cubicBezTo>
                <a:cubicBezTo>
                  <a:pt x="88" y="431"/>
                  <a:pt x="88" y="431"/>
                  <a:pt x="88" y="431"/>
                </a:cubicBezTo>
                <a:cubicBezTo>
                  <a:pt x="88" y="431"/>
                  <a:pt x="88" y="431"/>
                  <a:pt x="88" y="431"/>
                </a:cubicBezTo>
                <a:cubicBezTo>
                  <a:pt x="87" y="431"/>
                  <a:pt x="86" y="431"/>
                  <a:pt x="86" y="430"/>
                </a:cubicBezTo>
                <a:close/>
                <a:moveTo>
                  <a:pt x="531" y="426"/>
                </a:moveTo>
                <a:cubicBezTo>
                  <a:pt x="530" y="426"/>
                  <a:pt x="530" y="424"/>
                  <a:pt x="530" y="423"/>
                </a:cubicBezTo>
                <a:cubicBezTo>
                  <a:pt x="530" y="423"/>
                  <a:pt x="530" y="423"/>
                  <a:pt x="530" y="423"/>
                </a:cubicBezTo>
                <a:cubicBezTo>
                  <a:pt x="531" y="422"/>
                  <a:pt x="532" y="422"/>
                  <a:pt x="533" y="422"/>
                </a:cubicBezTo>
                <a:cubicBezTo>
                  <a:pt x="533" y="422"/>
                  <a:pt x="533" y="422"/>
                  <a:pt x="533" y="422"/>
                </a:cubicBezTo>
                <a:cubicBezTo>
                  <a:pt x="534" y="423"/>
                  <a:pt x="534" y="424"/>
                  <a:pt x="534" y="425"/>
                </a:cubicBezTo>
                <a:cubicBezTo>
                  <a:pt x="534" y="425"/>
                  <a:pt x="534" y="425"/>
                  <a:pt x="534" y="425"/>
                </a:cubicBezTo>
                <a:cubicBezTo>
                  <a:pt x="534" y="426"/>
                  <a:pt x="533" y="426"/>
                  <a:pt x="532" y="426"/>
                </a:cubicBezTo>
                <a:cubicBezTo>
                  <a:pt x="532" y="426"/>
                  <a:pt x="532" y="426"/>
                  <a:pt x="532" y="426"/>
                </a:cubicBezTo>
                <a:cubicBezTo>
                  <a:pt x="532" y="426"/>
                  <a:pt x="532" y="426"/>
                  <a:pt x="531" y="426"/>
                </a:cubicBezTo>
                <a:close/>
                <a:moveTo>
                  <a:pt x="82" y="419"/>
                </a:moveTo>
                <a:cubicBezTo>
                  <a:pt x="82" y="419"/>
                  <a:pt x="82" y="419"/>
                  <a:pt x="82" y="419"/>
                </a:cubicBezTo>
                <a:cubicBezTo>
                  <a:pt x="82" y="418"/>
                  <a:pt x="82" y="416"/>
                  <a:pt x="83" y="416"/>
                </a:cubicBezTo>
                <a:cubicBezTo>
                  <a:pt x="83" y="416"/>
                  <a:pt x="83" y="416"/>
                  <a:pt x="83" y="416"/>
                </a:cubicBezTo>
                <a:cubicBezTo>
                  <a:pt x="84" y="416"/>
                  <a:pt x="85" y="416"/>
                  <a:pt x="86" y="417"/>
                </a:cubicBezTo>
                <a:cubicBezTo>
                  <a:pt x="86" y="417"/>
                  <a:pt x="86" y="417"/>
                  <a:pt x="86" y="417"/>
                </a:cubicBezTo>
                <a:cubicBezTo>
                  <a:pt x="86" y="418"/>
                  <a:pt x="86" y="420"/>
                  <a:pt x="85" y="420"/>
                </a:cubicBezTo>
                <a:cubicBezTo>
                  <a:pt x="85" y="420"/>
                  <a:pt x="85" y="420"/>
                  <a:pt x="85" y="420"/>
                </a:cubicBezTo>
                <a:cubicBezTo>
                  <a:pt x="84" y="420"/>
                  <a:pt x="84" y="420"/>
                  <a:pt x="84" y="420"/>
                </a:cubicBezTo>
                <a:cubicBezTo>
                  <a:pt x="84" y="420"/>
                  <a:pt x="84" y="420"/>
                  <a:pt x="84" y="420"/>
                </a:cubicBezTo>
                <a:cubicBezTo>
                  <a:pt x="83" y="420"/>
                  <a:pt x="82" y="419"/>
                  <a:pt x="82" y="419"/>
                </a:cubicBezTo>
                <a:close/>
                <a:moveTo>
                  <a:pt x="535" y="415"/>
                </a:moveTo>
                <a:cubicBezTo>
                  <a:pt x="534" y="414"/>
                  <a:pt x="534" y="413"/>
                  <a:pt x="534" y="412"/>
                </a:cubicBezTo>
                <a:cubicBezTo>
                  <a:pt x="534" y="412"/>
                  <a:pt x="534" y="412"/>
                  <a:pt x="534" y="412"/>
                </a:cubicBezTo>
                <a:cubicBezTo>
                  <a:pt x="534" y="411"/>
                  <a:pt x="535" y="410"/>
                  <a:pt x="536" y="411"/>
                </a:cubicBezTo>
                <a:cubicBezTo>
                  <a:pt x="536" y="411"/>
                  <a:pt x="536" y="411"/>
                  <a:pt x="536" y="411"/>
                </a:cubicBezTo>
                <a:cubicBezTo>
                  <a:pt x="538" y="411"/>
                  <a:pt x="538" y="412"/>
                  <a:pt x="538" y="413"/>
                </a:cubicBezTo>
                <a:cubicBezTo>
                  <a:pt x="538" y="413"/>
                  <a:pt x="538" y="413"/>
                  <a:pt x="538" y="413"/>
                </a:cubicBezTo>
                <a:cubicBezTo>
                  <a:pt x="538" y="414"/>
                  <a:pt x="537" y="415"/>
                  <a:pt x="536" y="415"/>
                </a:cubicBezTo>
                <a:cubicBezTo>
                  <a:pt x="536" y="415"/>
                  <a:pt x="536" y="415"/>
                  <a:pt x="536" y="415"/>
                </a:cubicBezTo>
                <a:cubicBezTo>
                  <a:pt x="536" y="415"/>
                  <a:pt x="535" y="415"/>
                  <a:pt x="535" y="415"/>
                </a:cubicBezTo>
                <a:close/>
                <a:moveTo>
                  <a:pt x="79" y="407"/>
                </a:moveTo>
                <a:cubicBezTo>
                  <a:pt x="79" y="407"/>
                  <a:pt x="79" y="407"/>
                  <a:pt x="79" y="407"/>
                </a:cubicBezTo>
                <a:cubicBezTo>
                  <a:pt x="78" y="406"/>
                  <a:pt x="79" y="405"/>
                  <a:pt x="80" y="405"/>
                </a:cubicBezTo>
                <a:cubicBezTo>
                  <a:pt x="80" y="405"/>
                  <a:pt x="80" y="405"/>
                  <a:pt x="80" y="405"/>
                </a:cubicBezTo>
                <a:cubicBezTo>
                  <a:pt x="81" y="404"/>
                  <a:pt x="82" y="405"/>
                  <a:pt x="82" y="406"/>
                </a:cubicBezTo>
                <a:cubicBezTo>
                  <a:pt x="82" y="406"/>
                  <a:pt x="82" y="406"/>
                  <a:pt x="82" y="406"/>
                </a:cubicBezTo>
                <a:cubicBezTo>
                  <a:pt x="83" y="407"/>
                  <a:pt x="82" y="408"/>
                  <a:pt x="81" y="408"/>
                </a:cubicBezTo>
                <a:cubicBezTo>
                  <a:pt x="81" y="408"/>
                  <a:pt x="81" y="408"/>
                  <a:pt x="81" y="408"/>
                </a:cubicBezTo>
                <a:cubicBezTo>
                  <a:pt x="81" y="408"/>
                  <a:pt x="81" y="409"/>
                  <a:pt x="80" y="409"/>
                </a:cubicBezTo>
                <a:cubicBezTo>
                  <a:pt x="80" y="409"/>
                  <a:pt x="80" y="409"/>
                  <a:pt x="80" y="409"/>
                </a:cubicBezTo>
                <a:cubicBezTo>
                  <a:pt x="80" y="409"/>
                  <a:pt x="79" y="408"/>
                  <a:pt x="79" y="407"/>
                </a:cubicBezTo>
                <a:close/>
                <a:moveTo>
                  <a:pt x="539" y="403"/>
                </a:moveTo>
                <a:cubicBezTo>
                  <a:pt x="538" y="403"/>
                  <a:pt x="537" y="402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1"/>
                  <a:pt x="537" y="401"/>
                  <a:pt x="537" y="401"/>
                </a:cubicBezTo>
                <a:cubicBezTo>
                  <a:pt x="537" y="400"/>
                  <a:pt x="538" y="399"/>
                  <a:pt x="540" y="399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41" y="399"/>
                  <a:pt x="541" y="401"/>
                  <a:pt x="541" y="402"/>
                </a:cubicBezTo>
                <a:cubicBezTo>
                  <a:pt x="541" y="402"/>
                  <a:pt x="541" y="402"/>
                  <a:pt x="541" y="402"/>
                </a:cubicBezTo>
                <a:cubicBezTo>
                  <a:pt x="541" y="403"/>
                  <a:pt x="540" y="403"/>
                  <a:pt x="539" y="403"/>
                </a:cubicBezTo>
                <a:cubicBezTo>
                  <a:pt x="539" y="403"/>
                  <a:pt x="539" y="403"/>
                  <a:pt x="539" y="403"/>
                </a:cubicBezTo>
                <a:cubicBezTo>
                  <a:pt x="539" y="403"/>
                  <a:pt x="539" y="403"/>
                  <a:pt x="539" y="403"/>
                </a:cubicBezTo>
                <a:close/>
                <a:moveTo>
                  <a:pt x="76" y="395"/>
                </a:moveTo>
                <a:cubicBezTo>
                  <a:pt x="75" y="394"/>
                  <a:pt x="76" y="393"/>
                  <a:pt x="77" y="393"/>
                </a:cubicBezTo>
                <a:cubicBezTo>
                  <a:pt x="77" y="393"/>
                  <a:pt x="77" y="393"/>
                  <a:pt x="77" y="393"/>
                </a:cubicBezTo>
                <a:cubicBezTo>
                  <a:pt x="78" y="393"/>
                  <a:pt x="79" y="393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4"/>
                  <a:pt x="80" y="394"/>
                  <a:pt x="80" y="394"/>
                </a:cubicBezTo>
                <a:cubicBezTo>
                  <a:pt x="80" y="396"/>
                  <a:pt x="79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8" y="397"/>
                  <a:pt x="78" y="397"/>
                  <a:pt x="78" y="397"/>
                </a:cubicBezTo>
                <a:cubicBezTo>
                  <a:pt x="77" y="397"/>
                  <a:pt x="76" y="396"/>
                  <a:pt x="76" y="395"/>
                </a:cubicBezTo>
                <a:close/>
                <a:moveTo>
                  <a:pt x="541" y="391"/>
                </a:moveTo>
                <a:cubicBezTo>
                  <a:pt x="540" y="391"/>
                  <a:pt x="540" y="390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9"/>
                  <a:pt x="540" y="389"/>
                  <a:pt x="540" y="389"/>
                </a:cubicBezTo>
                <a:cubicBezTo>
                  <a:pt x="540" y="388"/>
                  <a:pt x="541" y="387"/>
                  <a:pt x="542" y="387"/>
                </a:cubicBezTo>
                <a:cubicBezTo>
                  <a:pt x="542" y="387"/>
                  <a:pt x="542" y="387"/>
                  <a:pt x="542" y="387"/>
                </a:cubicBezTo>
                <a:cubicBezTo>
                  <a:pt x="543" y="388"/>
                  <a:pt x="544" y="389"/>
                  <a:pt x="544" y="390"/>
                </a:cubicBezTo>
                <a:cubicBezTo>
                  <a:pt x="544" y="390"/>
                  <a:pt x="544" y="390"/>
                  <a:pt x="544" y="390"/>
                </a:cubicBezTo>
                <a:cubicBezTo>
                  <a:pt x="543" y="391"/>
                  <a:pt x="543" y="391"/>
                  <a:pt x="542" y="391"/>
                </a:cubicBezTo>
                <a:cubicBezTo>
                  <a:pt x="542" y="391"/>
                  <a:pt x="542" y="391"/>
                  <a:pt x="542" y="391"/>
                </a:cubicBezTo>
                <a:cubicBezTo>
                  <a:pt x="542" y="391"/>
                  <a:pt x="541" y="391"/>
                  <a:pt x="541" y="391"/>
                </a:cubicBezTo>
                <a:close/>
                <a:moveTo>
                  <a:pt x="73" y="383"/>
                </a:moveTo>
                <a:cubicBezTo>
                  <a:pt x="73" y="383"/>
                  <a:pt x="73" y="383"/>
                  <a:pt x="73" y="383"/>
                </a:cubicBezTo>
                <a:cubicBezTo>
                  <a:pt x="73" y="382"/>
                  <a:pt x="74" y="381"/>
                  <a:pt x="75" y="381"/>
                </a:cubicBezTo>
                <a:cubicBezTo>
                  <a:pt x="75" y="381"/>
                  <a:pt x="75" y="381"/>
                  <a:pt x="75" y="381"/>
                </a:cubicBezTo>
                <a:cubicBezTo>
                  <a:pt x="76" y="381"/>
                  <a:pt x="77" y="382"/>
                  <a:pt x="77" y="383"/>
                </a:cubicBezTo>
                <a:cubicBezTo>
                  <a:pt x="77" y="383"/>
                  <a:pt x="77" y="383"/>
                  <a:pt x="77" y="383"/>
                </a:cubicBezTo>
                <a:cubicBezTo>
                  <a:pt x="77" y="384"/>
                  <a:pt x="77" y="385"/>
                  <a:pt x="76" y="385"/>
                </a:cubicBezTo>
                <a:cubicBezTo>
                  <a:pt x="76" y="385"/>
                  <a:pt x="76" y="385"/>
                  <a:pt x="76" y="385"/>
                </a:cubicBezTo>
                <a:cubicBezTo>
                  <a:pt x="76" y="385"/>
                  <a:pt x="75" y="385"/>
                  <a:pt x="75" y="385"/>
                </a:cubicBezTo>
                <a:cubicBezTo>
                  <a:pt x="75" y="385"/>
                  <a:pt x="75" y="385"/>
                  <a:pt x="75" y="385"/>
                </a:cubicBezTo>
                <a:cubicBezTo>
                  <a:pt x="74" y="385"/>
                  <a:pt x="73" y="384"/>
                  <a:pt x="73" y="383"/>
                </a:cubicBezTo>
                <a:close/>
                <a:moveTo>
                  <a:pt x="543" y="380"/>
                </a:moveTo>
                <a:cubicBezTo>
                  <a:pt x="542" y="379"/>
                  <a:pt x="542" y="378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7"/>
                  <a:pt x="542" y="377"/>
                  <a:pt x="542" y="377"/>
                </a:cubicBezTo>
                <a:cubicBezTo>
                  <a:pt x="542" y="376"/>
                  <a:pt x="543" y="375"/>
                  <a:pt x="544" y="376"/>
                </a:cubicBezTo>
                <a:cubicBezTo>
                  <a:pt x="544" y="376"/>
                  <a:pt x="544" y="376"/>
                  <a:pt x="544" y="376"/>
                </a:cubicBezTo>
                <a:cubicBezTo>
                  <a:pt x="545" y="376"/>
                  <a:pt x="546" y="377"/>
                  <a:pt x="546" y="378"/>
                </a:cubicBezTo>
                <a:cubicBezTo>
                  <a:pt x="546" y="378"/>
                  <a:pt x="546" y="378"/>
                  <a:pt x="546" y="378"/>
                </a:cubicBezTo>
                <a:cubicBezTo>
                  <a:pt x="546" y="379"/>
                  <a:pt x="545" y="380"/>
                  <a:pt x="544" y="380"/>
                </a:cubicBezTo>
                <a:cubicBezTo>
                  <a:pt x="544" y="380"/>
                  <a:pt x="544" y="380"/>
                  <a:pt x="544" y="380"/>
                </a:cubicBezTo>
                <a:cubicBezTo>
                  <a:pt x="544" y="380"/>
                  <a:pt x="544" y="380"/>
                  <a:pt x="543" y="380"/>
                </a:cubicBezTo>
                <a:close/>
                <a:moveTo>
                  <a:pt x="72" y="371"/>
                </a:moveTo>
                <a:cubicBezTo>
                  <a:pt x="72" y="371"/>
                  <a:pt x="72" y="371"/>
                  <a:pt x="72" y="371"/>
                </a:cubicBezTo>
                <a:cubicBezTo>
                  <a:pt x="71" y="370"/>
                  <a:pt x="72" y="369"/>
                  <a:pt x="73" y="369"/>
                </a:cubicBezTo>
                <a:cubicBezTo>
                  <a:pt x="73" y="369"/>
                  <a:pt x="73" y="369"/>
                  <a:pt x="73" y="369"/>
                </a:cubicBezTo>
                <a:cubicBezTo>
                  <a:pt x="74" y="369"/>
                  <a:pt x="75" y="370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1"/>
                  <a:pt x="76" y="371"/>
                  <a:pt x="76" y="371"/>
                </a:cubicBezTo>
                <a:cubicBezTo>
                  <a:pt x="76" y="372"/>
                  <a:pt x="75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4" y="373"/>
                  <a:pt x="74" y="373"/>
                  <a:pt x="74" y="373"/>
                </a:cubicBezTo>
                <a:cubicBezTo>
                  <a:pt x="73" y="373"/>
                  <a:pt x="72" y="372"/>
                  <a:pt x="72" y="371"/>
                </a:cubicBezTo>
                <a:close/>
                <a:moveTo>
                  <a:pt x="545" y="368"/>
                </a:moveTo>
                <a:cubicBezTo>
                  <a:pt x="544" y="368"/>
                  <a:pt x="543" y="367"/>
                  <a:pt x="543" y="365"/>
                </a:cubicBezTo>
                <a:cubicBezTo>
                  <a:pt x="543" y="365"/>
                  <a:pt x="543" y="365"/>
                  <a:pt x="543" y="365"/>
                </a:cubicBezTo>
                <a:cubicBezTo>
                  <a:pt x="543" y="364"/>
                  <a:pt x="544" y="364"/>
                  <a:pt x="545" y="364"/>
                </a:cubicBezTo>
                <a:cubicBezTo>
                  <a:pt x="545" y="364"/>
                  <a:pt x="545" y="364"/>
                  <a:pt x="545" y="364"/>
                </a:cubicBezTo>
                <a:cubicBezTo>
                  <a:pt x="546" y="364"/>
                  <a:pt x="547" y="365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7"/>
                  <a:pt x="546" y="368"/>
                  <a:pt x="545" y="368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545" y="368"/>
                  <a:pt x="545" y="368"/>
                  <a:pt x="545" y="368"/>
                </a:cubicBezTo>
                <a:close/>
                <a:moveTo>
                  <a:pt x="71" y="359"/>
                </a:moveTo>
                <a:cubicBezTo>
                  <a:pt x="70" y="358"/>
                  <a:pt x="71" y="357"/>
                  <a:pt x="72" y="357"/>
                </a:cubicBezTo>
                <a:cubicBezTo>
                  <a:pt x="72" y="357"/>
                  <a:pt x="72" y="357"/>
                  <a:pt x="72" y="357"/>
                </a:cubicBezTo>
                <a:cubicBezTo>
                  <a:pt x="74" y="357"/>
                  <a:pt x="74" y="358"/>
                  <a:pt x="75" y="359"/>
                </a:cubicBezTo>
                <a:cubicBezTo>
                  <a:pt x="75" y="359"/>
                  <a:pt x="75" y="359"/>
                  <a:pt x="75" y="359"/>
                </a:cubicBezTo>
                <a:cubicBezTo>
                  <a:pt x="75" y="360"/>
                  <a:pt x="74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3" y="361"/>
                  <a:pt x="73" y="361"/>
                  <a:pt x="73" y="361"/>
                </a:cubicBezTo>
                <a:cubicBezTo>
                  <a:pt x="71" y="361"/>
                  <a:pt x="71" y="360"/>
                  <a:pt x="71" y="359"/>
                </a:cubicBezTo>
                <a:close/>
                <a:moveTo>
                  <a:pt x="546" y="356"/>
                </a:moveTo>
                <a:cubicBezTo>
                  <a:pt x="545" y="356"/>
                  <a:pt x="544" y="355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44" y="353"/>
                  <a:pt x="545" y="352"/>
                  <a:pt x="546" y="352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7" y="352"/>
                  <a:pt x="548" y="353"/>
                  <a:pt x="548" y="354"/>
                </a:cubicBezTo>
                <a:cubicBezTo>
                  <a:pt x="548" y="354"/>
                  <a:pt x="548" y="354"/>
                  <a:pt x="548" y="354"/>
                </a:cubicBezTo>
                <a:cubicBezTo>
                  <a:pt x="548" y="355"/>
                  <a:pt x="547" y="356"/>
                  <a:pt x="546" y="356"/>
                </a:cubicBezTo>
                <a:cubicBezTo>
                  <a:pt x="546" y="356"/>
                  <a:pt x="546" y="356"/>
                  <a:pt x="546" y="356"/>
                </a:cubicBezTo>
                <a:cubicBezTo>
                  <a:pt x="546" y="356"/>
                  <a:pt x="546" y="356"/>
                  <a:pt x="546" y="356"/>
                </a:cubicBezTo>
                <a:close/>
                <a:moveTo>
                  <a:pt x="70" y="347"/>
                </a:moveTo>
                <a:cubicBezTo>
                  <a:pt x="70" y="346"/>
                  <a:pt x="71" y="345"/>
                  <a:pt x="72" y="345"/>
                </a:cubicBezTo>
                <a:cubicBezTo>
                  <a:pt x="72" y="345"/>
                  <a:pt x="72" y="345"/>
                  <a:pt x="72" y="345"/>
                </a:cubicBezTo>
                <a:cubicBezTo>
                  <a:pt x="73" y="345"/>
                  <a:pt x="74" y="346"/>
                  <a:pt x="74" y="347"/>
                </a:cubicBezTo>
                <a:cubicBezTo>
                  <a:pt x="74" y="347"/>
                  <a:pt x="74" y="347"/>
                  <a:pt x="74" y="347"/>
                </a:cubicBezTo>
                <a:cubicBezTo>
                  <a:pt x="74" y="348"/>
                  <a:pt x="73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2" y="349"/>
                  <a:pt x="72" y="349"/>
                  <a:pt x="72" y="349"/>
                </a:cubicBezTo>
                <a:cubicBezTo>
                  <a:pt x="71" y="349"/>
                  <a:pt x="70" y="348"/>
                  <a:pt x="70" y="347"/>
                </a:cubicBezTo>
                <a:close/>
                <a:moveTo>
                  <a:pt x="544" y="342"/>
                </a:moveTo>
                <a:cubicBezTo>
                  <a:pt x="544" y="342"/>
                  <a:pt x="544" y="342"/>
                  <a:pt x="544" y="342"/>
                </a:cubicBezTo>
                <a:cubicBezTo>
                  <a:pt x="544" y="342"/>
                  <a:pt x="544" y="342"/>
                  <a:pt x="544" y="342"/>
                </a:cubicBezTo>
                <a:cubicBezTo>
                  <a:pt x="544" y="341"/>
                  <a:pt x="545" y="340"/>
                  <a:pt x="546" y="340"/>
                </a:cubicBezTo>
                <a:cubicBezTo>
                  <a:pt x="546" y="340"/>
                  <a:pt x="546" y="340"/>
                  <a:pt x="546" y="340"/>
                </a:cubicBezTo>
                <a:cubicBezTo>
                  <a:pt x="547" y="340"/>
                  <a:pt x="548" y="341"/>
                  <a:pt x="548" y="342"/>
                </a:cubicBezTo>
                <a:cubicBezTo>
                  <a:pt x="548" y="342"/>
                  <a:pt x="548" y="342"/>
                  <a:pt x="548" y="342"/>
                </a:cubicBezTo>
                <a:cubicBezTo>
                  <a:pt x="548" y="343"/>
                  <a:pt x="547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6" y="344"/>
                  <a:pt x="546" y="344"/>
                  <a:pt x="546" y="344"/>
                </a:cubicBezTo>
                <a:cubicBezTo>
                  <a:pt x="545" y="344"/>
                  <a:pt x="544" y="343"/>
                  <a:pt x="544" y="342"/>
                </a:cubicBezTo>
                <a:close/>
                <a:moveTo>
                  <a:pt x="72" y="337"/>
                </a:moveTo>
                <a:cubicBezTo>
                  <a:pt x="71" y="337"/>
                  <a:pt x="70" y="336"/>
                  <a:pt x="70" y="335"/>
                </a:cubicBezTo>
                <a:cubicBezTo>
                  <a:pt x="70" y="335"/>
                  <a:pt x="70" y="335"/>
                  <a:pt x="70" y="335"/>
                </a:cubicBezTo>
                <a:cubicBezTo>
                  <a:pt x="70" y="334"/>
                  <a:pt x="71" y="333"/>
                  <a:pt x="72" y="333"/>
                </a:cubicBezTo>
                <a:cubicBezTo>
                  <a:pt x="72" y="333"/>
                  <a:pt x="72" y="333"/>
                  <a:pt x="72" y="333"/>
                </a:cubicBezTo>
                <a:cubicBezTo>
                  <a:pt x="73" y="333"/>
                  <a:pt x="74" y="334"/>
                  <a:pt x="74" y="335"/>
                </a:cubicBezTo>
                <a:cubicBezTo>
                  <a:pt x="74" y="335"/>
                  <a:pt x="74" y="335"/>
                  <a:pt x="74" y="335"/>
                </a:cubicBezTo>
                <a:cubicBezTo>
                  <a:pt x="74" y="336"/>
                  <a:pt x="73" y="337"/>
                  <a:pt x="72" y="337"/>
                </a:cubicBezTo>
                <a:cubicBezTo>
                  <a:pt x="72" y="337"/>
                  <a:pt x="72" y="337"/>
                  <a:pt x="72" y="337"/>
                </a:cubicBezTo>
                <a:cubicBezTo>
                  <a:pt x="72" y="337"/>
                  <a:pt x="72" y="337"/>
                  <a:pt x="72" y="337"/>
                </a:cubicBezTo>
                <a:close/>
                <a:moveTo>
                  <a:pt x="544" y="330"/>
                </a:moveTo>
                <a:cubicBezTo>
                  <a:pt x="544" y="329"/>
                  <a:pt x="544" y="328"/>
                  <a:pt x="545" y="328"/>
                </a:cubicBezTo>
                <a:cubicBezTo>
                  <a:pt x="545" y="328"/>
                  <a:pt x="545" y="328"/>
                  <a:pt x="545" y="328"/>
                </a:cubicBezTo>
                <a:cubicBezTo>
                  <a:pt x="547" y="328"/>
                  <a:pt x="548" y="328"/>
                  <a:pt x="548" y="330"/>
                </a:cubicBezTo>
                <a:cubicBezTo>
                  <a:pt x="548" y="330"/>
                  <a:pt x="548" y="330"/>
                  <a:pt x="548" y="330"/>
                </a:cubicBezTo>
                <a:cubicBezTo>
                  <a:pt x="548" y="331"/>
                  <a:pt x="547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6" y="332"/>
                  <a:pt x="546" y="332"/>
                  <a:pt x="546" y="332"/>
                </a:cubicBezTo>
                <a:cubicBezTo>
                  <a:pt x="545" y="332"/>
                  <a:pt x="544" y="331"/>
                  <a:pt x="544" y="330"/>
                </a:cubicBezTo>
                <a:close/>
                <a:moveTo>
                  <a:pt x="73" y="325"/>
                </a:moveTo>
                <a:cubicBezTo>
                  <a:pt x="72" y="325"/>
                  <a:pt x="71" y="324"/>
                  <a:pt x="71" y="323"/>
                </a:cubicBezTo>
                <a:cubicBezTo>
                  <a:pt x="71" y="323"/>
                  <a:pt x="71" y="323"/>
                  <a:pt x="71" y="323"/>
                </a:cubicBezTo>
                <a:cubicBezTo>
                  <a:pt x="71" y="322"/>
                  <a:pt x="72" y="321"/>
                  <a:pt x="73" y="321"/>
                </a:cubicBezTo>
                <a:cubicBezTo>
                  <a:pt x="73" y="321"/>
                  <a:pt x="73" y="321"/>
                  <a:pt x="73" y="321"/>
                </a:cubicBezTo>
                <a:cubicBezTo>
                  <a:pt x="74" y="321"/>
                  <a:pt x="75" y="322"/>
                  <a:pt x="75" y="323"/>
                </a:cubicBezTo>
                <a:cubicBezTo>
                  <a:pt x="75" y="323"/>
                  <a:pt x="75" y="323"/>
                  <a:pt x="75" y="323"/>
                </a:cubicBezTo>
                <a:cubicBezTo>
                  <a:pt x="75" y="325"/>
                  <a:pt x="74" y="325"/>
                  <a:pt x="73" y="325"/>
                </a:cubicBezTo>
                <a:cubicBezTo>
                  <a:pt x="73" y="325"/>
                  <a:pt x="73" y="325"/>
                  <a:pt x="73" y="325"/>
                </a:cubicBezTo>
                <a:cubicBezTo>
                  <a:pt x="73" y="325"/>
                  <a:pt x="73" y="325"/>
                  <a:pt x="73" y="325"/>
                </a:cubicBezTo>
                <a:close/>
                <a:moveTo>
                  <a:pt x="543" y="318"/>
                </a:moveTo>
                <a:cubicBezTo>
                  <a:pt x="542" y="317"/>
                  <a:pt x="543" y="316"/>
                  <a:pt x="544" y="316"/>
                </a:cubicBezTo>
                <a:cubicBezTo>
                  <a:pt x="544" y="316"/>
                  <a:pt x="544" y="316"/>
                  <a:pt x="544" y="316"/>
                </a:cubicBezTo>
                <a:cubicBezTo>
                  <a:pt x="545" y="316"/>
                  <a:pt x="546" y="316"/>
                  <a:pt x="547" y="318"/>
                </a:cubicBezTo>
                <a:cubicBezTo>
                  <a:pt x="547" y="318"/>
                  <a:pt x="547" y="318"/>
                  <a:pt x="547" y="318"/>
                </a:cubicBezTo>
                <a:cubicBezTo>
                  <a:pt x="547" y="319"/>
                  <a:pt x="546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5" y="320"/>
                  <a:pt x="545" y="320"/>
                  <a:pt x="545" y="320"/>
                </a:cubicBezTo>
                <a:cubicBezTo>
                  <a:pt x="544" y="320"/>
                  <a:pt x="543" y="319"/>
                  <a:pt x="543" y="318"/>
                </a:cubicBezTo>
                <a:close/>
                <a:moveTo>
                  <a:pt x="74" y="313"/>
                </a:moveTo>
                <a:cubicBezTo>
                  <a:pt x="73" y="313"/>
                  <a:pt x="72" y="312"/>
                  <a:pt x="72" y="311"/>
                </a:cubicBezTo>
                <a:cubicBezTo>
                  <a:pt x="72" y="311"/>
                  <a:pt x="72" y="311"/>
                  <a:pt x="72" y="311"/>
                </a:cubicBezTo>
                <a:cubicBezTo>
                  <a:pt x="73" y="310"/>
                  <a:pt x="74" y="309"/>
                  <a:pt x="75" y="309"/>
                </a:cubicBezTo>
                <a:cubicBezTo>
                  <a:pt x="75" y="309"/>
                  <a:pt x="75" y="309"/>
                  <a:pt x="75" y="309"/>
                </a:cubicBezTo>
                <a:cubicBezTo>
                  <a:pt x="76" y="310"/>
                  <a:pt x="77" y="311"/>
                  <a:pt x="76" y="312"/>
                </a:cubicBezTo>
                <a:cubicBezTo>
                  <a:pt x="76" y="312"/>
                  <a:pt x="76" y="312"/>
                  <a:pt x="76" y="312"/>
                </a:cubicBezTo>
                <a:cubicBezTo>
                  <a:pt x="76" y="313"/>
                  <a:pt x="75" y="313"/>
                  <a:pt x="74" y="313"/>
                </a:cubicBezTo>
                <a:cubicBezTo>
                  <a:pt x="74" y="313"/>
                  <a:pt x="74" y="313"/>
                  <a:pt x="74" y="313"/>
                </a:cubicBezTo>
                <a:cubicBezTo>
                  <a:pt x="74" y="313"/>
                  <a:pt x="74" y="313"/>
                  <a:pt x="74" y="313"/>
                </a:cubicBezTo>
                <a:close/>
                <a:moveTo>
                  <a:pt x="541" y="306"/>
                </a:moveTo>
                <a:cubicBezTo>
                  <a:pt x="541" y="305"/>
                  <a:pt x="541" y="304"/>
                  <a:pt x="543" y="304"/>
                </a:cubicBezTo>
                <a:cubicBezTo>
                  <a:pt x="543" y="304"/>
                  <a:pt x="543" y="304"/>
                  <a:pt x="543" y="304"/>
                </a:cubicBezTo>
                <a:cubicBezTo>
                  <a:pt x="544" y="304"/>
                  <a:pt x="545" y="304"/>
                  <a:pt x="545" y="306"/>
                </a:cubicBezTo>
                <a:cubicBezTo>
                  <a:pt x="545" y="306"/>
                  <a:pt x="545" y="306"/>
                  <a:pt x="545" y="306"/>
                </a:cubicBezTo>
                <a:cubicBezTo>
                  <a:pt x="545" y="307"/>
                  <a:pt x="544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3" y="308"/>
                  <a:pt x="543" y="308"/>
                  <a:pt x="543" y="308"/>
                </a:cubicBezTo>
                <a:cubicBezTo>
                  <a:pt x="542" y="308"/>
                  <a:pt x="541" y="307"/>
                  <a:pt x="541" y="306"/>
                </a:cubicBezTo>
                <a:close/>
                <a:moveTo>
                  <a:pt x="76" y="302"/>
                </a:moveTo>
                <a:cubicBezTo>
                  <a:pt x="75" y="301"/>
                  <a:pt x="74" y="300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5" y="298"/>
                  <a:pt x="76" y="297"/>
                  <a:pt x="77" y="298"/>
                </a:cubicBezTo>
                <a:cubicBezTo>
                  <a:pt x="77" y="298"/>
                  <a:pt x="77" y="298"/>
                  <a:pt x="77" y="298"/>
                </a:cubicBezTo>
                <a:cubicBezTo>
                  <a:pt x="78" y="298"/>
                  <a:pt x="79" y="299"/>
                  <a:pt x="78" y="300"/>
                </a:cubicBezTo>
                <a:cubicBezTo>
                  <a:pt x="78" y="300"/>
                  <a:pt x="78" y="300"/>
                  <a:pt x="78" y="300"/>
                </a:cubicBezTo>
                <a:cubicBezTo>
                  <a:pt x="78" y="301"/>
                  <a:pt x="77" y="302"/>
                  <a:pt x="76" y="302"/>
                </a:cubicBezTo>
                <a:cubicBezTo>
                  <a:pt x="76" y="302"/>
                  <a:pt x="76" y="302"/>
                  <a:pt x="76" y="302"/>
                </a:cubicBezTo>
                <a:cubicBezTo>
                  <a:pt x="76" y="302"/>
                  <a:pt x="76" y="302"/>
                  <a:pt x="76" y="302"/>
                </a:cubicBezTo>
                <a:close/>
                <a:moveTo>
                  <a:pt x="539" y="294"/>
                </a:moveTo>
                <a:cubicBezTo>
                  <a:pt x="539" y="294"/>
                  <a:pt x="539" y="294"/>
                  <a:pt x="539" y="294"/>
                </a:cubicBezTo>
                <a:cubicBezTo>
                  <a:pt x="539" y="294"/>
                  <a:pt x="539" y="294"/>
                  <a:pt x="539" y="294"/>
                </a:cubicBezTo>
                <a:cubicBezTo>
                  <a:pt x="538" y="293"/>
                  <a:pt x="539" y="292"/>
                  <a:pt x="540" y="292"/>
                </a:cubicBezTo>
                <a:cubicBezTo>
                  <a:pt x="540" y="292"/>
                  <a:pt x="540" y="292"/>
                  <a:pt x="540" y="292"/>
                </a:cubicBezTo>
                <a:cubicBezTo>
                  <a:pt x="541" y="292"/>
                  <a:pt x="542" y="293"/>
                  <a:pt x="543" y="294"/>
                </a:cubicBezTo>
                <a:cubicBezTo>
                  <a:pt x="543" y="294"/>
                  <a:pt x="543" y="294"/>
                  <a:pt x="543" y="294"/>
                </a:cubicBezTo>
                <a:cubicBezTo>
                  <a:pt x="543" y="295"/>
                  <a:pt x="542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1" y="296"/>
                  <a:pt x="541" y="296"/>
                  <a:pt x="541" y="296"/>
                </a:cubicBezTo>
                <a:cubicBezTo>
                  <a:pt x="540" y="296"/>
                  <a:pt x="539" y="295"/>
                  <a:pt x="539" y="294"/>
                </a:cubicBezTo>
                <a:close/>
                <a:moveTo>
                  <a:pt x="79" y="290"/>
                </a:moveTo>
                <a:cubicBezTo>
                  <a:pt x="77" y="290"/>
                  <a:pt x="77" y="288"/>
                  <a:pt x="77" y="287"/>
                </a:cubicBezTo>
                <a:cubicBezTo>
                  <a:pt x="77" y="287"/>
                  <a:pt x="77" y="287"/>
                  <a:pt x="77" y="287"/>
                </a:cubicBezTo>
                <a:cubicBezTo>
                  <a:pt x="77" y="286"/>
                  <a:pt x="78" y="286"/>
                  <a:pt x="80" y="286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81" y="286"/>
                  <a:pt x="81" y="287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9"/>
                  <a:pt x="80" y="290"/>
                  <a:pt x="79" y="290"/>
                </a:cubicBezTo>
                <a:cubicBezTo>
                  <a:pt x="79" y="290"/>
                  <a:pt x="79" y="290"/>
                  <a:pt x="79" y="290"/>
                </a:cubicBezTo>
                <a:cubicBezTo>
                  <a:pt x="79" y="290"/>
                  <a:pt x="79" y="290"/>
                  <a:pt x="79" y="290"/>
                </a:cubicBezTo>
                <a:close/>
                <a:moveTo>
                  <a:pt x="536" y="283"/>
                </a:moveTo>
                <a:cubicBezTo>
                  <a:pt x="536" y="283"/>
                  <a:pt x="536" y="283"/>
                  <a:pt x="536" y="283"/>
                </a:cubicBezTo>
                <a:cubicBezTo>
                  <a:pt x="536" y="283"/>
                  <a:pt x="536" y="283"/>
                  <a:pt x="536" y="283"/>
                </a:cubicBezTo>
                <a:cubicBezTo>
                  <a:pt x="535" y="282"/>
                  <a:pt x="536" y="281"/>
                  <a:pt x="537" y="280"/>
                </a:cubicBezTo>
                <a:cubicBezTo>
                  <a:pt x="537" y="280"/>
                  <a:pt x="537" y="280"/>
                  <a:pt x="537" y="280"/>
                </a:cubicBezTo>
                <a:cubicBezTo>
                  <a:pt x="538" y="280"/>
                  <a:pt x="539" y="281"/>
                  <a:pt x="540" y="282"/>
                </a:cubicBezTo>
                <a:cubicBezTo>
                  <a:pt x="540" y="282"/>
                  <a:pt x="540" y="282"/>
                  <a:pt x="540" y="282"/>
                </a:cubicBezTo>
                <a:cubicBezTo>
                  <a:pt x="540" y="283"/>
                  <a:pt x="539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8" y="284"/>
                  <a:pt x="538" y="284"/>
                  <a:pt x="538" y="284"/>
                </a:cubicBezTo>
                <a:cubicBezTo>
                  <a:pt x="537" y="284"/>
                  <a:pt x="536" y="284"/>
                  <a:pt x="536" y="283"/>
                </a:cubicBezTo>
                <a:close/>
                <a:moveTo>
                  <a:pt x="82" y="278"/>
                </a:moveTo>
                <a:cubicBezTo>
                  <a:pt x="81" y="278"/>
                  <a:pt x="80" y="277"/>
                  <a:pt x="80" y="276"/>
                </a:cubicBezTo>
                <a:cubicBezTo>
                  <a:pt x="80" y="276"/>
                  <a:pt x="80" y="276"/>
                  <a:pt x="80" y="276"/>
                </a:cubicBezTo>
                <a:cubicBezTo>
                  <a:pt x="81" y="275"/>
                  <a:pt x="82" y="274"/>
                  <a:pt x="83" y="274"/>
                </a:cubicBezTo>
                <a:cubicBezTo>
                  <a:pt x="83" y="274"/>
                  <a:pt x="83" y="274"/>
                  <a:pt x="83" y="274"/>
                </a:cubicBezTo>
                <a:cubicBezTo>
                  <a:pt x="84" y="275"/>
                  <a:pt x="84" y="276"/>
                  <a:pt x="84" y="277"/>
                </a:cubicBezTo>
                <a:cubicBezTo>
                  <a:pt x="84" y="277"/>
                  <a:pt x="84" y="277"/>
                  <a:pt x="84" y="277"/>
                </a:cubicBezTo>
                <a:cubicBezTo>
                  <a:pt x="84" y="278"/>
                  <a:pt x="83" y="278"/>
                  <a:pt x="82" y="278"/>
                </a:cubicBezTo>
                <a:cubicBezTo>
                  <a:pt x="82" y="278"/>
                  <a:pt x="82" y="278"/>
                  <a:pt x="82" y="278"/>
                </a:cubicBezTo>
                <a:cubicBezTo>
                  <a:pt x="82" y="278"/>
                  <a:pt x="82" y="278"/>
                  <a:pt x="82" y="278"/>
                </a:cubicBezTo>
                <a:close/>
                <a:moveTo>
                  <a:pt x="532" y="272"/>
                </a:moveTo>
                <a:cubicBezTo>
                  <a:pt x="532" y="270"/>
                  <a:pt x="533" y="269"/>
                  <a:pt x="534" y="269"/>
                </a:cubicBezTo>
                <a:cubicBezTo>
                  <a:pt x="534" y="269"/>
                  <a:pt x="534" y="269"/>
                  <a:pt x="534" y="269"/>
                </a:cubicBezTo>
                <a:cubicBezTo>
                  <a:pt x="535" y="269"/>
                  <a:pt x="536" y="269"/>
                  <a:pt x="536" y="270"/>
                </a:cubicBezTo>
                <a:cubicBezTo>
                  <a:pt x="536" y="270"/>
                  <a:pt x="536" y="270"/>
                  <a:pt x="536" y="270"/>
                </a:cubicBezTo>
                <a:cubicBezTo>
                  <a:pt x="536" y="271"/>
                  <a:pt x="536" y="272"/>
                  <a:pt x="535" y="273"/>
                </a:cubicBezTo>
                <a:cubicBezTo>
                  <a:pt x="535" y="273"/>
                  <a:pt x="535" y="273"/>
                  <a:pt x="535" y="273"/>
                </a:cubicBezTo>
                <a:cubicBezTo>
                  <a:pt x="535" y="273"/>
                  <a:pt x="534" y="273"/>
                  <a:pt x="534" y="273"/>
                </a:cubicBezTo>
                <a:cubicBezTo>
                  <a:pt x="534" y="273"/>
                  <a:pt x="534" y="273"/>
                  <a:pt x="534" y="273"/>
                </a:cubicBezTo>
                <a:cubicBezTo>
                  <a:pt x="533" y="273"/>
                  <a:pt x="533" y="272"/>
                  <a:pt x="532" y="272"/>
                </a:cubicBezTo>
                <a:close/>
                <a:moveTo>
                  <a:pt x="85" y="267"/>
                </a:moveTo>
                <a:cubicBezTo>
                  <a:pt x="84" y="266"/>
                  <a:pt x="84" y="265"/>
                  <a:pt x="84" y="264"/>
                </a:cubicBezTo>
                <a:cubicBezTo>
                  <a:pt x="84" y="264"/>
                  <a:pt x="84" y="264"/>
                  <a:pt x="84" y="264"/>
                </a:cubicBezTo>
                <a:cubicBezTo>
                  <a:pt x="84" y="263"/>
                  <a:pt x="86" y="263"/>
                  <a:pt x="87" y="263"/>
                </a:cubicBezTo>
                <a:cubicBezTo>
                  <a:pt x="87" y="263"/>
                  <a:pt x="87" y="263"/>
                  <a:pt x="87" y="263"/>
                </a:cubicBezTo>
                <a:cubicBezTo>
                  <a:pt x="88" y="263"/>
                  <a:pt x="88" y="265"/>
                  <a:pt x="88" y="266"/>
                </a:cubicBezTo>
                <a:cubicBezTo>
                  <a:pt x="88" y="266"/>
                  <a:pt x="88" y="266"/>
                  <a:pt x="88" y="266"/>
                </a:cubicBezTo>
                <a:cubicBezTo>
                  <a:pt x="88" y="266"/>
                  <a:pt x="87" y="267"/>
                  <a:pt x="86" y="267"/>
                </a:cubicBezTo>
                <a:cubicBezTo>
                  <a:pt x="86" y="267"/>
                  <a:pt x="86" y="267"/>
                  <a:pt x="86" y="267"/>
                </a:cubicBezTo>
                <a:cubicBezTo>
                  <a:pt x="86" y="267"/>
                  <a:pt x="86" y="267"/>
                  <a:pt x="85" y="267"/>
                </a:cubicBezTo>
                <a:close/>
                <a:moveTo>
                  <a:pt x="528" y="260"/>
                </a:moveTo>
                <a:cubicBezTo>
                  <a:pt x="528" y="259"/>
                  <a:pt x="528" y="258"/>
                  <a:pt x="529" y="258"/>
                </a:cubicBezTo>
                <a:cubicBezTo>
                  <a:pt x="529" y="258"/>
                  <a:pt x="529" y="258"/>
                  <a:pt x="529" y="258"/>
                </a:cubicBezTo>
                <a:cubicBezTo>
                  <a:pt x="530" y="257"/>
                  <a:pt x="532" y="258"/>
                  <a:pt x="532" y="259"/>
                </a:cubicBezTo>
                <a:cubicBezTo>
                  <a:pt x="532" y="259"/>
                  <a:pt x="532" y="259"/>
                  <a:pt x="532" y="259"/>
                </a:cubicBezTo>
                <a:cubicBezTo>
                  <a:pt x="532" y="260"/>
                  <a:pt x="532" y="261"/>
                  <a:pt x="531" y="261"/>
                </a:cubicBezTo>
                <a:cubicBezTo>
                  <a:pt x="531" y="261"/>
                  <a:pt x="531" y="261"/>
                  <a:pt x="531" y="261"/>
                </a:cubicBezTo>
                <a:cubicBezTo>
                  <a:pt x="531" y="262"/>
                  <a:pt x="530" y="262"/>
                  <a:pt x="530" y="262"/>
                </a:cubicBezTo>
                <a:cubicBezTo>
                  <a:pt x="530" y="262"/>
                  <a:pt x="530" y="262"/>
                  <a:pt x="530" y="262"/>
                </a:cubicBezTo>
                <a:cubicBezTo>
                  <a:pt x="529" y="262"/>
                  <a:pt x="529" y="261"/>
                  <a:pt x="528" y="260"/>
                </a:cubicBezTo>
                <a:close/>
                <a:moveTo>
                  <a:pt x="90" y="256"/>
                </a:moveTo>
                <a:cubicBezTo>
                  <a:pt x="89" y="255"/>
                  <a:pt x="88" y="254"/>
                  <a:pt x="88" y="253"/>
                </a:cubicBezTo>
                <a:cubicBezTo>
                  <a:pt x="88" y="253"/>
                  <a:pt x="88" y="253"/>
                  <a:pt x="88" y="253"/>
                </a:cubicBezTo>
                <a:cubicBezTo>
                  <a:pt x="89" y="252"/>
                  <a:pt x="90" y="252"/>
                  <a:pt x="91" y="252"/>
                </a:cubicBezTo>
                <a:cubicBezTo>
                  <a:pt x="91" y="252"/>
                  <a:pt x="91" y="252"/>
                  <a:pt x="91" y="252"/>
                </a:cubicBezTo>
                <a:cubicBezTo>
                  <a:pt x="92" y="252"/>
                  <a:pt x="93" y="254"/>
                  <a:pt x="92" y="255"/>
                </a:cubicBezTo>
                <a:cubicBezTo>
                  <a:pt x="92" y="255"/>
                  <a:pt x="92" y="255"/>
                  <a:pt x="92" y="255"/>
                </a:cubicBezTo>
                <a:cubicBezTo>
                  <a:pt x="92" y="255"/>
                  <a:pt x="91" y="256"/>
                  <a:pt x="90" y="256"/>
                </a:cubicBezTo>
                <a:cubicBezTo>
                  <a:pt x="90" y="256"/>
                  <a:pt x="90" y="256"/>
                  <a:pt x="90" y="256"/>
                </a:cubicBezTo>
                <a:cubicBezTo>
                  <a:pt x="90" y="256"/>
                  <a:pt x="90" y="256"/>
                  <a:pt x="90" y="256"/>
                </a:cubicBezTo>
                <a:close/>
                <a:moveTo>
                  <a:pt x="524" y="249"/>
                </a:moveTo>
                <a:cubicBezTo>
                  <a:pt x="523" y="248"/>
                  <a:pt x="524" y="247"/>
                  <a:pt x="525" y="247"/>
                </a:cubicBezTo>
                <a:cubicBezTo>
                  <a:pt x="525" y="247"/>
                  <a:pt x="525" y="247"/>
                  <a:pt x="525" y="247"/>
                </a:cubicBezTo>
                <a:cubicBezTo>
                  <a:pt x="526" y="246"/>
                  <a:pt x="527" y="247"/>
                  <a:pt x="527" y="248"/>
                </a:cubicBezTo>
                <a:cubicBezTo>
                  <a:pt x="527" y="248"/>
                  <a:pt x="527" y="248"/>
                  <a:pt x="527" y="248"/>
                </a:cubicBezTo>
                <a:cubicBezTo>
                  <a:pt x="528" y="249"/>
                  <a:pt x="527" y="250"/>
                  <a:pt x="526" y="250"/>
                </a:cubicBezTo>
                <a:cubicBezTo>
                  <a:pt x="526" y="250"/>
                  <a:pt x="526" y="250"/>
                  <a:pt x="526" y="250"/>
                </a:cubicBezTo>
                <a:cubicBezTo>
                  <a:pt x="526" y="250"/>
                  <a:pt x="526" y="251"/>
                  <a:pt x="526" y="251"/>
                </a:cubicBezTo>
                <a:cubicBezTo>
                  <a:pt x="526" y="251"/>
                  <a:pt x="526" y="251"/>
                  <a:pt x="526" y="251"/>
                </a:cubicBezTo>
                <a:cubicBezTo>
                  <a:pt x="525" y="251"/>
                  <a:pt x="524" y="250"/>
                  <a:pt x="524" y="249"/>
                </a:cubicBezTo>
                <a:close/>
                <a:moveTo>
                  <a:pt x="94" y="245"/>
                </a:moveTo>
                <a:cubicBezTo>
                  <a:pt x="93" y="244"/>
                  <a:pt x="93" y="243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4" y="241"/>
                  <a:pt x="95" y="241"/>
                  <a:pt x="96" y="241"/>
                </a:cubicBezTo>
                <a:cubicBezTo>
                  <a:pt x="96" y="241"/>
                  <a:pt x="96" y="241"/>
                  <a:pt x="96" y="241"/>
                </a:cubicBezTo>
                <a:cubicBezTo>
                  <a:pt x="97" y="242"/>
                  <a:pt x="98" y="243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7" y="244"/>
                  <a:pt x="97" y="244"/>
                </a:cubicBezTo>
                <a:cubicBezTo>
                  <a:pt x="97" y="244"/>
                  <a:pt x="96" y="245"/>
                  <a:pt x="95" y="245"/>
                </a:cubicBezTo>
                <a:cubicBezTo>
                  <a:pt x="95" y="245"/>
                  <a:pt x="95" y="245"/>
                  <a:pt x="95" y="245"/>
                </a:cubicBezTo>
                <a:cubicBezTo>
                  <a:pt x="95" y="245"/>
                  <a:pt x="95" y="245"/>
                  <a:pt x="94" y="245"/>
                </a:cubicBezTo>
                <a:close/>
                <a:moveTo>
                  <a:pt x="519" y="239"/>
                </a:moveTo>
                <a:cubicBezTo>
                  <a:pt x="518" y="238"/>
                  <a:pt x="518" y="236"/>
                  <a:pt x="519" y="236"/>
                </a:cubicBezTo>
                <a:cubicBezTo>
                  <a:pt x="519" y="236"/>
                  <a:pt x="519" y="236"/>
                  <a:pt x="519" y="236"/>
                </a:cubicBezTo>
                <a:cubicBezTo>
                  <a:pt x="520" y="235"/>
                  <a:pt x="522" y="236"/>
                  <a:pt x="522" y="237"/>
                </a:cubicBezTo>
                <a:cubicBezTo>
                  <a:pt x="522" y="237"/>
                  <a:pt x="522" y="237"/>
                  <a:pt x="522" y="237"/>
                </a:cubicBezTo>
                <a:cubicBezTo>
                  <a:pt x="523" y="238"/>
                  <a:pt x="522" y="239"/>
                  <a:pt x="521" y="239"/>
                </a:cubicBezTo>
                <a:cubicBezTo>
                  <a:pt x="521" y="239"/>
                  <a:pt x="521" y="239"/>
                  <a:pt x="521" y="239"/>
                </a:cubicBezTo>
                <a:cubicBezTo>
                  <a:pt x="521" y="240"/>
                  <a:pt x="521" y="240"/>
                  <a:pt x="520" y="240"/>
                </a:cubicBezTo>
                <a:cubicBezTo>
                  <a:pt x="520" y="240"/>
                  <a:pt x="520" y="240"/>
                  <a:pt x="520" y="240"/>
                </a:cubicBezTo>
                <a:cubicBezTo>
                  <a:pt x="520" y="240"/>
                  <a:pt x="519" y="239"/>
                  <a:pt x="519" y="239"/>
                </a:cubicBezTo>
                <a:close/>
                <a:moveTo>
                  <a:pt x="100" y="234"/>
                </a:moveTo>
                <a:cubicBezTo>
                  <a:pt x="99" y="233"/>
                  <a:pt x="98" y="232"/>
                  <a:pt x="99" y="231"/>
                </a:cubicBezTo>
                <a:cubicBezTo>
                  <a:pt x="99" y="231"/>
                  <a:pt x="99" y="231"/>
                  <a:pt x="99" y="231"/>
                </a:cubicBezTo>
                <a:cubicBezTo>
                  <a:pt x="99" y="230"/>
                  <a:pt x="101" y="230"/>
                  <a:pt x="102" y="230"/>
                </a:cubicBezTo>
                <a:cubicBezTo>
                  <a:pt x="102" y="230"/>
                  <a:pt x="102" y="230"/>
                  <a:pt x="102" y="230"/>
                </a:cubicBezTo>
                <a:cubicBezTo>
                  <a:pt x="103" y="231"/>
                  <a:pt x="103" y="232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2" y="234"/>
                  <a:pt x="101" y="234"/>
                  <a:pt x="101" y="234"/>
                </a:cubicBezTo>
                <a:cubicBezTo>
                  <a:pt x="101" y="234"/>
                  <a:pt x="101" y="234"/>
                  <a:pt x="101" y="234"/>
                </a:cubicBezTo>
                <a:cubicBezTo>
                  <a:pt x="100" y="234"/>
                  <a:pt x="100" y="234"/>
                  <a:pt x="100" y="234"/>
                </a:cubicBezTo>
                <a:close/>
                <a:moveTo>
                  <a:pt x="513" y="228"/>
                </a:moveTo>
                <a:cubicBezTo>
                  <a:pt x="512" y="227"/>
                  <a:pt x="513" y="226"/>
                  <a:pt x="514" y="225"/>
                </a:cubicBezTo>
                <a:cubicBezTo>
                  <a:pt x="514" y="225"/>
                  <a:pt x="514" y="225"/>
                  <a:pt x="514" y="225"/>
                </a:cubicBezTo>
                <a:cubicBezTo>
                  <a:pt x="515" y="225"/>
                  <a:pt x="516" y="225"/>
                  <a:pt x="516" y="226"/>
                </a:cubicBezTo>
                <a:cubicBezTo>
                  <a:pt x="516" y="226"/>
                  <a:pt x="516" y="226"/>
                  <a:pt x="516" y="226"/>
                </a:cubicBezTo>
                <a:cubicBezTo>
                  <a:pt x="517" y="227"/>
                  <a:pt x="517" y="228"/>
                  <a:pt x="516" y="229"/>
                </a:cubicBezTo>
                <a:cubicBezTo>
                  <a:pt x="516" y="229"/>
                  <a:pt x="516" y="229"/>
                  <a:pt x="516" y="229"/>
                </a:cubicBezTo>
                <a:cubicBezTo>
                  <a:pt x="515" y="229"/>
                  <a:pt x="515" y="229"/>
                  <a:pt x="515" y="229"/>
                </a:cubicBezTo>
                <a:cubicBezTo>
                  <a:pt x="515" y="229"/>
                  <a:pt x="515" y="229"/>
                  <a:pt x="515" y="229"/>
                </a:cubicBezTo>
                <a:cubicBezTo>
                  <a:pt x="514" y="229"/>
                  <a:pt x="513" y="229"/>
                  <a:pt x="513" y="228"/>
                </a:cubicBezTo>
                <a:close/>
                <a:moveTo>
                  <a:pt x="106" y="224"/>
                </a:moveTo>
                <a:cubicBezTo>
                  <a:pt x="105" y="223"/>
                  <a:pt x="104" y="222"/>
                  <a:pt x="105" y="221"/>
                </a:cubicBezTo>
                <a:cubicBezTo>
                  <a:pt x="105" y="221"/>
                  <a:pt x="105" y="221"/>
                  <a:pt x="105" y="221"/>
                </a:cubicBezTo>
                <a:cubicBezTo>
                  <a:pt x="106" y="220"/>
                  <a:pt x="107" y="220"/>
                  <a:pt x="108" y="220"/>
                </a:cubicBezTo>
                <a:cubicBezTo>
                  <a:pt x="108" y="220"/>
                  <a:pt x="108" y="220"/>
                  <a:pt x="108" y="220"/>
                </a:cubicBezTo>
                <a:cubicBezTo>
                  <a:pt x="109" y="221"/>
                  <a:pt x="109" y="222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8" y="223"/>
                  <a:pt x="108" y="223"/>
                </a:cubicBezTo>
                <a:cubicBezTo>
                  <a:pt x="108" y="223"/>
                  <a:pt x="107" y="224"/>
                  <a:pt x="107" y="224"/>
                </a:cubicBezTo>
                <a:cubicBezTo>
                  <a:pt x="107" y="224"/>
                  <a:pt x="107" y="224"/>
                  <a:pt x="107" y="224"/>
                </a:cubicBezTo>
                <a:cubicBezTo>
                  <a:pt x="106" y="224"/>
                  <a:pt x="106" y="224"/>
                  <a:pt x="106" y="224"/>
                </a:cubicBezTo>
                <a:close/>
                <a:moveTo>
                  <a:pt x="507" y="218"/>
                </a:moveTo>
                <a:cubicBezTo>
                  <a:pt x="506" y="217"/>
                  <a:pt x="506" y="216"/>
                  <a:pt x="507" y="215"/>
                </a:cubicBezTo>
                <a:cubicBezTo>
                  <a:pt x="507" y="215"/>
                  <a:pt x="507" y="215"/>
                  <a:pt x="507" y="215"/>
                </a:cubicBezTo>
                <a:cubicBezTo>
                  <a:pt x="508" y="215"/>
                  <a:pt x="509" y="215"/>
                  <a:pt x="510" y="216"/>
                </a:cubicBezTo>
                <a:cubicBezTo>
                  <a:pt x="510" y="216"/>
                  <a:pt x="510" y="216"/>
                  <a:pt x="510" y="216"/>
                </a:cubicBezTo>
                <a:cubicBezTo>
                  <a:pt x="511" y="217"/>
                  <a:pt x="510" y="218"/>
                  <a:pt x="509" y="219"/>
                </a:cubicBezTo>
                <a:cubicBezTo>
                  <a:pt x="509" y="219"/>
                  <a:pt x="509" y="219"/>
                  <a:pt x="509" y="219"/>
                </a:cubicBezTo>
                <a:cubicBezTo>
                  <a:pt x="509" y="219"/>
                  <a:pt x="509" y="219"/>
                  <a:pt x="508" y="219"/>
                </a:cubicBezTo>
                <a:cubicBezTo>
                  <a:pt x="508" y="219"/>
                  <a:pt x="508" y="219"/>
                  <a:pt x="508" y="219"/>
                </a:cubicBezTo>
                <a:cubicBezTo>
                  <a:pt x="508" y="219"/>
                  <a:pt x="507" y="219"/>
                  <a:pt x="507" y="218"/>
                </a:cubicBezTo>
                <a:close/>
                <a:moveTo>
                  <a:pt x="112" y="213"/>
                </a:moveTo>
                <a:cubicBezTo>
                  <a:pt x="111" y="213"/>
                  <a:pt x="111" y="212"/>
                  <a:pt x="111" y="211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2" y="210"/>
                  <a:pt x="113" y="209"/>
                  <a:pt x="114" y="210"/>
                </a:cubicBezTo>
                <a:cubicBezTo>
                  <a:pt x="114" y="210"/>
                  <a:pt x="114" y="210"/>
                  <a:pt x="114" y="210"/>
                </a:cubicBezTo>
                <a:cubicBezTo>
                  <a:pt x="115" y="211"/>
                  <a:pt x="115" y="212"/>
                  <a:pt x="115" y="21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4" y="213"/>
                  <a:pt x="114" y="214"/>
                  <a:pt x="113" y="214"/>
                </a:cubicBezTo>
                <a:cubicBezTo>
                  <a:pt x="113" y="214"/>
                  <a:pt x="113" y="214"/>
                  <a:pt x="113" y="214"/>
                </a:cubicBezTo>
                <a:cubicBezTo>
                  <a:pt x="113" y="214"/>
                  <a:pt x="112" y="214"/>
                  <a:pt x="112" y="213"/>
                </a:cubicBezTo>
                <a:close/>
                <a:moveTo>
                  <a:pt x="500" y="208"/>
                </a:moveTo>
                <a:cubicBezTo>
                  <a:pt x="499" y="207"/>
                  <a:pt x="500" y="206"/>
                  <a:pt x="500" y="205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501" y="205"/>
                  <a:pt x="503" y="205"/>
                  <a:pt x="503" y="206"/>
                </a:cubicBezTo>
                <a:cubicBezTo>
                  <a:pt x="503" y="206"/>
                  <a:pt x="503" y="206"/>
                  <a:pt x="503" y="206"/>
                </a:cubicBezTo>
                <a:cubicBezTo>
                  <a:pt x="504" y="207"/>
                  <a:pt x="504" y="208"/>
                  <a:pt x="503" y="209"/>
                </a:cubicBezTo>
                <a:cubicBezTo>
                  <a:pt x="503" y="209"/>
                  <a:pt x="503" y="209"/>
                  <a:pt x="503" y="209"/>
                </a:cubicBezTo>
                <a:cubicBezTo>
                  <a:pt x="502" y="209"/>
                  <a:pt x="502" y="209"/>
                  <a:pt x="502" y="209"/>
                </a:cubicBezTo>
                <a:cubicBezTo>
                  <a:pt x="502" y="209"/>
                  <a:pt x="502" y="209"/>
                  <a:pt x="502" y="209"/>
                </a:cubicBezTo>
                <a:cubicBezTo>
                  <a:pt x="501" y="209"/>
                  <a:pt x="500" y="209"/>
                  <a:pt x="500" y="208"/>
                </a:cubicBezTo>
                <a:close/>
                <a:moveTo>
                  <a:pt x="119" y="204"/>
                </a:moveTo>
                <a:cubicBezTo>
                  <a:pt x="118" y="203"/>
                  <a:pt x="118" y="202"/>
                  <a:pt x="119" y="201"/>
                </a:cubicBezTo>
                <a:cubicBezTo>
                  <a:pt x="119" y="201"/>
                  <a:pt x="119" y="201"/>
                  <a:pt x="119" y="201"/>
                </a:cubicBezTo>
                <a:cubicBezTo>
                  <a:pt x="119" y="200"/>
                  <a:pt x="120" y="200"/>
                  <a:pt x="121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22" y="201"/>
                  <a:pt x="122" y="202"/>
                  <a:pt x="122" y="203"/>
                </a:cubicBezTo>
                <a:cubicBezTo>
                  <a:pt x="122" y="203"/>
                  <a:pt x="122" y="203"/>
                  <a:pt x="122" y="203"/>
                </a:cubicBezTo>
                <a:cubicBezTo>
                  <a:pt x="121" y="204"/>
                  <a:pt x="121" y="204"/>
                  <a:pt x="120" y="204"/>
                </a:cubicBezTo>
                <a:cubicBezTo>
                  <a:pt x="120" y="204"/>
                  <a:pt x="120" y="204"/>
                  <a:pt x="120" y="204"/>
                </a:cubicBezTo>
                <a:cubicBezTo>
                  <a:pt x="120" y="204"/>
                  <a:pt x="119" y="204"/>
                  <a:pt x="119" y="204"/>
                </a:cubicBezTo>
                <a:close/>
                <a:moveTo>
                  <a:pt x="493" y="199"/>
                </a:moveTo>
                <a:cubicBezTo>
                  <a:pt x="493" y="199"/>
                  <a:pt x="493" y="199"/>
                  <a:pt x="493" y="199"/>
                </a:cubicBezTo>
                <a:cubicBezTo>
                  <a:pt x="493" y="199"/>
                  <a:pt x="493" y="199"/>
                  <a:pt x="493" y="199"/>
                </a:cubicBezTo>
                <a:cubicBezTo>
                  <a:pt x="492" y="198"/>
                  <a:pt x="492" y="197"/>
                  <a:pt x="493" y="196"/>
                </a:cubicBezTo>
                <a:cubicBezTo>
                  <a:pt x="493" y="196"/>
                  <a:pt x="493" y="196"/>
                  <a:pt x="493" y="196"/>
                </a:cubicBezTo>
                <a:cubicBezTo>
                  <a:pt x="494" y="195"/>
                  <a:pt x="495" y="195"/>
                  <a:pt x="496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7" y="197"/>
                  <a:pt x="497" y="198"/>
                  <a:pt x="496" y="199"/>
                </a:cubicBezTo>
                <a:cubicBezTo>
                  <a:pt x="496" y="199"/>
                  <a:pt x="496" y="199"/>
                  <a:pt x="496" y="199"/>
                </a:cubicBezTo>
                <a:cubicBezTo>
                  <a:pt x="495" y="199"/>
                  <a:pt x="495" y="199"/>
                  <a:pt x="494" y="199"/>
                </a:cubicBezTo>
                <a:cubicBezTo>
                  <a:pt x="494" y="199"/>
                  <a:pt x="494" y="199"/>
                  <a:pt x="494" y="199"/>
                </a:cubicBezTo>
                <a:cubicBezTo>
                  <a:pt x="494" y="199"/>
                  <a:pt x="493" y="199"/>
                  <a:pt x="493" y="199"/>
                </a:cubicBezTo>
                <a:close/>
                <a:moveTo>
                  <a:pt x="126" y="194"/>
                </a:moveTo>
                <a:cubicBezTo>
                  <a:pt x="125" y="193"/>
                  <a:pt x="125" y="192"/>
                  <a:pt x="126" y="191"/>
                </a:cubicBezTo>
                <a:cubicBezTo>
                  <a:pt x="126" y="191"/>
                  <a:pt x="126" y="191"/>
                  <a:pt x="126" y="191"/>
                </a:cubicBezTo>
                <a:cubicBezTo>
                  <a:pt x="127" y="190"/>
                  <a:pt x="128" y="190"/>
                  <a:pt x="129" y="191"/>
                </a:cubicBezTo>
                <a:cubicBezTo>
                  <a:pt x="129" y="191"/>
                  <a:pt x="129" y="191"/>
                  <a:pt x="129" y="191"/>
                </a:cubicBezTo>
                <a:cubicBezTo>
                  <a:pt x="130" y="192"/>
                  <a:pt x="130" y="193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8" y="195"/>
                  <a:pt x="128" y="195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127" y="195"/>
                  <a:pt x="127" y="194"/>
                  <a:pt x="126" y="194"/>
                </a:cubicBezTo>
                <a:close/>
                <a:moveTo>
                  <a:pt x="485" y="189"/>
                </a:moveTo>
                <a:cubicBezTo>
                  <a:pt x="485" y="189"/>
                  <a:pt x="485" y="187"/>
                  <a:pt x="485" y="187"/>
                </a:cubicBezTo>
                <a:cubicBezTo>
                  <a:pt x="485" y="187"/>
                  <a:pt x="485" y="187"/>
                  <a:pt x="485" y="187"/>
                </a:cubicBezTo>
                <a:cubicBezTo>
                  <a:pt x="486" y="186"/>
                  <a:pt x="488" y="186"/>
                  <a:pt x="488" y="187"/>
                </a:cubicBezTo>
                <a:cubicBezTo>
                  <a:pt x="488" y="187"/>
                  <a:pt x="488" y="187"/>
                  <a:pt x="488" y="187"/>
                </a:cubicBezTo>
                <a:cubicBezTo>
                  <a:pt x="489" y="188"/>
                  <a:pt x="489" y="189"/>
                  <a:pt x="488" y="190"/>
                </a:cubicBezTo>
                <a:cubicBezTo>
                  <a:pt x="488" y="190"/>
                  <a:pt x="488" y="190"/>
                  <a:pt x="488" y="190"/>
                </a:cubicBezTo>
                <a:cubicBezTo>
                  <a:pt x="488" y="190"/>
                  <a:pt x="487" y="190"/>
                  <a:pt x="487" y="190"/>
                </a:cubicBezTo>
                <a:cubicBezTo>
                  <a:pt x="487" y="190"/>
                  <a:pt x="487" y="190"/>
                  <a:pt x="487" y="190"/>
                </a:cubicBezTo>
                <a:cubicBezTo>
                  <a:pt x="486" y="190"/>
                  <a:pt x="486" y="190"/>
                  <a:pt x="485" y="189"/>
                </a:cubicBezTo>
                <a:close/>
                <a:moveTo>
                  <a:pt x="134" y="185"/>
                </a:moveTo>
                <a:cubicBezTo>
                  <a:pt x="133" y="184"/>
                  <a:pt x="133" y="183"/>
                  <a:pt x="134" y="182"/>
                </a:cubicBezTo>
                <a:cubicBezTo>
                  <a:pt x="134" y="182"/>
                  <a:pt x="134" y="182"/>
                  <a:pt x="134" y="182"/>
                </a:cubicBezTo>
                <a:cubicBezTo>
                  <a:pt x="135" y="181"/>
                  <a:pt x="136" y="181"/>
                  <a:pt x="137" y="182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8" y="183"/>
                  <a:pt x="138" y="184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7" y="185"/>
                  <a:pt x="137" y="185"/>
                </a:cubicBezTo>
                <a:cubicBezTo>
                  <a:pt x="137" y="185"/>
                  <a:pt x="136" y="186"/>
                  <a:pt x="136" y="186"/>
                </a:cubicBezTo>
                <a:cubicBezTo>
                  <a:pt x="136" y="186"/>
                  <a:pt x="136" y="186"/>
                  <a:pt x="136" y="186"/>
                </a:cubicBezTo>
                <a:cubicBezTo>
                  <a:pt x="135" y="186"/>
                  <a:pt x="135" y="185"/>
                  <a:pt x="134" y="185"/>
                </a:cubicBezTo>
                <a:close/>
                <a:moveTo>
                  <a:pt x="477" y="181"/>
                </a:moveTo>
                <a:cubicBezTo>
                  <a:pt x="476" y="180"/>
                  <a:pt x="476" y="179"/>
                  <a:pt x="477" y="178"/>
                </a:cubicBezTo>
                <a:cubicBezTo>
                  <a:pt x="477" y="178"/>
                  <a:pt x="477" y="178"/>
                  <a:pt x="477" y="178"/>
                </a:cubicBezTo>
                <a:cubicBezTo>
                  <a:pt x="478" y="177"/>
                  <a:pt x="479" y="177"/>
                  <a:pt x="480" y="178"/>
                </a:cubicBezTo>
                <a:cubicBezTo>
                  <a:pt x="480" y="178"/>
                  <a:pt x="480" y="178"/>
                  <a:pt x="480" y="178"/>
                </a:cubicBezTo>
                <a:cubicBezTo>
                  <a:pt x="481" y="179"/>
                  <a:pt x="481" y="180"/>
                  <a:pt x="480" y="181"/>
                </a:cubicBezTo>
                <a:cubicBezTo>
                  <a:pt x="480" y="181"/>
                  <a:pt x="480" y="181"/>
                  <a:pt x="480" y="181"/>
                </a:cubicBezTo>
                <a:cubicBezTo>
                  <a:pt x="480" y="181"/>
                  <a:pt x="479" y="181"/>
                  <a:pt x="479" y="181"/>
                </a:cubicBezTo>
                <a:cubicBezTo>
                  <a:pt x="479" y="181"/>
                  <a:pt x="479" y="181"/>
                  <a:pt x="479" y="181"/>
                </a:cubicBezTo>
                <a:cubicBezTo>
                  <a:pt x="478" y="181"/>
                  <a:pt x="478" y="181"/>
                  <a:pt x="477" y="181"/>
                </a:cubicBezTo>
                <a:close/>
                <a:moveTo>
                  <a:pt x="142" y="176"/>
                </a:moveTo>
                <a:cubicBezTo>
                  <a:pt x="142" y="176"/>
                  <a:pt x="142" y="174"/>
                  <a:pt x="143" y="174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3" y="173"/>
                  <a:pt x="145" y="173"/>
                  <a:pt x="145" y="174"/>
                </a:cubicBezTo>
                <a:cubicBezTo>
                  <a:pt x="145" y="174"/>
                  <a:pt x="145" y="174"/>
                  <a:pt x="145" y="174"/>
                </a:cubicBezTo>
                <a:cubicBezTo>
                  <a:pt x="146" y="174"/>
                  <a:pt x="146" y="176"/>
                  <a:pt x="145" y="176"/>
                </a:cubicBezTo>
                <a:cubicBezTo>
                  <a:pt x="145" y="176"/>
                  <a:pt x="145" y="176"/>
                  <a:pt x="145" y="176"/>
                </a:cubicBezTo>
                <a:cubicBezTo>
                  <a:pt x="145" y="177"/>
                  <a:pt x="144" y="177"/>
                  <a:pt x="144" y="177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3" y="177"/>
                  <a:pt x="143" y="177"/>
                  <a:pt x="142" y="176"/>
                </a:cubicBezTo>
                <a:close/>
                <a:moveTo>
                  <a:pt x="469" y="172"/>
                </a:moveTo>
                <a:cubicBezTo>
                  <a:pt x="468" y="172"/>
                  <a:pt x="468" y="170"/>
                  <a:pt x="469" y="170"/>
                </a:cubicBezTo>
                <a:cubicBezTo>
                  <a:pt x="469" y="170"/>
                  <a:pt x="469" y="170"/>
                  <a:pt x="469" y="170"/>
                </a:cubicBezTo>
                <a:cubicBezTo>
                  <a:pt x="469" y="169"/>
                  <a:pt x="471" y="169"/>
                  <a:pt x="471" y="170"/>
                </a:cubicBezTo>
                <a:cubicBezTo>
                  <a:pt x="471" y="170"/>
                  <a:pt x="471" y="170"/>
                  <a:pt x="471" y="170"/>
                </a:cubicBezTo>
                <a:cubicBezTo>
                  <a:pt x="472" y="170"/>
                  <a:pt x="472" y="172"/>
                  <a:pt x="472" y="172"/>
                </a:cubicBezTo>
                <a:cubicBezTo>
                  <a:pt x="472" y="172"/>
                  <a:pt x="472" y="172"/>
                  <a:pt x="472" y="172"/>
                </a:cubicBezTo>
                <a:cubicBezTo>
                  <a:pt x="471" y="173"/>
                  <a:pt x="471" y="173"/>
                  <a:pt x="470" y="173"/>
                </a:cubicBezTo>
                <a:cubicBezTo>
                  <a:pt x="470" y="173"/>
                  <a:pt x="470" y="173"/>
                  <a:pt x="470" y="173"/>
                </a:cubicBezTo>
                <a:cubicBezTo>
                  <a:pt x="470" y="173"/>
                  <a:pt x="469" y="173"/>
                  <a:pt x="469" y="172"/>
                </a:cubicBezTo>
                <a:close/>
                <a:moveTo>
                  <a:pt x="151" y="168"/>
                </a:moveTo>
                <a:cubicBezTo>
                  <a:pt x="150" y="167"/>
                  <a:pt x="151" y="166"/>
                  <a:pt x="151" y="165"/>
                </a:cubicBezTo>
                <a:cubicBezTo>
                  <a:pt x="151" y="165"/>
                  <a:pt x="151" y="165"/>
                  <a:pt x="151" y="165"/>
                </a:cubicBezTo>
                <a:cubicBezTo>
                  <a:pt x="152" y="165"/>
                  <a:pt x="153" y="165"/>
                  <a:pt x="154" y="165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55" y="166"/>
                  <a:pt x="155" y="168"/>
                  <a:pt x="154" y="168"/>
                </a:cubicBezTo>
                <a:cubicBezTo>
                  <a:pt x="154" y="168"/>
                  <a:pt x="154" y="168"/>
                  <a:pt x="154" y="168"/>
                </a:cubicBezTo>
                <a:cubicBezTo>
                  <a:pt x="154" y="169"/>
                  <a:pt x="153" y="169"/>
                  <a:pt x="153" y="169"/>
                </a:cubicBezTo>
                <a:cubicBezTo>
                  <a:pt x="153" y="169"/>
                  <a:pt x="153" y="169"/>
                  <a:pt x="153" y="169"/>
                </a:cubicBezTo>
                <a:cubicBezTo>
                  <a:pt x="152" y="169"/>
                  <a:pt x="152" y="169"/>
                  <a:pt x="151" y="168"/>
                </a:cubicBezTo>
                <a:close/>
                <a:moveTo>
                  <a:pt x="460" y="165"/>
                </a:moveTo>
                <a:cubicBezTo>
                  <a:pt x="459" y="164"/>
                  <a:pt x="459" y="163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60" y="161"/>
                  <a:pt x="462" y="161"/>
                  <a:pt x="462" y="162"/>
                </a:cubicBezTo>
                <a:cubicBezTo>
                  <a:pt x="462" y="162"/>
                  <a:pt x="462" y="162"/>
                  <a:pt x="462" y="162"/>
                </a:cubicBezTo>
                <a:cubicBezTo>
                  <a:pt x="463" y="162"/>
                  <a:pt x="463" y="163"/>
                  <a:pt x="463" y="164"/>
                </a:cubicBezTo>
                <a:cubicBezTo>
                  <a:pt x="463" y="164"/>
                  <a:pt x="463" y="164"/>
                  <a:pt x="463" y="164"/>
                </a:cubicBezTo>
                <a:cubicBezTo>
                  <a:pt x="462" y="165"/>
                  <a:pt x="462" y="165"/>
                  <a:pt x="461" y="165"/>
                </a:cubicBezTo>
                <a:cubicBezTo>
                  <a:pt x="461" y="165"/>
                  <a:pt x="461" y="165"/>
                  <a:pt x="461" y="165"/>
                </a:cubicBezTo>
                <a:cubicBezTo>
                  <a:pt x="461" y="165"/>
                  <a:pt x="460" y="165"/>
                  <a:pt x="460" y="165"/>
                </a:cubicBezTo>
                <a:close/>
                <a:moveTo>
                  <a:pt x="160" y="160"/>
                </a:moveTo>
                <a:cubicBezTo>
                  <a:pt x="160" y="159"/>
                  <a:pt x="160" y="158"/>
                  <a:pt x="161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62" y="157"/>
                  <a:pt x="163" y="157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4" y="159"/>
                  <a:pt x="164" y="160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3" y="161"/>
                  <a:pt x="163" y="161"/>
                </a:cubicBezTo>
                <a:cubicBezTo>
                  <a:pt x="163" y="161"/>
                  <a:pt x="162" y="161"/>
                  <a:pt x="162" y="161"/>
                </a:cubicBezTo>
                <a:cubicBezTo>
                  <a:pt x="162" y="161"/>
                  <a:pt x="162" y="161"/>
                  <a:pt x="162" y="161"/>
                </a:cubicBezTo>
                <a:cubicBezTo>
                  <a:pt x="161" y="161"/>
                  <a:pt x="161" y="161"/>
                  <a:pt x="160" y="160"/>
                </a:cubicBezTo>
                <a:close/>
                <a:moveTo>
                  <a:pt x="451" y="157"/>
                </a:moveTo>
                <a:cubicBezTo>
                  <a:pt x="450" y="156"/>
                  <a:pt x="449" y="155"/>
                  <a:pt x="450" y="154"/>
                </a:cubicBezTo>
                <a:cubicBezTo>
                  <a:pt x="450" y="154"/>
                  <a:pt x="450" y="154"/>
                  <a:pt x="450" y="154"/>
                </a:cubicBezTo>
                <a:cubicBezTo>
                  <a:pt x="451" y="153"/>
                  <a:pt x="452" y="153"/>
                  <a:pt x="453" y="154"/>
                </a:cubicBezTo>
                <a:cubicBezTo>
                  <a:pt x="453" y="154"/>
                  <a:pt x="453" y="154"/>
                  <a:pt x="453" y="154"/>
                </a:cubicBezTo>
                <a:cubicBezTo>
                  <a:pt x="454" y="155"/>
                  <a:pt x="454" y="156"/>
                  <a:pt x="453" y="157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3" y="157"/>
                  <a:pt x="452" y="158"/>
                  <a:pt x="452" y="158"/>
                </a:cubicBezTo>
                <a:cubicBezTo>
                  <a:pt x="452" y="158"/>
                  <a:pt x="452" y="158"/>
                  <a:pt x="452" y="158"/>
                </a:cubicBezTo>
                <a:cubicBezTo>
                  <a:pt x="451" y="158"/>
                  <a:pt x="451" y="157"/>
                  <a:pt x="451" y="157"/>
                </a:cubicBezTo>
                <a:close/>
                <a:moveTo>
                  <a:pt x="170" y="153"/>
                </a:moveTo>
                <a:cubicBezTo>
                  <a:pt x="169" y="152"/>
                  <a:pt x="169" y="151"/>
                  <a:pt x="170" y="150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71" y="150"/>
                  <a:pt x="172" y="150"/>
                  <a:pt x="173" y="151"/>
                </a:cubicBezTo>
                <a:cubicBezTo>
                  <a:pt x="173" y="151"/>
                  <a:pt x="173" y="151"/>
                  <a:pt x="173" y="151"/>
                </a:cubicBezTo>
                <a:cubicBezTo>
                  <a:pt x="174" y="152"/>
                  <a:pt x="174" y="153"/>
                  <a:pt x="173" y="15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2" y="154"/>
                  <a:pt x="172" y="154"/>
                  <a:pt x="171" y="154"/>
                </a:cubicBezTo>
                <a:cubicBezTo>
                  <a:pt x="171" y="154"/>
                  <a:pt x="171" y="154"/>
                  <a:pt x="171" y="154"/>
                </a:cubicBezTo>
                <a:cubicBezTo>
                  <a:pt x="171" y="154"/>
                  <a:pt x="170" y="154"/>
                  <a:pt x="170" y="153"/>
                </a:cubicBezTo>
                <a:close/>
                <a:moveTo>
                  <a:pt x="441" y="150"/>
                </a:moveTo>
                <a:cubicBezTo>
                  <a:pt x="440" y="150"/>
                  <a:pt x="440" y="148"/>
                  <a:pt x="440" y="14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441" y="147"/>
                  <a:pt x="442" y="146"/>
                  <a:pt x="443" y="147"/>
                </a:cubicBezTo>
                <a:cubicBezTo>
                  <a:pt x="443" y="147"/>
                  <a:pt x="443" y="147"/>
                  <a:pt x="443" y="147"/>
                </a:cubicBezTo>
                <a:cubicBezTo>
                  <a:pt x="444" y="148"/>
                  <a:pt x="444" y="149"/>
                  <a:pt x="444" y="150"/>
                </a:cubicBezTo>
                <a:cubicBezTo>
                  <a:pt x="444" y="150"/>
                  <a:pt x="444" y="150"/>
                  <a:pt x="444" y="150"/>
                </a:cubicBezTo>
                <a:cubicBezTo>
                  <a:pt x="443" y="150"/>
                  <a:pt x="443" y="151"/>
                  <a:pt x="442" y="151"/>
                </a:cubicBezTo>
                <a:cubicBezTo>
                  <a:pt x="442" y="151"/>
                  <a:pt x="442" y="151"/>
                  <a:pt x="442" y="151"/>
                </a:cubicBezTo>
                <a:cubicBezTo>
                  <a:pt x="442" y="151"/>
                  <a:pt x="441" y="150"/>
                  <a:pt x="441" y="150"/>
                </a:cubicBezTo>
                <a:close/>
                <a:moveTo>
                  <a:pt x="180" y="146"/>
                </a:moveTo>
                <a:cubicBezTo>
                  <a:pt x="179" y="145"/>
                  <a:pt x="179" y="144"/>
                  <a:pt x="180" y="143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1" y="143"/>
                  <a:pt x="183" y="143"/>
                  <a:pt x="183" y="144"/>
                </a:cubicBezTo>
                <a:cubicBezTo>
                  <a:pt x="183" y="144"/>
                  <a:pt x="183" y="144"/>
                  <a:pt x="183" y="144"/>
                </a:cubicBezTo>
                <a:cubicBezTo>
                  <a:pt x="184" y="145"/>
                  <a:pt x="183" y="146"/>
                  <a:pt x="182" y="147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2" y="147"/>
                  <a:pt x="181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47"/>
                  <a:pt x="180" y="147"/>
                  <a:pt x="180" y="146"/>
                </a:cubicBezTo>
                <a:close/>
                <a:moveTo>
                  <a:pt x="431" y="144"/>
                </a:moveTo>
                <a:cubicBezTo>
                  <a:pt x="431" y="144"/>
                  <a:pt x="431" y="144"/>
                  <a:pt x="431" y="144"/>
                </a:cubicBezTo>
                <a:cubicBezTo>
                  <a:pt x="431" y="144"/>
                  <a:pt x="431" y="144"/>
                  <a:pt x="431" y="144"/>
                </a:cubicBezTo>
                <a:cubicBezTo>
                  <a:pt x="430" y="143"/>
                  <a:pt x="430" y="142"/>
                  <a:pt x="430" y="141"/>
                </a:cubicBezTo>
                <a:cubicBezTo>
                  <a:pt x="430" y="141"/>
                  <a:pt x="430" y="141"/>
                  <a:pt x="430" y="141"/>
                </a:cubicBezTo>
                <a:cubicBezTo>
                  <a:pt x="431" y="140"/>
                  <a:pt x="432" y="140"/>
                  <a:pt x="433" y="140"/>
                </a:cubicBezTo>
                <a:cubicBezTo>
                  <a:pt x="433" y="140"/>
                  <a:pt x="433" y="140"/>
                  <a:pt x="433" y="140"/>
                </a:cubicBezTo>
                <a:cubicBezTo>
                  <a:pt x="434" y="141"/>
                  <a:pt x="434" y="142"/>
                  <a:pt x="434" y="143"/>
                </a:cubicBezTo>
                <a:cubicBezTo>
                  <a:pt x="434" y="143"/>
                  <a:pt x="434" y="143"/>
                  <a:pt x="434" y="143"/>
                </a:cubicBezTo>
                <a:cubicBezTo>
                  <a:pt x="433" y="144"/>
                  <a:pt x="433" y="144"/>
                  <a:pt x="432" y="144"/>
                </a:cubicBezTo>
                <a:cubicBezTo>
                  <a:pt x="432" y="144"/>
                  <a:pt x="432" y="144"/>
                  <a:pt x="432" y="144"/>
                </a:cubicBezTo>
                <a:cubicBezTo>
                  <a:pt x="432" y="144"/>
                  <a:pt x="431" y="144"/>
                  <a:pt x="431" y="144"/>
                </a:cubicBezTo>
                <a:close/>
                <a:moveTo>
                  <a:pt x="190" y="140"/>
                </a:moveTo>
                <a:cubicBezTo>
                  <a:pt x="189" y="139"/>
                  <a:pt x="190" y="138"/>
                  <a:pt x="191" y="137"/>
                </a:cubicBezTo>
                <a:cubicBezTo>
                  <a:pt x="191" y="137"/>
                  <a:pt x="191" y="137"/>
                  <a:pt x="191" y="137"/>
                </a:cubicBezTo>
                <a:cubicBezTo>
                  <a:pt x="192" y="137"/>
                  <a:pt x="193" y="137"/>
                  <a:pt x="193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9"/>
                  <a:pt x="194" y="140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3" y="141"/>
                  <a:pt x="193" y="141"/>
                  <a:pt x="193" y="141"/>
                </a:cubicBezTo>
                <a:cubicBezTo>
                  <a:pt x="192" y="141"/>
                  <a:pt x="192" y="141"/>
                  <a:pt x="192" y="141"/>
                </a:cubicBezTo>
                <a:cubicBezTo>
                  <a:pt x="192" y="141"/>
                  <a:pt x="192" y="141"/>
                  <a:pt x="192" y="141"/>
                </a:cubicBezTo>
                <a:cubicBezTo>
                  <a:pt x="191" y="141"/>
                  <a:pt x="190" y="140"/>
                  <a:pt x="190" y="140"/>
                </a:cubicBezTo>
                <a:close/>
                <a:moveTo>
                  <a:pt x="421" y="138"/>
                </a:moveTo>
                <a:cubicBezTo>
                  <a:pt x="421" y="138"/>
                  <a:pt x="421" y="138"/>
                  <a:pt x="421" y="138"/>
                </a:cubicBezTo>
                <a:cubicBezTo>
                  <a:pt x="421" y="138"/>
                  <a:pt x="421" y="138"/>
                  <a:pt x="421" y="138"/>
                </a:cubicBezTo>
                <a:cubicBezTo>
                  <a:pt x="420" y="137"/>
                  <a:pt x="419" y="136"/>
                  <a:pt x="420" y="135"/>
                </a:cubicBezTo>
                <a:cubicBezTo>
                  <a:pt x="420" y="135"/>
                  <a:pt x="420" y="135"/>
                  <a:pt x="420" y="135"/>
                </a:cubicBezTo>
                <a:cubicBezTo>
                  <a:pt x="420" y="134"/>
                  <a:pt x="422" y="134"/>
                  <a:pt x="423" y="134"/>
                </a:cubicBezTo>
                <a:cubicBezTo>
                  <a:pt x="423" y="134"/>
                  <a:pt x="423" y="134"/>
                  <a:pt x="423" y="134"/>
                </a:cubicBezTo>
                <a:cubicBezTo>
                  <a:pt x="423" y="135"/>
                  <a:pt x="424" y="136"/>
                  <a:pt x="423" y="137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423" y="138"/>
                  <a:pt x="422" y="138"/>
                  <a:pt x="422" y="138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421" y="138"/>
                  <a:pt x="421" y="138"/>
                  <a:pt x="421" y="138"/>
                </a:cubicBezTo>
                <a:close/>
                <a:moveTo>
                  <a:pt x="200" y="134"/>
                </a:moveTo>
                <a:cubicBezTo>
                  <a:pt x="200" y="133"/>
                  <a:pt x="200" y="132"/>
                  <a:pt x="201" y="131"/>
                </a:cubicBezTo>
                <a:cubicBezTo>
                  <a:pt x="201" y="131"/>
                  <a:pt x="201" y="131"/>
                  <a:pt x="201" y="131"/>
                </a:cubicBezTo>
                <a:cubicBezTo>
                  <a:pt x="202" y="131"/>
                  <a:pt x="204" y="131"/>
                  <a:pt x="204" y="132"/>
                </a:cubicBezTo>
                <a:cubicBezTo>
                  <a:pt x="204" y="132"/>
                  <a:pt x="204" y="132"/>
                  <a:pt x="204" y="132"/>
                </a:cubicBezTo>
                <a:cubicBezTo>
                  <a:pt x="205" y="133"/>
                  <a:pt x="204" y="134"/>
                  <a:pt x="203" y="135"/>
                </a:cubicBezTo>
                <a:cubicBezTo>
                  <a:pt x="203" y="135"/>
                  <a:pt x="203" y="135"/>
                  <a:pt x="203" y="135"/>
                </a:cubicBezTo>
                <a:cubicBezTo>
                  <a:pt x="203" y="135"/>
                  <a:pt x="203" y="135"/>
                  <a:pt x="202" y="135"/>
                </a:cubicBezTo>
                <a:cubicBezTo>
                  <a:pt x="202" y="135"/>
                  <a:pt x="202" y="135"/>
                  <a:pt x="202" y="135"/>
                </a:cubicBezTo>
                <a:cubicBezTo>
                  <a:pt x="202" y="135"/>
                  <a:pt x="201" y="135"/>
                  <a:pt x="200" y="134"/>
                </a:cubicBezTo>
                <a:close/>
                <a:moveTo>
                  <a:pt x="410" y="132"/>
                </a:moveTo>
                <a:cubicBezTo>
                  <a:pt x="409" y="132"/>
                  <a:pt x="409" y="131"/>
                  <a:pt x="409" y="130"/>
                </a:cubicBezTo>
                <a:cubicBezTo>
                  <a:pt x="409" y="130"/>
                  <a:pt x="409" y="130"/>
                  <a:pt x="409" y="130"/>
                </a:cubicBezTo>
                <a:cubicBezTo>
                  <a:pt x="410" y="129"/>
                  <a:pt x="411" y="128"/>
                  <a:pt x="412" y="129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3" y="129"/>
                  <a:pt x="413" y="131"/>
                  <a:pt x="413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2" y="132"/>
                  <a:pt x="412" y="133"/>
                  <a:pt x="411" y="133"/>
                </a:cubicBezTo>
                <a:cubicBezTo>
                  <a:pt x="411" y="133"/>
                  <a:pt x="411" y="133"/>
                  <a:pt x="411" y="133"/>
                </a:cubicBezTo>
                <a:cubicBezTo>
                  <a:pt x="411" y="133"/>
                  <a:pt x="410" y="133"/>
                  <a:pt x="410" y="132"/>
                </a:cubicBezTo>
                <a:close/>
                <a:moveTo>
                  <a:pt x="211" y="129"/>
                </a:moveTo>
                <a:cubicBezTo>
                  <a:pt x="211" y="128"/>
                  <a:pt x="211" y="127"/>
                  <a:pt x="212" y="126"/>
                </a:cubicBezTo>
                <a:cubicBezTo>
                  <a:pt x="212" y="126"/>
                  <a:pt x="212" y="126"/>
                  <a:pt x="212" y="126"/>
                </a:cubicBezTo>
                <a:cubicBezTo>
                  <a:pt x="213" y="126"/>
                  <a:pt x="214" y="126"/>
                  <a:pt x="215" y="127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5" y="128"/>
                  <a:pt x="215" y="129"/>
                  <a:pt x="214" y="130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214" y="130"/>
                  <a:pt x="213" y="130"/>
                  <a:pt x="213" y="130"/>
                </a:cubicBezTo>
                <a:cubicBezTo>
                  <a:pt x="213" y="130"/>
                  <a:pt x="213" y="130"/>
                  <a:pt x="213" y="130"/>
                </a:cubicBezTo>
                <a:cubicBezTo>
                  <a:pt x="212" y="130"/>
                  <a:pt x="212" y="130"/>
                  <a:pt x="211" y="129"/>
                </a:cubicBezTo>
                <a:close/>
                <a:moveTo>
                  <a:pt x="399" y="128"/>
                </a:moveTo>
                <a:cubicBezTo>
                  <a:pt x="398" y="127"/>
                  <a:pt x="398" y="126"/>
                  <a:pt x="398" y="125"/>
                </a:cubicBezTo>
                <a:cubicBezTo>
                  <a:pt x="398" y="125"/>
                  <a:pt x="398" y="125"/>
                  <a:pt x="398" y="125"/>
                </a:cubicBezTo>
                <a:cubicBezTo>
                  <a:pt x="398" y="124"/>
                  <a:pt x="400" y="124"/>
                  <a:pt x="401" y="124"/>
                </a:cubicBezTo>
                <a:cubicBezTo>
                  <a:pt x="401" y="124"/>
                  <a:pt x="401" y="124"/>
                  <a:pt x="401" y="124"/>
                </a:cubicBezTo>
                <a:cubicBezTo>
                  <a:pt x="402" y="124"/>
                  <a:pt x="402" y="126"/>
                  <a:pt x="402" y="127"/>
                </a:cubicBezTo>
                <a:cubicBezTo>
                  <a:pt x="402" y="127"/>
                  <a:pt x="402" y="127"/>
                  <a:pt x="402" y="127"/>
                </a:cubicBezTo>
                <a:cubicBezTo>
                  <a:pt x="401" y="127"/>
                  <a:pt x="401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399" y="128"/>
                  <a:pt x="399" y="128"/>
                </a:cubicBezTo>
                <a:close/>
                <a:moveTo>
                  <a:pt x="222" y="124"/>
                </a:moveTo>
                <a:cubicBezTo>
                  <a:pt x="222" y="123"/>
                  <a:pt x="222" y="122"/>
                  <a:pt x="223" y="122"/>
                </a:cubicBezTo>
                <a:cubicBezTo>
                  <a:pt x="223" y="122"/>
                  <a:pt x="223" y="122"/>
                  <a:pt x="223" y="122"/>
                </a:cubicBezTo>
                <a:cubicBezTo>
                  <a:pt x="225" y="121"/>
                  <a:pt x="226" y="122"/>
                  <a:pt x="226" y="123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26" y="124"/>
                  <a:pt x="226" y="125"/>
                  <a:pt x="225" y="125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25" y="125"/>
                  <a:pt x="224" y="125"/>
                  <a:pt x="224" y="125"/>
                </a:cubicBezTo>
                <a:cubicBezTo>
                  <a:pt x="224" y="125"/>
                  <a:pt x="224" y="125"/>
                  <a:pt x="224" y="125"/>
                </a:cubicBezTo>
                <a:cubicBezTo>
                  <a:pt x="223" y="125"/>
                  <a:pt x="223" y="125"/>
                  <a:pt x="222" y="124"/>
                </a:cubicBezTo>
                <a:close/>
                <a:moveTo>
                  <a:pt x="388" y="123"/>
                </a:moveTo>
                <a:cubicBezTo>
                  <a:pt x="388" y="123"/>
                  <a:pt x="388" y="123"/>
                  <a:pt x="388" y="123"/>
                </a:cubicBezTo>
                <a:cubicBezTo>
                  <a:pt x="388" y="123"/>
                  <a:pt x="388" y="123"/>
                  <a:pt x="388" y="123"/>
                </a:cubicBezTo>
                <a:cubicBezTo>
                  <a:pt x="387" y="123"/>
                  <a:pt x="386" y="122"/>
                  <a:pt x="387" y="121"/>
                </a:cubicBezTo>
                <a:cubicBezTo>
                  <a:pt x="387" y="121"/>
                  <a:pt x="387" y="121"/>
                  <a:pt x="387" y="121"/>
                </a:cubicBezTo>
                <a:cubicBezTo>
                  <a:pt x="387" y="120"/>
                  <a:pt x="388" y="119"/>
                  <a:pt x="389" y="120"/>
                </a:cubicBezTo>
                <a:cubicBezTo>
                  <a:pt x="389" y="120"/>
                  <a:pt x="389" y="120"/>
                  <a:pt x="389" y="120"/>
                </a:cubicBezTo>
                <a:cubicBezTo>
                  <a:pt x="390" y="120"/>
                  <a:pt x="391" y="121"/>
                  <a:pt x="391" y="122"/>
                </a:cubicBezTo>
                <a:cubicBezTo>
                  <a:pt x="391" y="122"/>
                  <a:pt x="391" y="122"/>
                  <a:pt x="391" y="122"/>
                </a:cubicBezTo>
                <a:cubicBezTo>
                  <a:pt x="390" y="123"/>
                  <a:pt x="390" y="124"/>
                  <a:pt x="389" y="124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88" y="124"/>
                  <a:pt x="388" y="123"/>
                  <a:pt x="388" y="123"/>
                </a:cubicBezTo>
                <a:close/>
                <a:moveTo>
                  <a:pt x="234" y="120"/>
                </a:moveTo>
                <a:cubicBezTo>
                  <a:pt x="233" y="119"/>
                  <a:pt x="234" y="118"/>
                  <a:pt x="235" y="118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6" y="117"/>
                  <a:pt x="237" y="118"/>
                  <a:pt x="237" y="119"/>
                </a:cubicBezTo>
                <a:cubicBezTo>
                  <a:pt x="237" y="119"/>
                  <a:pt x="237" y="119"/>
                  <a:pt x="237" y="119"/>
                </a:cubicBezTo>
                <a:cubicBezTo>
                  <a:pt x="238" y="120"/>
                  <a:pt x="237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5" y="121"/>
                  <a:pt x="234" y="121"/>
                  <a:pt x="234" y="120"/>
                </a:cubicBezTo>
                <a:close/>
                <a:moveTo>
                  <a:pt x="377" y="120"/>
                </a:moveTo>
                <a:cubicBezTo>
                  <a:pt x="377" y="120"/>
                  <a:pt x="377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ubicBezTo>
                  <a:pt x="376" y="119"/>
                  <a:pt x="375" y="118"/>
                  <a:pt x="375" y="117"/>
                </a:cubicBezTo>
                <a:cubicBezTo>
                  <a:pt x="375" y="117"/>
                  <a:pt x="375" y="117"/>
                  <a:pt x="375" y="117"/>
                </a:cubicBezTo>
                <a:cubicBezTo>
                  <a:pt x="376" y="116"/>
                  <a:pt x="377" y="116"/>
                  <a:pt x="378" y="116"/>
                </a:cubicBezTo>
                <a:cubicBezTo>
                  <a:pt x="378" y="116"/>
                  <a:pt x="378" y="116"/>
                  <a:pt x="378" y="116"/>
                </a:cubicBezTo>
                <a:cubicBezTo>
                  <a:pt x="379" y="116"/>
                  <a:pt x="380" y="117"/>
                  <a:pt x="379" y="118"/>
                </a:cubicBezTo>
                <a:cubicBezTo>
                  <a:pt x="379" y="118"/>
                  <a:pt x="379" y="118"/>
                  <a:pt x="379" y="118"/>
                </a:cubicBezTo>
                <a:cubicBezTo>
                  <a:pt x="379" y="119"/>
                  <a:pt x="378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ubicBezTo>
                  <a:pt x="377" y="120"/>
                  <a:pt x="377" y="120"/>
                  <a:pt x="377" y="120"/>
                </a:cubicBezTo>
                <a:close/>
                <a:moveTo>
                  <a:pt x="245" y="117"/>
                </a:moveTo>
                <a:cubicBezTo>
                  <a:pt x="245" y="115"/>
                  <a:pt x="245" y="114"/>
                  <a:pt x="246" y="114"/>
                </a:cubicBezTo>
                <a:cubicBezTo>
                  <a:pt x="246" y="114"/>
                  <a:pt x="246" y="114"/>
                  <a:pt x="246" y="114"/>
                </a:cubicBezTo>
                <a:cubicBezTo>
                  <a:pt x="248" y="114"/>
                  <a:pt x="249" y="114"/>
                  <a:pt x="249" y="116"/>
                </a:cubicBezTo>
                <a:cubicBezTo>
                  <a:pt x="249" y="116"/>
                  <a:pt x="249" y="116"/>
                  <a:pt x="249" y="116"/>
                </a:cubicBezTo>
                <a:cubicBezTo>
                  <a:pt x="249" y="117"/>
                  <a:pt x="249" y="118"/>
                  <a:pt x="248" y="118"/>
                </a:cubicBezTo>
                <a:cubicBezTo>
                  <a:pt x="248" y="118"/>
                  <a:pt x="248" y="118"/>
                  <a:pt x="248" y="118"/>
                </a:cubicBezTo>
                <a:cubicBezTo>
                  <a:pt x="247" y="118"/>
                  <a:pt x="247" y="118"/>
                  <a:pt x="247" y="118"/>
                </a:cubicBezTo>
                <a:cubicBezTo>
                  <a:pt x="247" y="118"/>
                  <a:pt x="247" y="118"/>
                  <a:pt x="247" y="118"/>
                </a:cubicBezTo>
                <a:cubicBezTo>
                  <a:pt x="246" y="118"/>
                  <a:pt x="245" y="117"/>
                  <a:pt x="245" y="117"/>
                </a:cubicBezTo>
                <a:close/>
                <a:moveTo>
                  <a:pt x="365" y="117"/>
                </a:moveTo>
                <a:cubicBezTo>
                  <a:pt x="364" y="116"/>
                  <a:pt x="364" y="115"/>
                  <a:pt x="364" y="114"/>
                </a:cubicBezTo>
                <a:cubicBezTo>
                  <a:pt x="364" y="114"/>
                  <a:pt x="364" y="114"/>
                  <a:pt x="364" y="114"/>
                </a:cubicBezTo>
                <a:cubicBezTo>
                  <a:pt x="364" y="113"/>
                  <a:pt x="365" y="112"/>
                  <a:pt x="366" y="113"/>
                </a:cubicBezTo>
                <a:cubicBezTo>
                  <a:pt x="366" y="113"/>
                  <a:pt x="366" y="113"/>
                  <a:pt x="366" y="113"/>
                </a:cubicBezTo>
                <a:cubicBezTo>
                  <a:pt x="367" y="113"/>
                  <a:pt x="368" y="114"/>
                  <a:pt x="368" y="115"/>
                </a:cubicBezTo>
                <a:cubicBezTo>
                  <a:pt x="368" y="115"/>
                  <a:pt x="368" y="115"/>
                  <a:pt x="368" y="115"/>
                </a:cubicBezTo>
                <a:cubicBezTo>
                  <a:pt x="367" y="116"/>
                  <a:pt x="367" y="117"/>
                  <a:pt x="366" y="117"/>
                </a:cubicBezTo>
                <a:cubicBezTo>
                  <a:pt x="366" y="117"/>
                  <a:pt x="366" y="117"/>
                  <a:pt x="366" y="117"/>
                </a:cubicBezTo>
                <a:cubicBezTo>
                  <a:pt x="366" y="117"/>
                  <a:pt x="365" y="117"/>
                  <a:pt x="365" y="117"/>
                </a:cubicBezTo>
                <a:close/>
                <a:moveTo>
                  <a:pt x="257" y="114"/>
                </a:moveTo>
                <a:cubicBezTo>
                  <a:pt x="256" y="113"/>
                  <a:pt x="257" y="112"/>
                  <a:pt x="258" y="111"/>
                </a:cubicBezTo>
                <a:cubicBezTo>
                  <a:pt x="258" y="111"/>
                  <a:pt x="258" y="111"/>
                  <a:pt x="258" y="111"/>
                </a:cubicBezTo>
                <a:cubicBezTo>
                  <a:pt x="259" y="111"/>
                  <a:pt x="260" y="112"/>
                  <a:pt x="261" y="113"/>
                </a:cubicBezTo>
                <a:cubicBezTo>
                  <a:pt x="261" y="113"/>
                  <a:pt x="261" y="113"/>
                  <a:pt x="261" y="113"/>
                </a:cubicBezTo>
                <a:cubicBezTo>
                  <a:pt x="261" y="114"/>
                  <a:pt x="260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9" y="115"/>
                  <a:pt x="259" y="115"/>
                  <a:pt x="259" y="115"/>
                </a:cubicBezTo>
                <a:cubicBezTo>
                  <a:pt x="258" y="115"/>
                  <a:pt x="257" y="115"/>
                  <a:pt x="257" y="114"/>
                </a:cubicBezTo>
                <a:close/>
                <a:moveTo>
                  <a:pt x="354" y="114"/>
                </a:moveTo>
                <a:cubicBezTo>
                  <a:pt x="353" y="114"/>
                  <a:pt x="352" y="113"/>
                  <a:pt x="352" y="112"/>
                </a:cubicBezTo>
                <a:cubicBezTo>
                  <a:pt x="352" y="112"/>
                  <a:pt x="352" y="112"/>
                  <a:pt x="352" y="112"/>
                </a:cubicBezTo>
                <a:cubicBezTo>
                  <a:pt x="352" y="111"/>
                  <a:pt x="353" y="110"/>
                  <a:pt x="354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5" y="110"/>
                  <a:pt x="356" y="111"/>
                  <a:pt x="356" y="112"/>
                </a:cubicBezTo>
                <a:cubicBezTo>
                  <a:pt x="356" y="112"/>
                  <a:pt x="356" y="112"/>
                  <a:pt x="356" y="112"/>
                </a:cubicBezTo>
                <a:cubicBezTo>
                  <a:pt x="356" y="113"/>
                  <a:pt x="355" y="114"/>
                  <a:pt x="354" y="114"/>
                </a:cubicBezTo>
                <a:cubicBezTo>
                  <a:pt x="354" y="114"/>
                  <a:pt x="354" y="114"/>
                  <a:pt x="354" y="114"/>
                </a:cubicBezTo>
                <a:cubicBezTo>
                  <a:pt x="354" y="114"/>
                  <a:pt x="354" y="114"/>
                  <a:pt x="354" y="114"/>
                </a:cubicBezTo>
                <a:close/>
                <a:moveTo>
                  <a:pt x="268" y="111"/>
                </a:moveTo>
                <a:cubicBezTo>
                  <a:pt x="268" y="110"/>
                  <a:pt x="269" y="109"/>
                  <a:pt x="270" y="109"/>
                </a:cubicBezTo>
                <a:cubicBezTo>
                  <a:pt x="270" y="109"/>
                  <a:pt x="270" y="109"/>
                  <a:pt x="270" y="109"/>
                </a:cubicBezTo>
                <a:cubicBezTo>
                  <a:pt x="271" y="109"/>
                  <a:pt x="272" y="110"/>
                  <a:pt x="272" y="111"/>
                </a:cubicBezTo>
                <a:cubicBezTo>
                  <a:pt x="272" y="111"/>
                  <a:pt x="272" y="111"/>
                  <a:pt x="272" y="111"/>
                </a:cubicBezTo>
                <a:cubicBezTo>
                  <a:pt x="273" y="112"/>
                  <a:pt x="272" y="113"/>
                  <a:pt x="271" y="113"/>
                </a:cubicBezTo>
                <a:cubicBezTo>
                  <a:pt x="271" y="113"/>
                  <a:pt x="271" y="113"/>
                  <a:pt x="271" y="113"/>
                </a:cubicBezTo>
                <a:cubicBezTo>
                  <a:pt x="271" y="113"/>
                  <a:pt x="271" y="113"/>
                  <a:pt x="270" y="113"/>
                </a:cubicBezTo>
                <a:cubicBezTo>
                  <a:pt x="270" y="113"/>
                  <a:pt x="270" y="113"/>
                  <a:pt x="270" y="113"/>
                </a:cubicBezTo>
                <a:cubicBezTo>
                  <a:pt x="269" y="113"/>
                  <a:pt x="269" y="112"/>
                  <a:pt x="268" y="111"/>
                </a:cubicBezTo>
                <a:close/>
                <a:moveTo>
                  <a:pt x="342" y="112"/>
                </a:moveTo>
                <a:cubicBezTo>
                  <a:pt x="341" y="112"/>
                  <a:pt x="340" y="111"/>
                  <a:pt x="340" y="110"/>
                </a:cubicBezTo>
                <a:cubicBezTo>
                  <a:pt x="340" y="110"/>
                  <a:pt x="340" y="110"/>
                  <a:pt x="340" y="110"/>
                </a:cubicBezTo>
                <a:cubicBezTo>
                  <a:pt x="340" y="109"/>
                  <a:pt x="341" y="108"/>
                  <a:pt x="342" y="108"/>
                </a:cubicBezTo>
                <a:cubicBezTo>
                  <a:pt x="342" y="108"/>
                  <a:pt x="342" y="108"/>
                  <a:pt x="342" y="108"/>
                </a:cubicBezTo>
                <a:cubicBezTo>
                  <a:pt x="344" y="108"/>
                  <a:pt x="344" y="109"/>
                  <a:pt x="344" y="110"/>
                </a:cubicBezTo>
                <a:cubicBezTo>
                  <a:pt x="344" y="110"/>
                  <a:pt x="344" y="110"/>
                  <a:pt x="344" y="110"/>
                </a:cubicBezTo>
                <a:cubicBezTo>
                  <a:pt x="344" y="111"/>
                  <a:pt x="343" y="112"/>
                  <a:pt x="342" y="112"/>
                </a:cubicBezTo>
                <a:cubicBezTo>
                  <a:pt x="342" y="112"/>
                  <a:pt x="342" y="112"/>
                  <a:pt x="342" y="112"/>
                </a:cubicBezTo>
                <a:cubicBezTo>
                  <a:pt x="342" y="112"/>
                  <a:pt x="342" y="112"/>
                  <a:pt x="342" y="112"/>
                </a:cubicBezTo>
                <a:close/>
                <a:moveTo>
                  <a:pt x="280" y="110"/>
                </a:moveTo>
                <a:cubicBezTo>
                  <a:pt x="280" y="109"/>
                  <a:pt x="281" y="108"/>
                  <a:pt x="282" y="107"/>
                </a:cubicBezTo>
                <a:cubicBezTo>
                  <a:pt x="282" y="107"/>
                  <a:pt x="282" y="107"/>
                  <a:pt x="282" y="107"/>
                </a:cubicBezTo>
                <a:cubicBezTo>
                  <a:pt x="283" y="107"/>
                  <a:pt x="284" y="108"/>
                  <a:pt x="284" y="109"/>
                </a:cubicBezTo>
                <a:cubicBezTo>
                  <a:pt x="284" y="109"/>
                  <a:pt x="284" y="109"/>
                  <a:pt x="284" y="109"/>
                </a:cubicBezTo>
                <a:cubicBezTo>
                  <a:pt x="284" y="110"/>
                  <a:pt x="284" y="111"/>
                  <a:pt x="283" y="111"/>
                </a:cubicBezTo>
                <a:cubicBezTo>
                  <a:pt x="283" y="111"/>
                  <a:pt x="283" y="111"/>
                  <a:pt x="283" y="111"/>
                </a:cubicBezTo>
                <a:cubicBezTo>
                  <a:pt x="283" y="111"/>
                  <a:pt x="282" y="111"/>
                  <a:pt x="282" y="111"/>
                </a:cubicBezTo>
                <a:cubicBezTo>
                  <a:pt x="282" y="111"/>
                  <a:pt x="282" y="111"/>
                  <a:pt x="282" y="111"/>
                </a:cubicBezTo>
                <a:cubicBezTo>
                  <a:pt x="281" y="111"/>
                  <a:pt x="280" y="111"/>
                  <a:pt x="280" y="110"/>
                </a:cubicBezTo>
                <a:close/>
                <a:moveTo>
                  <a:pt x="330" y="111"/>
                </a:moveTo>
                <a:cubicBezTo>
                  <a:pt x="329" y="111"/>
                  <a:pt x="328" y="110"/>
                  <a:pt x="328" y="109"/>
                </a:cubicBezTo>
                <a:cubicBezTo>
                  <a:pt x="328" y="109"/>
                  <a:pt x="328" y="109"/>
                  <a:pt x="328" y="109"/>
                </a:cubicBezTo>
                <a:cubicBezTo>
                  <a:pt x="328" y="108"/>
                  <a:pt x="329" y="107"/>
                  <a:pt x="330" y="107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32" y="107"/>
                  <a:pt x="332" y="108"/>
                  <a:pt x="332" y="109"/>
                </a:cubicBezTo>
                <a:cubicBezTo>
                  <a:pt x="332" y="109"/>
                  <a:pt x="332" y="109"/>
                  <a:pt x="332" y="109"/>
                </a:cubicBezTo>
                <a:cubicBezTo>
                  <a:pt x="332" y="110"/>
                  <a:pt x="331" y="111"/>
                  <a:pt x="330" y="111"/>
                </a:cubicBezTo>
                <a:cubicBezTo>
                  <a:pt x="330" y="111"/>
                  <a:pt x="330" y="111"/>
                  <a:pt x="330" y="111"/>
                </a:cubicBezTo>
                <a:cubicBezTo>
                  <a:pt x="330" y="111"/>
                  <a:pt x="330" y="111"/>
                  <a:pt x="330" y="111"/>
                </a:cubicBezTo>
                <a:close/>
                <a:moveTo>
                  <a:pt x="292" y="108"/>
                </a:moveTo>
                <a:cubicBezTo>
                  <a:pt x="292" y="107"/>
                  <a:pt x="293" y="106"/>
                  <a:pt x="294" y="106"/>
                </a:cubicBezTo>
                <a:cubicBezTo>
                  <a:pt x="294" y="106"/>
                  <a:pt x="294" y="106"/>
                  <a:pt x="294" y="106"/>
                </a:cubicBezTo>
                <a:cubicBezTo>
                  <a:pt x="295" y="106"/>
                  <a:pt x="296" y="107"/>
                  <a:pt x="296" y="108"/>
                </a:cubicBezTo>
                <a:cubicBezTo>
                  <a:pt x="296" y="108"/>
                  <a:pt x="296" y="108"/>
                  <a:pt x="296" y="108"/>
                </a:cubicBezTo>
                <a:cubicBezTo>
                  <a:pt x="296" y="109"/>
                  <a:pt x="296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2" y="110"/>
                  <a:pt x="292" y="108"/>
                </a:cubicBezTo>
                <a:close/>
                <a:moveTo>
                  <a:pt x="318" y="110"/>
                </a:move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7" y="110"/>
                  <a:pt x="316" y="109"/>
                  <a:pt x="316" y="108"/>
                </a:cubicBezTo>
                <a:cubicBezTo>
                  <a:pt x="316" y="108"/>
                  <a:pt x="316" y="108"/>
                  <a:pt x="316" y="108"/>
                </a:cubicBezTo>
                <a:cubicBezTo>
                  <a:pt x="316" y="107"/>
                  <a:pt x="317" y="106"/>
                  <a:pt x="318" y="106"/>
                </a:cubicBezTo>
                <a:cubicBezTo>
                  <a:pt x="318" y="106"/>
                  <a:pt x="318" y="106"/>
                  <a:pt x="318" y="106"/>
                </a:cubicBezTo>
                <a:cubicBezTo>
                  <a:pt x="319" y="106"/>
                  <a:pt x="320" y="107"/>
                  <a:pt x="320" y="108"/>
                </a:cubicBezTo>
                <a:cubicBezTo>
                  <a:pt x="320" y="108"/>
                  <a:pt x="320" y="108"/>
                  <a:pt x="320" y="108"/>
                </a:cubicBezTo>
                <a:cubicBezTo>
                  <a:pt x="320" y="109"/>
                  <a:pt x="319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lose/>
                <a:moveTo>
                  <a:pt x="304" y="108"/>
                </a:moveTo>
                <a:cubicBezTo>
                  <a:pt x="304" y="107"/>
                  <a:pt x="305" y="106"/>
                  <a:pt x="306" y="106"/>
                </a:cubicBezTo>
                <a:cubicBezTo>
                  <a:pt x="306" y="106"/>
                  <a:pt x="306" y="106"/>
                  <a:pt x="306" y="106"/>
                </a:cubicBezTo>
                <a:cubicBezTo>
                  <a:pt x="307" y="106"/>
                  <a:pt x="308" y="107"/>
                  <a:pt x="308" y="108"/>
                </a:cubicBezTo>
                <a:cubicBezTo>
                  <a:pt x="308" y="108"/>
                  <a:pt x="308" y="108"/>
                  <a:pt x="308" y="108"/>
                </a:cubicBezTo>
                <a:cubicBezTo>
                  <a:pt x="308" y="109"/>
                  <a:pt x="307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5" y="110"/>
                  <a:pt x="304" y="109"/>
                  <a:pt x="304" y="108"/>
                </a:cubicBezTo>
                <a:close/>
                <a:moveTo>
                  <a:pt x="325" y="1002"/>
                </a:moveTo>
                <a:cubicBezTo>
                  <a:pt x="324" y="1002"/>
                  <a:pt x="323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6" y="998"/>
                </a:cubicBezTo>
                <a:cubicBezTo>
                  <a:pt x="326" y="998"/>
                  <a:pt x="326" y="998"/>
                  <a:pt x="326" y="998"/>
                </a:cubicBezTo>
                <a:cubicBezTo>
                  <a:pt x="327" y="999"/>
                  <a:pt x="328" y="1000"/>
                  <a:pt x="327" y="1001"/>
                </a:cubicBezTo>
                <a:cubicBezTo>
                  <a:pt x="327" y="1001"/>
                  <a:pt x="327" y="1001"/>
                  <a:pt x="327" y="1001"/>
                </a:cubicBezTo>
                <a:cubicBezTo>
                  <a:pt x="327" y="1002"/>
                  <a:pt x="326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8" y="995"/>
                </a:moveTo>
                <a:cubicBezTo>
                  <a:pt x="288" y="994"/>
                  <a:pt x="288" y="993"/>
                  <a:pt x="289" y="992"/>
                </a:cubicBezTo>
                <a:cubicBezTo>
                  <a:pt x="289" y="992"/>
                  <a:pt x="289" y="992"/>
                  <a:pt x="289" y="992"/>
                </a:cubicBezTo>
                <a:cubicBezTo>
                  <a:pt x="290" y="992"/>
                  <a:pt x="292" y="992"/>
                  <a:pt x="292" y="993"/>
                </a:cubicBezTo>
                <a:cubicBezTo>
                  <a:pt x="292" y="993"/>
                  <a:pt x="292" y="993"/>
                  <a:pt x="292" y="993"/>
                </a:cubicBezTo>
                <a:cubicBezTo>
                  <a:pt x="292" y="994"/>
                  <a:pt x="292" y="996"/>
                  <a:pt x="291" y="996"/>
                </a:cubicBezTo>
                <a:cubicBezTo>
                  <a:pt x="291" y="996"/>
                  <a:pt x="291" y="996"/>
                  <a:pt x="291" y="996"/>
                </a:cubicBezTo>
                <a:cubicBezTo>
                  <a:pt x="291" y="996"/>
                  <a:pt x="290" y="996"/>
                  <a:pt x="290" y="996"/>
                </a:cubicBezTo>
                <a:cubicBezTo>
                  <a:pt x="290" y="996"/>
                  <a:pt x="290" y="996"/>
                  <a:pt x="290" y="996"/>
                </a:cubicBezTo>
                <a:cubicBezTo>
                  <a:pt x="289" y="996"/>
                  <a:pt x="289" y="996"/>
                  <a:pt x="288" y="995"/>
                </a:cubicBezTo>
                <a:close/>
                <a:moveTo>
                  <a:pt x="329" y="991"/>
                </a:moveTo>
                <a:cubicBezTo>
                  <a:pt x="328" y="990"/>
                  <a:pt x="328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8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2" y="987"/>
                  <a:pt x="332" y="989"/>
                  <a:pt x="332" y="990"/>
                </a:cubicBezTo>
                <a:cubicBezTo>
                  <a:pt x="332" y="990"/>
                  <a:pt x="332" y="990"/>
                  <a:pt x="332" y="990"/>
                </a:cubicBezTo>
                <a:cubicBezTo>
                  <a:pt x="331" y="990"/>
                  <a:pt x="331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30" y="991"/>
                  <a:pt x="329" y="991"/>
                  <a:pt x="329" y="991"/>
                </a:cubicBezTo>
                <a:close/>
                <a:moveTo>
                  <a:pt x="284" y="984"/>
                </a:moveTo>
                <a:cubicBezTo>
                  <a:pt x="284" y="983"/>
                  <a:pt x="284" y="981"/>
                  <a:pt x="285" y="981"/>
                </a:cubicBezTo>
                <a:cubicBezTo>
                  <a:pt x="285" y="981"/>
                  <a:pt x="285" y="981"/>
                  <a:pt x="285" y="981"/>
                </a:cubicBezTo>
                <a:cubicBezTo>
                  <a:pt x="286" y="981"/>
                  <a:pt x="287" y="981"/>
                  <a:pt x="288" y="982"/>
                </a:cubicBezTo>
                <a:cubicBezTo>
                  <a:pt x="288" y="982"/>
                  <a:pt x="288" y="982"/>
                  <a:pt x="288" y="982"/>
                </a:cubicBezTo>
                <a:cubicBezTo>
                  <a:pt x="288" y="983"/>
                  <a:pt x="288" y="984"/>
                  <a:pt x="287" y="985"/>
                </a:cubicBezTo>
                <a:cubicBezTo>
                  <a:pt x="287" y="985"/>
                  <a:pt x="287" y="985"/>
                  <a:pt x="287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6" y="985"/>
                  <a:pt x="286" y="985"/>
                  <a:pt x="286" y="985"/>
                </a:cubicBezTo>
                <a:cubicBezTo>
                  <a:pt x="285" y="985"/>
                  <a:pt x="284" y="984"/>
                  <a:pt x="284" y="984"/>
                </a:cubicBezTo>
                <a:close/>
                <a:moveTo>
                  <a:pt x="334" y="980"/>
                </a:moveTo>
                <a:cubicBezTo>
                  <a:pt x="333" y="979"/>
                  <a:pt x="332" y="978"/>
                  <a:pt x="332" y="977"/>
                </a:cubicBezTo>
                <a:cubicBezTo>
                  <a:pt x="332" y="977"/>
                  <a:pt x="332" y="977"/>
                  <a:pt x="332" y="977"/>
                </a:cubicBezTo>
                <a:cubicBezTo>
                  <a:pt x="333" y="976"/>
                  <a:pt x="334" y="976"/>
                  <a:pt x="335" y="976"/>
                </a:cubicBezTo>
                <a:cubicBezTo>
                  <a:pt x="335" y="976"/>
                  <a:pt x="335" y="976"/>
                  <a:pt x="335" y="976"/>
                </a:cubicBezTo>
                <a:cubicBezTo>
                  <a:pt x="336" y="976"/>
                  <a:pt x="337" y="977"/>
                  <a:pt x="336" y="978"/>
                </a:cubicBezTo>
                <a:cubicBezTo>
                  <a:pt x="336" y="978"/>
                  <a:pt x="336" y="978"/>
                  <a:pt x="336" y="978"/>
                </a:cubicBezTo>
                <a:cubicBezTo>
                  <a:pt x="336" y="979"/>
                  <a:pt x="335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ubicBezTo>
                  <a:pt x="334" y="980"/>
                  <a:pt x="334" y="980"/>
                  <a:pt x="334" y="980"/>
                </a:cubicBezTo>
                <a:close/>
                <a:moveTo>
                  <a:pt x="280" y="972"/>
                </a:moveTo>
                <a:cubicBezTo>
                  <a:pt x="279" y="971"/>
                  <a:pt x="280" y="970"/>
                  <a:pt x="281" y="970"/>
                </a:cubicBezTo>
                <a:cubicBezTo>
                  <a:pt x="281" y="970"/>
                  <a:pt x="281" y="970"/>
                  <a:pt x="281" y="970"/>
                </a:cubicBezTo>
                <a:cubicBezTo>
                  <a:pt x="282" y="969"/>
                  <a:pt x="283" y="970"/>
                  <a:pt x="283" y="971"/>
                </a:cubicBezTo>
                <a:cubicBezTo>
                  <a:pt x="283" y="971"/>
                  <a:pt x="283" y="971"/>
                  <a:pt x="283" y="971"/>
                </a:cubicBezTo>
                <a:cubicBezTo>
                  <a:pt x="284" y="972"/>
                  <a:pt x="283" y="973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2" y="974"/>
                  <a:pt x="282" y="974"/>
                  <a:pt x="282" y="974"/>
                </a:cubicBezTo>
                <a:cubicBezTo>
                  <a:pt x="281" y="974"/>
                  <a:pt x="280" y="973"/>
                  <a:pt x="280" y="972"/>
                </a:cubicBezTo>
                <a:close/>
                <a:moveTo>
                  <a:pt x="338" y="968"/>
                </a:moveTo>
                <a:cubicBezTo>
                  <a:pt x="337" y="968"/>
                  <a:pt x="336" y="967"/>
                  <a:pt x="337" y="966"/>
                </a:cubicBezTo>
                <a:cubicBezTo>
                  <a:pt x="337" y="966"/>
                  <a:pt x="337" y="966"/>
                  <a:pt x="337" y="966"/>
                </a:cubicBezTo>
                <a:cubicBezTo>
                  <a:pt x="337" y="965"/>
                  <a:pt x="338" y="964"/>
                  <a:pt x="339" y="965"/>
                </a:cubicBezTo>
                <a:cubicBezTo>
                  <a:pt x="339" y="965"/>
                  <a:pt x="339" y="965"/>
                  <a:pt x="339" y="965"/>
                </a:cubicBezTo>
                <a:cubicBezTo>
                  <a:pt x="340" y="965"/>
                  <a:pt x="341" y="966"/>
                  <a:pt x="340" y="967"/>
                </a:cubicBezTo>
                <a:cubicBezTo>
                  <a:pt x="340" y="967"/>
                  <a:pt x="340" y="967"/>
                  <a:pt x="340" y="967"/>
                </a:cubicBezTo>
                <a:cubicBezTo>
                  <a:pt x="340" y="968"/>
                  <a:pt x="339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ubicBezTo>
                  <a:pt x="338" y="969"/>
                  <a:pt x="338" y="969"/>
                  <a:pt x="338" y="968"/>
                </a:cubicBezTo>
                <a:close/>
                <a:moveTo>
                  <a:pt x="275" y="961"/>
                </a:moveTo>
                <a:cubicBezTo>
                  <a:pt x="275" y="960"/>
                  <a:pt x="276" y="959"/>
                  <a:pt x="277" y="959"/>
                </a:cubicBezTo>
                <a:cubicBezTo>
                  <a:pt x="277" y="959"/>
                  <a:pt x="277" y="959"/>
                  <a:pt x="277" y="959"/>
                </a:cubicBezTo>
                <a:cubicBezTo>
                  <a:pt x="278" y="958"/>
                  <a:pt x="279" y="959"/>
                  <a:pt x="279" y="960"/>
                </a:cubicBezTo>
                <a:cubicBezTo>
                  <a:pt x="279" y="960"/>
                  <a:pt x="279" y="960"/>
                  <a:pt x="279" y="960"/>
                </a:cubicBezTo>
                <a:cubicBezTo>
                  <a:pt x="280" y="961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8" y="962"/>
                  <a:pt x="277" y="963"/>
                  <a:pt x="277" y="963"/>
                </a:cubicBezTo>
                <a:cubicBezTo>
                  <a:pt x="277" y="963"/>
                  <a:pt x="277" y="963"/>
                  <a:pt x="277" y="963"/>
                </a:cubicBezTo>
                <a:cubicBezTo>
                  <a:pt x="276" y="963"/>
                  <a:pt x="276" y="962"/>
                  <a:pt x="275" y="961"/>
                </a:cubicBezTo>
                <a:close/>
                <a:moveTo>
                  <a:pt x="342" y="957"/>
                </a:moveTo>
                <a:cubicBezTo>
                  <a:pt x="341" y="957"/>
                  <a:pt x="341" y="956"/>
                  <a:pt x="341" y="955"/>
                </a:cubicBezTo>
                <a:cubicBezTo>
                  <a:pt x="341" y="955"/>
                  <a:pt x="341" y="955"/>
                  <a:pt x="341" y="955"/>
                </a:cubicBezTo>
                <a:cubicBezTo>
                  <a:pt x="341" y="954"/>
                  <a:pt x="343" y="953"/>
                  <a:pt x="344" y="954"/>
                </a:cubicBezTo>
                <a:cubicBezTo>
                  <a:pt x="344" y="954"/>
                  <a:pt x="344" y="954"/>
                  <a:pt x="344" y="954"/>
                </a:cubicBezTo>
                <a:cubicBezTo>
                  <a:pt x="345" y="954"/>
                  <a:pt x="345" y="955"/>
                  <a:pt x="345" y="956"/>
                </a:cubicBezTo>
                <a:cubicBezTo>
                  <a:pt x="345" y="956"/>
                  <a:pt x="345" y="956"/>
                  <a:pt x="345" y="956"/>
                </a:cubicBezTo>
                <a:cubicBezTo>
                  <a:pt x="344" y="957"/>
                  <a:pt x="344" y="957"/>
                  <a:pt x="343" y="957"/>
                </a:cubicBezTo>
                <a:cubicBezTo>
                  <a:pt x="343" y="957"/>
                  <a:pt x="343" y="957"/>
                  <a:pt x="343" y="957"/>
                </a:cubicBezTo>
                <a:cubicBezTo>
                  <a:pt x="343" y="957"/>
                  <a:pt x="342" y="957"/>
                  <a:pt x="342" y="957"/>
                </a:cubicBezTo>
                <a:close/>
                <a:moveTo>
                  <a:pt x="271" y="950"/>
                </a:moveTo>
                <a:cubicBezTo>
                  <a:pt x="271" y="949"/>
                  <a:pt x="271" y="948"/>
                  <a:pt x="272" y="947"/>
                </a:cubicBezTo>
                <a:cubicBezTo>
                  <a:pt x="272" y="947"/>
                  <a:pt x="272" y="947"/>
                  <a:pt x="272" y="947"/>
                </a:cubicBezTo>
                <a:cubicBezTo>
                  <a:pt x="273" y="947"/>
                  <a:pt x="274" y="948"/>
                  <a:pt x="275" y="949"/>
                </a:cubicBezTo>
                <a:cubicBezTo>
                  <a:pt x="275" y="949"/>
                  <a:pt x="275" y="949"/>
                  <a:pt x="275" y="949"/>
                </a:cubicBezTo>
                <a:cubicBezTo>
                  <a:pt x="275" y="950"/>
                  <a:pt x="275" y="951"/>
                  <a:pt x="274" y="951"/>
                </a:cubicBezTo>
                <a:cubicBezTo>
                  <a:pt x="274" y="951"/>
                  <a:pt x="274" y="951"/>
                  <a:pt x="274" y="951"/>
                </a:cubicBezTo>
                <a:cubicBezTo>
                  <a:pt x="273" y="951"/>
                  <a:pt x="273" y="951"/>
                  <a:pt x="273" y="951"/>
                </a:cubicBezTo>
                <a:cubicBezTo>
                  <a:pt x="273" y="951"/>
                  <a:pt x="273" y="951"/>
                  <a:pt x="273" y="951"/>
                </a:cubicBezTo>
                <a:cubicBezTo>
                  <a:pt x="272" y="951"/>
                  <a:pt x="271" y="951"/>
                  <a:pt x="271" y="950"/>
                </a:cubicBezTo>
                <a:close/>
                <a:moveTo>
                  <a:pt x="346" y="946"/>
                </a:moveTo>
                <a:cubicBezTo>
                  <a:pt x="345" y="946"/>
                  <a:pt x="345" y="944"/>
                  <a:pt x="345" y="943"/>
                </a:cubicBezTo>
                <a:cubicBezTo>
                  <a:pt x="345" y="943"/>
                  <a:pt x="345" y="943"/>
                  <a:pt x="345" y="943"/>
                </a:cubicBezTo>
                <a:cubicBezTo>
                  <a:pt x="346" y="942"/>
                  <a:pt x="347" y="942"/>
                  <a:pt x="348" y="942"/>
                </a:cubicBezTo>
                <a:cubicBezTo>
                  <a:pt x="348" y="942"/>
                  <a:pt x="348" y="942"/>
                  <a:pt x="348" y="942"/>
                </a:cubicBezTo>
                <a:cubicBezTo>
                  <a:pt x="349" y="943"/>
                  <a:pt x="349" y="944"/>
                  <a:pt x="349" y="945"/>
                </a:cubicBezTo>
                <a:cubicBezTo>
                  <a:pt x="349" y="945"/>
                  <a:pt x="349" y="945"/>
                  <a:pt x="349" y="945"/>
                </a:cubicBezTo>
                <a:cubicBezTo>
                  <a:pt x="349" y="946"/>
                  <a:pt x="348" y="946"/>
                  <a:pt x="347" y="946"/>
                </a:cubicBezTo>
                <a:cubicBezTo>
                  <a:pt x="347" y="946"/>
                  <a:pt x="347" y="946"/>
                  <a:pt x="347" y="946"/>
                </a:cubicBezTo>
                <a:cubicBezTo>
                  <a:pt x="347" y="946"/>
                  <a:pt x="347" y="946"/>
                  <a:pt x="346" y="946"/>
                </a:cubicBezTo>
                <a:close/>
                <a:moveTo>
                  <a:pt x="267" y="939"/>
                </a:moveTo>
                <a:cubicBezTo>
                  <a:pt x="266" y="938"/>
                  <a:pt x="267" y="937"/>
                  <a:pt x="268" y="936"/>
                </a:cubicBezTo>
                <a:cubicBezTo>
                  <a:pt x="268" y="936"/>
                  <a:pt x="268" y="936"/>
                  <a:pt x="268" y="936"/>
                </a:cubicBezTo>
                <a:cubicBezTo>
                  <a:pt x="269" y="936"/>
                  <a:pt x="270" y="936"/>
                  <a:pt x="270" y="937"/>
                </a:cubicBezTo>
                <a:cubicBezTo>
                  <a:pt x="270" y="937"/>
                  <a:pt x="270" y="937"/>
                  <a:pt x="270" y="937"/>
                </a:cubicBezTo>
                <a:cubicBezTo>
                  <a:pt x="271" y="938"/>
                  <a:pt x="270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9" y="940"/>
                  <a:pt x="269" y="940"/>
                  <a:pt x="269" y="940"/>
                </a:cubicBezTo>
                <a:cubicBezTo>
                  <a:pt x="268" y="940"/>
                  <a:pt x="267" y="940"/>
                  <a:pt x="267" y="939"/>
                </a:cubicBezTo>
                <a:close/>
                <a:moveTo>
                  <a:pt x="351" y="935"/>
                </a:moveTo>
                <a:cubicBezTo>
                  <a:pt x="350" y="934"/>
                  <a:pt x="349" y="933"/>
                  <a:pt x="350" y="932"/>
                </a:cubicBezTo>
                <a:cubicBezTo>
                  <a:pt x="350" y="932"/>
                  <a:pt x="350" y="932"/>
                  <a:pt x="350" y="932"/>
                </a:cubicBezTo>
                <a:cubicBezTo>
                  <a:pt x="350" y="931"/>
                  <a:pt x="351" y="931"/>
                  <a:pt x="352" y="931"/>
                </a:cubicBezTo>
                <a:cubicBezTo>
                  <a:pt x="352" y="931"/>
                  <a:pt x="352" y="931"/>
                  <a:pt x="352" y="931"/>
                </a:cubicBezTo>
                <a:cubicBezTo>
                  <a:pt x="353" y="931"/>
                  <a:pt x="354" y="933"/>
                  <a:pt x="353" y="934"/>
                </a:cubicBezTo>
                <a:cubicBezTo>
                  <a:pt x="353" y="934"/>
                  <a:pt x="353" y="934"/>
                  <a:pt x="353" y="934"/>
                </a:cubicBezTo>
                <a:cubicBezTo>
                  <a:pt x="353" y="934"/>
                  <a:pt x="352" y="935"/>
                  <a:pt x="352" y="935"/>
                </a:cubicBezTo>
                <a:cubicBezTo>
                  <a:pt x="352" y="935"/>
                  <a:pt x="352" y="935"/>
                  <a:pt x="352" y="935"/>
                </a:cubicBezTo>
                <a:cubicBezTo>
                  <a:pt x="351" y="935"/>
                  <a:pt x="351" y="935"/>
                  <a:pt x="351" y="935"/>
                </a:cubicBezTo>
                <a:close/>
                <a:moveTo>
                  <a:pt x="262" y="928"/>
                </a:moveTo>
                <a:cubicBezTo>
                  <a:pt x="262" y="927"/>
                  <a:pt x="263" y="925"/>
                  <a:pt x="264" y="925"/>
                </a:cubicBezTo>
                <a:cubicBezTo>
                  <a:pt x="264" y="925"/>
                  <a:pt x="264" y="925"/>
                  <a:pt x="264" y="925"/>
                </a:cubicBezTo>
                <a:cubicBezTo>
                  <a:pt x="265" y="925"/>
                  <a:pt x="266" y="925"/>
                  <a:pt x="266" y="926"/>
                </a:cubicBezTo>
                <a:cubicBezTo>
                  <a:pt x="266" y="926"/>
                  <a:pt x="266" y="926"/>
                  <a:pt x="266" y="926"/>
                </a:cubicBezTo>
                <a:cubicBezTo>
                  <a:pt x="267" y="927"/>
                  <a:pt x="266" y="928"/>
                  <a:pt x="265" y="929"/>
                </a:cubicBezTo>
                <a:cubicBezTo>
                  <a:pt x="265" y="929"/>
                  <a:pt x="265" y="929"/>
                  <a:pt x="265" y="929"/>
                </a:cubicBezTo>
                <a:cubicBezTo>
                  <a:pt x="265" y="929"/>
                  <a:pt x="265" y="929"/>
                  <a:pt x="264" y="929"/>
                </a:cubicBezTo>
                <a:cubicBezTo>
                  <a:pt x="264" y="929"/>
                  <a:pt x="264" y="929"/>
                  <a:pt x="264" y="929"/>
                </a:cubicBezTo>
                <a:cubicBezTo>
                  <a:pt x="264" y="929"/>
                  <a:pt x="263" y="928"/>
                  <a:pt x="262" y="928"/>
                </a:cubicBezTo>
                <a:close/>
                <a:moveTo>
                  <a:pt x="355" y="924"/>
                </a:moveTo>
                <a:cubicBezTo>
                  <a:pt x="354" y="923"/>
                  <a:pt x="354" y="922"/>
                  <a:pt x="354" y="921"/>
                </a:cubicBezTo>
                <a:cubicBezTo>
                  <a:pt x="354" y="921"/>
                  <a:pt x="354" y="921"/>
                  <a:pt x="354" y="921"/>
                </a:cubicBezTo>
                <a:cubicBezTo>
                  <a:pt x="354" y="920"/>
                  <a:pt x="356" y="920"/>
                  <a:pt x="357" y="920"/>
                </a:cubicBezTo>
                <a:cubicBezTo>
                  <a:pt x="357" y="920"/>
                  <a:pt x="357" y="920"/>
                  <a:pt x="357" y="920"/>
                </a:cubicBezTo>
                <a:cubicBezTo>
                  <a:pt x="358" y="920"/>
                  <a:pt x="358" y="921"/>
                  <a:pt x="358" y="922"/>
                </a:cubicBezTo>
                <a:cubicBezTo>
                  <a:pt x="358" y="922"/>
                  <a:pt x="358" y="922"/>
                  <a:pt x="358" y="922"/>
                </a:cubicBezTo>
                <a:cubicBezTo>
                  <a:pt x="357" y="923"/>
                  <a:pt x="357" y="924"/>
                  <a:pt x="356" y="924"/>
                </a:cubicBezTo>
                <a:cubicBezTo>
                  <a:pt x="356" y="924"/>
                  <a:pt x="356" y="924"/>
                  <a:pt x="356" y="924"/>
                </a:cubicBezTo>
                <a:cubicBezTo>
                  <a:pt x="356" y="924"/>
                  <a:pt x="355" y="924"/>
                  <a:pt x="355" y="924"/>
                </a:cubicBezTo>
                <a:close/>
                <a:moveTo>
                  <a:pt x="258" y="916"/>
                </a:moveTo>
                <a:cubicBezTo>
                  <a:pt x="258" y="915"/>
                  <a:pt x="258" y="914"/>
                  <a:pt x="259" y="914"/>
                </a:cubicBezTo>
                <a:cubicBezTo>
                  <a:pt x="259" y="914"/>
                  <a:pt x="259" y="914"/>
                  <a:pt x="259" y="914"/>
                </a:cubicBezTo>
                <a:cubicBezTo>
                  <a:pt x="260" y="913"/>
                  <a:pt x="261" y="914"/>
                  <a:pt x="262" y="915"/>
                </a:cubicBezTo>
                <a:cubicBezTo>
                  <a:pt x="262" y="915"/>
                  <a:pt x="262" y="915"/>
                  <a:pt x="262" y="915"/>
                </a:cubicBezTo>
                <a:cubicBezTo>
                  <a:pt x="262" y="916"/>
                  <a:pt x="262" y="917"/>
                  <a:pt x="261" y="918"/>
                </a:cubicBezTo>
                <a:cubicBezTo>
                  <a:pt x="261" y="918"/>
                  <a:pt x="261" y="918"/>
                  <a:pt x="261" y="918"/>
                </a:cubicBezTo>
                <a:cubicBezTo>
                  <a:pt x="260" y="918"/>
                  <a:pt x="260" y="918"/>
                  <a:pt x="260" y="918"/>
                </a:cubicBezTo>
                <a:cubicBezTo>
                  <a:pt x="260" y="918"/>
                  <a:pt x="260" y="918"/>
                  <a:pt x="260" y="918"/>
                </a:cubicBezTo>
                <a:cubicBezTo>
                  <a:pt x="259" y="918"/>
                  <a:pt x="258" y="917"/>
                  <a:pt x="258" y="916"/>
                </a:cubicBezTo>
                <a:close/>
                <a:moveTo>
                  <a:pt x="359" y="912"/>
                </a:moveTo>
                <a:cubicBezTo>
                  <a:pt x="358" y="912"/>
                  <a:pt x="358" y="911"/>
                  <a:pt x="358" y="910"/>
                </a:cubicBezTo>
                <a:cubicBezTo>
                  <a:pt x="358" y="910"/>
                  <a:pt x="358" y="910"/>
                  <a:pt x="358" y="910"/>
                </a:cubicBezTo>
                <a:cubicBezTo>
                  <a:pt x="359" y="909"/>
                  <a:pt x="360" y="908"/>
                  <a:pt x="361" y="909"/>
                </a:cubicBezTo>
                <a:cubicBezTo>
                  <a:pt x="361" y="909"/>
                  <a:pt x="361" y="909"/>
                  <a:pt x="361" y="909"/>
                </a:cubicBezTo>
                <a:cubicBezTo>
                  <a:pt x="362" y="909"/>
                  <a:pt x="362" y="910"/>
                  <a:pt x="362" y="911"/>
                </a:cubicBezTo>
                <a:cubicBezTo>
                  <a:pt x="362" y="911"/>
                  <a:pt x="362" y="911"/>
                  <a:pt x="362" y="911"/>
                </a:cubicBezTo>
                <a:cubicBezTo>
                  <a:pt x="362" y="912"/>
                  <a:pt x="361" y="913"/>
                  <a:pt x="360" y="913"/>
                </a:cubicBezTo>
                <a:cubicBezTo>
                  <a:pt x="360" y="913"/>
                  <a:pt x="360" y="913"/>
                  <a:pt x="360" y="913"/>
                </a:cubicBezTo>
                <a:cubicBezTo>
                  <a:pt x="360" y="913"/>
                  <a:pt x="360" y="913"/>
                  <a:pt x="359" y="912"/>
                </a:cubicBezTo>
                <a:close/>
                <a:moveTo>
                  <a:pt x="254" y="905"/>
                </a:moveTo>
                <a:cubicBezTo>
                  <a:pt x="253" y="904"/>
                  <a:pt x="254" y="903"/>
                  <a:pt x="255" y="903"/>
                </a:cubicBezTo>
                <a:cubicBezTo>
                  <a:pt x="255" y="903"/>
                  <a:pt x="255" y="903"/>
                  <a:pt x="255" y="903"/>
                </a:cubicBezTo>
                <a:cubicBezTo>
                  <a:pt x="256" y="902"/>
                  <a:pt x="257" y="903"/>
                  <a:pt x="258" y="904"/>
                </a:cubicBezTo>
                <a:cubicBezTo>
                  <a:pt x="258" y="904"/>
                  <a:pt x="258" y="904"/>
                  <a:pt x="258" y="904"/>
                </a:cubicBezTo>
                <a:cubicBezTo>
                  <a:pt x="258" y="905"/>
                  <a:pt x="257" y="906"/>
                  <a:pt x="256" y="906"/>
                </a:cubicBezTo>
                <a:cubicBezTo>
                  <a:pt x="256" y="906"/>
                  <a:pt x="256" y="906"/>
                  <a:pt x="256" y="906"/>
                </a:cubicBezTo>
                <a:cubicBezTo>
                  <a:pt x="256" y="906"/>
                  <a:pt x="256" y="907"/>
                  <a:pt x="256" y="907"/>
                </a:cubicBezTo>
                <a:cubicBezTo>
                  <a:pt x="256" y="907"/>
                  <a:pt x="256" y="907"/>
                  <a:pt x="256" y="907"/>
                </a:cubicBezTo>
                <a:cubicBezTo>
                  <a:pt x="255" y="907"/>
                  <a:pt x="254" y="906"/>
                  <a:pt x="254" y="905"/>
                </a:cubicBezTo>
                <a:close/>
                <a:moveTo>
                  <a:pt x="364" y="901"/>
                </a:moveTo>
                <a:cubicBezTo>
                  <a:pt x="363" y="901"/>
                  <a:pt x="362" y="900"/>
                  <a:pt x="363" y="899"/>
                </a:cubicBezTo>
                <a:cubicBezTo>
                  <a:pt x="363" y="899"/>
                  <a:pt x="363" y="899"/>
                  <a:pt x="363" y="899"/>
                </a:cubicBezTo>
                <a:cubicBezTo>
                  <a:pt x="363" y="898"/>
                  <a:pt x="364" y="897"/>
                  <a:pt x="365" y="898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366" y="898"/>
                  <a:pt x="367" y="899"/>
                  <a:pt x="366" y="900"/>
                </a:cubicBezTo>
                <a:cubicBezTo>
                  <a:pt x="366" y="900"/>
                  <a:pt x="366" y="900"/>
                  <a:pt x="366" y="900"/>
                </a:cubicBezTo>
                <a:cubicBezTo>
                  <a:pt x="366" y="901"/>
                  <a:pt x="365" y="901"/>
                  <a:pt x="364" y="901"/>
                </a:cubicBezTo>
                <a:cubicBezTo>
                  <a:pt x="364" y="901"/>
                  <a:pt x="364" y="901"/>
                  <a:pt x="364" y="901"/>
                </a:cubicBezTo>
                <a:cubicBezTo>
                  <a:pt x="364" y="901"/>
                  <a:pt x="364" y="901"/>
                  <a:pt x="364" y="901"/>
                </a:cubicBezTo>
                <a:close/>
                <a:moveTo>
                  <a:pt x="250" y="894"/>
                </a:moveTo>
                <a:cubicBezTo>
                  <a:pt x="249" y="893"/>
                  <a:pt x="250" y="892"/>
                  <a:pt x="251" y="891"/>
                </a:cubicBezTo>
                <a:cubicBezTo>
                  <a:pt x="251" y="891"/>
                  <a:pt x="251" y="891"/>
                  <a:pt x="251" y="891"/>
                </a:cubicBezTo>
                <a:cubicBezTo>
                  <a:pt x="252" y="891"/>
                  <a:pt x="253" y="892"/>
                  <a:pt x="253" y="893"/>
                </a:cubicBezTo>
                <a:cubicBezTo>
                  <a:pt x="253" y="893"/>
                  <a:pt x="253" y="893"/>
                  <a:pt x="253" y="893"/>
                </a:cubicBezTo>
                <a:cubicBezTo>
                  <a:pt x="254" y="894"/>
                  <a:pt x="253" y="895"/>
                  <a:pt x="252" y="895"/>
                </a:cubicBezTo>
                <a:cubicBezTo>
                  <a:pt x="252" y="895"/>
                  <a:pt x="252" y="895"/>
                  <a:pt x="252" y="895"/>
                </a:cubicBezTo>
                <a:cubicBezTo>
                  <a:pt x="252" y="895"/>
                  <a:pt x="252" y="895"/>
                  <a:pt x="251" y="895"/>
                </a:cubicBezTo>
                <a:cubicBezTo>
                  <a:pt x="251" y="895"/>
                  <a:pt x="251" y="895"/>
                  <a:pt x="251" y="895"/>
                </a:cubicBezTo>
                <a:cubicBezTo>
                  <a:pt x="251" y="895"/>
                  <a:pt x="250" y="895"/>
                  <a:pt x="250" y="894"/>
                </a:cubicBezTo>
                <a:close/>
                <a:moveTo>
                  <a:pt x="368" y="890"/>
                </a:moveTo>
                <a:cubicBezTo>
                  <a:pt x="367" y="890"/>
                  <a:pt x="366" y="888"/>
                  <a:pt x="367" y="887"/>
                </a:cubicBezTo>
                <a:cubicBezTo>
                  <a:pt x="367" y="887"/>
                  <a:pt x="367" y="887"/>
                  <a:pt x="367" y="887"/>
                </a:cubicBezTo>
                <a:cubicBezTo>
                  <a:pt x="367" y="886"/>
                  <a:pt x="368" y="886"/>
                  <a:pt x="369" y="886"/>
                </a:cubicBezTo>
                <a:cubicBezTo>
                  <a:pt x="369" y="886"/>
                  <a:pt x="369" y="886"/>
                  <a:pt x="369" y="886"/>
                </a:cubicBezTo>
                <a:cubicBezTo>
                  <a:pt x="370" y="887"/>
                  <a:pt x="371" y="888"/>
                  <a:pt x="371" y="889"/>
                </a:cubicBezTo>
                <a:cubicBezTo>
                  <a:pt x="371" y="889"/>
                  <a:pt x="371" y="889"/>
                  <a:pt x="371" y="889"/>
                </a:cubicBezTo>
                <a:cubicBezTo>
                  <a:pt x="370" y="890"/>
                  <a:pt x="370" y="890"/>
                  <a:pt x="369" y="890"/>
                </a:cubicBezTo>
                <a:cubicBezTo>
                  <a:pt x="369" y="890"/>
                  <a:pt x="369" y="890"/>
                  <a:pt x="369" y="890"/>
                </a:cubicBezTo>
                <a:cubicBezTo>
                  <a:pt x="369" y="890"/>
                  <a:pt x="368" y="890"/>
                  <a:pt x="368" y="890"/>
                </a:cubicBezTo>
                <a:close/>
                <a:moveTo>
                  <a:pt x="245" y="883"/>
                </a:moveTo>
                <a:cubicBezTo>
                  <a:pt x="245" y="882"/>
                  <a:pt x="245" y="881"/>
                  <a:pt x="246" y="880"/>
                </a:cubicBezTo>
                <a:cubicBezTo>
                  <a:pt x="246" y="880"/>
                  <a:pt x="246" y="880"/>
                  <a:pt x="246" y="880"/>
                </a:cubicBezTo>
                <a:cubicBezTo>
                  <a:pt x="247" y="880"/>
                  <a:pt x="249" y="880"/>
                  <a:pt x="249" y="881"/>
                </a:cubicBezTo>
                <a:cubicBezTo>
                  <a:pt x="249" y="881"/>
                  <a:pt x="249" y="881"/>
                  <a:pt x="249" y="881"/>
                </a:cubicBezTo>
                <a:cubicBezTo>
                  <a:pt x="249" y="882"/>
                  <a:pt x="249" y="884"/>
                  <a:pt x="248" y="884"/>
                </a:cubicBezTo>
                <a:cubicBezTo>
                  <a:pt x="248" y="884"/>
                  <a:pt x="248" y="884"/>
                  <a:pt x="248" y="884"/>
                </a:cubicBezTo>
                <a:cubicBezTo>
                  <a:pt x="248" y="884"/>
                  <a:pt x="247" y="884"/>
                  <a:pt x="247" y="884"/>
                </a:cubicBezTo>
                <a:cubicBezTo>
                  <a:pt x="247" y="884"/>
                  <a:pt x="247" y="884"/>
                  <a:pt x="247" y="884"/>
                </a:cubicBezTo>
                <a:cubicBezTo>
                  <a:pt x="246" y="884"/>
                  <a:pt x="246" y="884"/>
                  <a:pt x="245" y="883"/>
                </a:cubicBezTo>
                <a:close/>
                <a:moveTo>
                  <a:pt x="372" y="879"/>
                </a:moveTo>
                <a:cubicBezTo>
                  <a:pt x="371" y="878"/>
                  <a:pt x="371" y="877"/>
                  <a:pt x="371" y="876"/>
                </a:cubicBezTo>
                <a:cubicBezTo>
                  <a:pt x="371" y="876"/>
                  <a:pt x="371" y="876"/>
                  <a:pt x="371" y="876"/>
                </a:cubicBezTo>
                <a:cubicBezTo>
                  <a:pt x="372" y="875"/>
                  <a:pt x="373" y="875"/>
                  <a:pt x="374" y="875"/>
                </a:cubicBezTo>
                <a:cubicBezTo>
                  <a:pt x="374" y="875"/>
                  <a:pt x="374" y="875"/>
                  <a:pt x="374" y="875"/>
                </a:cubicBezTo>
                <a:cubicBezTo>
                  <a:pt x="375" y="876"/>
                  <a:pt x="375" y="877"/>
                  <a:pt x="375" y="878"/>
                </a:cubicBezTo>
                <a:cubicBezTo>
                  <a:pt x="375" y="878"/>
                  <a:pt x="375" y="878"/>
                  <a:pt x="375" y="878"/>
                </a:cubicBezTo>
                <a:cubicBezTo>
                  <a:pt x="375" y="878"/>
                  <a:pt x="374" y="879"/>
                  <a:pt x="373" y="879"/>
                </a:cubicBezTo>
                <a:cubicBezTo>
                  <a:pt x="373" y="879"/>
                  <a:pt x="373" y="879"/>
                  <a:pt x="373" y="879"/>
                </a:cubicBezTo>
                <a:cubicBezTo>
                  <a:pt x="373" y="879"/>
                  <a:pt x="373" y="879"/>
                  <a:pt x="372" y="879"/>
                </a:cubicBezTo>
                <a:close/>
                <a:moveTo>
                  <a:pt x="241" y="872"/>
                </a:moveTo>
                <a:cubicBezTo>
                  <a:pt x="240" y="871"/>
                  <a:pt x="241" y="869"/>
                  <a:pt x="242" y="869"/>
                </a:cubicBezTo>
                <a:cubicBezTo>
                  <a:pt x="242" y="869"/>
                  <a:pt x="242" y="869"/>
                  <a:pt x="242" y="869"/>
                </a:cubicBezTo>
                <a:cubicBezTo>
                  <a:pt x="243" y="869"/>
                  <a:pt x="244" y="869"/>
                  <a:pt x="245" y="870"/>
                </a:cubicBezTo>
                <a:cubicBezTo>
                  <a:pt x="245" y="870"/>
                  <a:pt x="245" y="870"/>
                  <a:pt x="245" y="870"/>
                </a:cubicBezTo>
                <a:cubicBezTo>
                  <a:pt x="245" y="871"/>
                  <a:pt x="245" y="872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3" y="873"/>
                  <a:pt x="243" y="873"/>
                  <a:pt x="243" y="873"/>
                </a:cubicBezTo>
                <a:cubicBezTo>
                  <a:pt x="242" y="873"/>
                  <a:pt x="241" y="872"/>
                  <a:pt x="241" y="872"/>
                </a:cubicBezTo>
                <a:close/>
                <a:moveTo>
                  <a:pt x="377" y="868"/>
                </a:moveTo>
                <a:cubicBezTo>
                  <a:pt x="376" y="867"/>
                  <a:pt x="375" y="866"/>
                  <a:pt x="376" y="865"/>
                </a:cubicBezTo>
                <a:cubicBezTo>
                  <a:pt x="376" y="865"/>
                  <a:pt x="376" y="865"/>
                  <a:pt x="376" y="865"/>
                </a:cubicBezTo>
                <a:cubicBezTo>
                  <a:pt x="376" y="864"/>
                  <a:pt x="377" y="864"/>
                  <a:pt x="378" y="864"/>
                </a:cubicBezTo>
                <a:cubicBezTo>
                  <a:pt x="378" y="864"/>
                  <a:pt x="378" y="864"/>
                  <a:pt x="378" y="864"/>
                </a:cubicBezTo>
                <a:cubicBezTo>
                  <a:pt x="379" y="864"/>
                  <a:pt x="380" y="865"/>
                  <a:pt x="379" y="866"/>
                </a:cubicBezTo>
                <a:cubicBezTo>
                  <a:pt x="379" y="866"/>
                  <a:pt x="379" y="866"/>
                  <a:pt x="379" y="866"/>
                </a:cubicBezTo>
                <a:cubicBezTo>
                  <a:pt x="379" y="867"/>
                  <a:pt x="378" y="868"/>
                  <a:pt x="377" y="868"/>
                </a:cubicBezTo>
                <a:cubicBezTo>
                  <a:pt x="377" y="868"/>
                  <a:pt x="377" y="868"/>
                  <a:pt x="377" y="868"/>
                </a:cubicBezTo>
                <a:cubicBezTo>
                  <a:pt x="377" y="868"/>
                  <a:pt x="377" y="868"/>
                  <a:pt x="377" y="868"/>
                </a:cubicBezTo>
                <a:close/>
                <a:moveTo>
                  <a:pt x="237" y="860"/>
                </a:moveTo>
                <a:cubicBezTo>
                  <a:pt x="236" y="859"/>
                  <a:pt x="237" y="858"/>
                  <a:pt x="238" y="858"/>
                </a:cubicBezTo>
                <a:cubicBezTo>
                  <a:pt x="238" y="858"/>
                  <a:pt x="238" y="858"/>
                  <a:pt x="238" y="858"/>
                </a:cubicBezTo>
                <a:cubicBezTo>
                  <a:pt x="239" y="857"/>
                  <a:pt x="240" y="858"/>
                  <a:pt x="240" y="859"/>
                </a:cubicBezTo>
                <a:cubicBezTo>
                  <a:pt x="240" y="859"/>
                  <a:pt x="240" y="859"/>
                  <a:pt x="240" y="859"/>
                </a:cubicBezTo>
                <a:cubicBezTo>
                  <a:pt x="241" y="860"/>
                  <a:pt x="240" y="861"/>
                  <a:pt x="239" y="862"/>
                </a:cubicBezTo>
                <a:cubicBezTo>
                  <a:pt x="239" y="862"/>
                  <a:pt x="239" y="862"/>
                  <a:pt x="239" y="862"/>
                </a:cubicBezTo>
                <a:cubicBezTo>
                  <a:pt x="239" y="862"/>
                  <a:pt x="239" y="862"/>
                  <a:pt x="238" y="862"/>
                </a:cubicBezTo>
                <a:cubicBezTo>
                  <a:pt x="238" y="862"/>
                  <a:pt x="238" y="862"/>
                  <a:pt x="238" y="862"/>
                </a:cubicBezTo>
                <a:cubicBezTo>
                  <a:pt x="238" y="862"/>
                  <a:pt x="237" y="861"/>
                  <a:pt x="237" y="860"/>
                </a:cubicBezTo>
                <a:close/>
                <a:moveTo>
                  <a:pt x="381" y="856"/>
                </a:moveTo>
                <a:cubicBezTo>
                  <a:pt x="380" y="856"/>
                  <a:pt x="379" y="855"/>
                  <a:pt x="380" y="854"/>
                </a:cubicBezTo>
                <a:cubicBezTo>
                  <a:pt x="380" y="854"/>
                  <a:pt x="380" y="854"/>
                  <a:pt x="380" y="854"/>
                </a:cubicBezTo>
                <a:cubicBezTo>
                  <a:pt x="380" y="853"/>
                  <a:pt x="381" y="852"/>
                  <a:pt x="382" y="853"/>
                </a:cubicBezTo>
                <a:cubicBezTo>
                  <a:pt x="382" y="853"/>
                  <a:pt x="382" y="853"/>
                  <a:pt x="382" y="853"/>
                </a:cubicBezTo>
                <a:cubicBezTo>
                  <a:pt x="383" y="853"/>
                  <a:pt x="384" y="854"/>
                  <a:pt x="384" y="855"/>
                </a:cubicBezTo>
                <a:cubicBezTo>
                  <a:pt x="384" y="855"/>
                  <a:pt x="384" y="855"/>
                  <a:pt x="384" y="855"/>
                </a:cubicBezTo>
                <a:cubicBezTo>
                  <a:pt x="383" y="856"/>
                  <a:pt x="382" y="857"/>
                  <a:pt x="382" y="857"/>
                </a:cubicBezTo>
                <a:cubicBezTo>
                  <a:pt x="382" y="857"/>
                  <a:pt x="382" y="857"/>
                  <a:pt x="382" y="857"/>
                </a:cubicBezTo>
                <a:cubicBezTo>
                  <a:pt x="381" y="857"/>
                  <a:pt x="381" y="857"/>
                  <a:pt x="381" y="856"/>
                </a:cubicBezTo>
                <a:close/>
                <a:moveTo>
                  <a:pt x="232" y="849"/>
                </a:moveTo>
                <a:cubicBezTo>
                  <a:pt x="232" y="848"/>
                  <a:pt x="232" y="847"/>
                  <a:pt x="233" y="847"/>
                </a:cubicBezTo>
                <a:cubicBezTo>
                  <a:pt x="233" y="847"/>
                  <a:pt x="233" y="847"/>
                  <a:pt x="233" y="847"/>
                </a:cubicBezTo>
                <a:cubicBezTo>
                  <a:pt x="234" y="846"/>
                  <a:pt x="236" y="847"/>
                  <a:pt x="236" y="848"/>
                </a:cubicBezTo>
                <a:cubicBezTo>
                  <a:pt x="236" y="848"/>
                  <a:pt x="236" y="848"/>
                  <a:pt x="236" y="848"/>
                </a:cubicBezTo>
                <a:cubicBezTo>
                  <a:pt x="236" y="849"/>
                  <a:pt x="236" y="850"/>
                  <a:pt x="235" y="850"/>
                </a:cubicBezTo>
                <a:cubicBezTo>
                  <a:pt x="235" y="850"/>
                  <a:pt x="235" y="850"/>
                  <a:pt x="235" y="850"/>
                </a:cubicBezTo>
                <a:cubicBezTo>
                  <a:pt x="235" y="851"/>
                  <a:pt x="234" y="851"/>
                  <a:pt x="234" y="851"/>
                </a:cubicBezTo>
                <a:cubicBezTo>
                  <a:pt x="234" y="851"/>
                  <a:pt x="234" y="851"/>
                  <a:pt x="234" y="851"/>
                </a:cubicBezTo>
                <a:cubicBezTo>
                  <a:pt x="233" y="851"/>
                  <a:pt x="233" y="850"/>
                  <a:pt x="232" y="849"/>
                </a:cubicBezTo>
                <a:close/>
                <a:moveTo>
                  <a:pt x="385" y="845"/>
                </a:moveTo>
                <a:cubicBezTo>
                  <a:pt x="384" y="845"/>
                  <a:pt x="384" y="844"/>
                  <a:pt x="384" y="843"/>
                </a:cubicBezTo>
                <a:cubicBezTo>
                  <a:pt x="384" y="843"/>
                  <a:pt x="384" y="843"/>
                  <a:pt x="384" y="843"/>
                </a:cubicBezTo>
                <a:cubicBezTo>
                  <a:pt x="385" y="842"/>
                  <a:pt x="386" y="841"/>
                  <a:pt x="387" y="842"/>
                </a:cubicBezTo>
                <a:cubicBezTo>
                  <a:pt x="387" y="842"/>
                  <a:pt x="387" y="842"/>
                  <a:pt x="387" y="842"/>
                </a:cubicBezTo>
                <a:cubicBezTo>
                  <a:pt x="388" y="842"/>
                  <a:pt x="388" y="843"/>
                  <a:pt x="388" y="844"/>
                </a:cubicBezTo>
                <a:cubicBezTo>
                  <a:pt x="388" y="844"/>
                  <a:pt x="388" y="844"/>
                  <a:pt x="388" y="844"/>
                </a:cubicBezTo>
                <a:cubicBezTo>
                  <a:pt x="388" y="845"/>
                  <a:pt x="387" y="845"/>
                  <a:pt x="386" y="845"/>
                </a:cubicBezTo>
                <a:cubicBezTo>
                  <a:pt x="386" y="845"/>
                  <a:pt x="386" y="845"/>
                  <a:pt x="386" y="845"/>
                </a:cubicBezTo>
                <a:cubicBezTo>
                  <a:pt x="386" y="845"/>
                  <a:pt x="386" y="845"/>
                  <a:pt x="385" y="845"/>
                </a:cubicBezTo>
                <a:close/>
                <a:moveTo>
                  <a:pt x="228" y="838"/>
                </a:moveTo>
                <a:cubicBezTo>
                  <a:pt x="228" y="837"/>
                  <a:pt x="228" y="836"/>
                  <a:pt x="229" y="835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30" y="835"/>
                  <a:pt x="231" y="836"/>
                  <a:pt x="232" y="837"/>
                </a:cubicBezTo>
                <a:cubicBezTo>
                  <a:pt x="232" y="837"/>
                  <a:pt x="232" y="837"/>
                  <a:pt x="232" y="837"/>
                </a:cubicBezTo>
                <a:cubicBezTo>
                  <a:pt x="232" y="838"/>
                  <a:pt x="232" y="839"/>
                  <a:pt x="231" y="839"/>
                </a:cubicBezTo>
                <a:cubicBezTo>
                  <a:pt x="231" y="839"/>
                  <a:pt x="231" y="839"/>
                  <a:pt x="231" y="839"/>
                </a:cubicBezTo>
                <a:cubicBezTo>
                  <a:pt x="230" y="839"/>
                  <a:pt x="230" y="839"/>
                  <a:pt x="230" y="839"/>
                </a:cubicBezTo>
                <a:cubicBezTo>
                  <a:pt x="230" y="839"/>
                  <a:pt x="230" y="839"/>
                  <a:pt x="230" y="839"/>
                </a:cubicBezTo>
                <a:cubicBezTo>
                  <a:pt x="229" y="839"/>
                  <a:pt x="228" y="839"/>
                  <a:pt x="228" y="838"/>
                </a:cubicBezTo>
                <a:close/>
                <a:moveTo>
                  <a:pt x="390" y="834"/>
                </a:moveTo>
                <a:cubicBezTo>
                  <a:pt x="389" y="834"/>
                  <a:pt x="388" y="832"/>
                  <a:pt x="388" y="831"/>
                </a:cubicBezTo>
                <a:cubicBezTo>
                  <a:pt x="388" y="831"/>
                  <a:pt x="388" y="831"/>
                  <a:pt x="388" y="831"/>
                </a:cubicBezTo>
                <a:cubicBezTo>
                  <a:pt x="389" y="830"/>
                  <a:pt x="390" y="830"/>
                  <a:pt x="391" y="830"/>
                </a:cubicBezTo>
                <a:cubicBezTo>
                  <a:pt x="391" y="830"/>
                  <a:pt x="391" y="830"/>
                  <a:pt x="391" y="830"/>
                </a:cubicBezTo>
                <a:cubicBezTo>
                  <a:pt x="392" y="831"/>
                  <a:pt x="393" y="832"/>
                  <a:pt x="392" y="833"/>
                </a:cubicBezTo>
                <a:cubicBezTo>
                  <a:pt x="392" y="833"/>
                  <a:pt x="392" y="833"/>
                  <a:pt x="392" y="833"/>
                </a:cubicBezTo>
                <a:cubicBezTo>
                  <a:pt x="392" y="834"/>
                  <a:pt x="391" y="834"/>
                  <a:pt x="390" y="834"/>
                </a:cubicBezTo>
                <a:cubicBezTo>
                  <a:pt x="390" y="834"/>
                  <a:pt x="390" y="834"/>
                  <a:pt x="390" y="834"/>
                </a:cubicBezTo>
                <a:cubicBezTo>
                  <a:pt x="390" y="834"/>
                  <a:pt x="390" y="834"/>
                  <a:pt x="390" y="834"/>
                </a:cubicBezTo>
                <a:close/>
                <a:moveTo>
                  <a:pt x="224" y="827"/>
                </a:moveTo>
                <a:cubicBezTo>
                  <a:pt x="223" y="826"/>
                  <a:pt x="224" y="825"/>
                  <a:pt x="225" y="824"/>
                </a:cubicBezTo>
                <a:cubicBezTo>
                  <a:pt x="225" y="824"/>
                  <a:pt x="225" y="824"/>
                  <a:pt x="225" y="824"/>
                </a:cubicBezTo>
                <a:cubicBezTo>
                  <a:pt x="226" y="824"/>
                  <a:pt x="227" y="824"/>
                  <a:pt x="227" y="825"/>
                </a:cubicBezTo>
                <a:cubicBezTo>
                  <a:pt x="227" y="825"/>
                  <a:pt x="227" y="825"/>
                  <a:pt x="227" y="825"/>
                </a:cubicBezTo>
                <a:cubicBezTo>
                  <a:pt x="228" y="826"/>
                  <a:pt x="227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6" y="828"/>
                  <a:pt x="226" y="828"/>
                  <a:pt x="226" y="828"/>
                </a:cubicBezTo>
                <a:cubicBezTo>
                  <a:pt x="225" y="828"/>
                  <a:pt x="224" y="828"/>
                  <a:pt x="224" y="827"/>
                </a:cubicBezTo>
                <a:close/>
                <a:moveTo>
                  <a:pt x="394" y="823"/>
                </a:moveTo>
                <a:cubicBezTo>
                  <a:pt x="393" y="822"/>
                  <a:pt x="392" y="821"/>
                  <a:pt x="393" y="820"/>
                </a:cubicBezTo>
                <a:cubicBezTo>
                  <a:pt x="393" y="820"/>
                  <a:pt x="393" y="820"/>
                  <a:pt x="393" y="820"/>
                </a:cubicBezTo>
                <a:cubicBezTo>
                  <a:pt x="393" y="819"/>
                  <a:pt x="394" y="819"/>
                  <a:pt x="395" y="819"/>
                </a:cubicBezTo>
                <a:cubicBezTo>
                  <a:pt x="395" y="819"/>
                  <a:pt x="395" y="819"/>
                  <a:pt x="395" y="819"/>
                </a:cubicBezTo>
                <a:cubicBezTo>
                  <a:pt x="396" y="820"/>
                  <a:pt x="397" y="821"/>
                  <a:pt x="396" y="822"/>
                </a:cubicBezTo>
                <a:cubicBezTo>
                  <a:pt x="396" y="822"/>
                  <a:pt x="396" y="822"/>
                  <a:pt x="396" y="822"/>
                </a:cubicBezTo>
                <a:cubicBezTo>
                  <a:pt x="396" y="822"/>
                  <a:pt x="395" y="823"/>
                  <a:pt x="395" y="823"/>
                </a:cubicBezTo>
                <a:cubicBezTo>
                  <a:pt x="395" y="823"/>
                  <a:pt x="395" y="823"/>
                  <a:pt x="395" y="823"/>
                </a:cubicBezTo>
                <a:cubicBezTo>
                  <a:pt x="394" y="823"/>
                  <a:pt x="394" y="823"/>
                  <a:pt x="394" y="823"/>
                </a:cubicBezTo>
                <a:close/>
                <a:moveTo>
                  <a:pt x="219" y="816"/>
                </a:moveTo>
                <a:cubicBezTo>
                  <a:pt x="219" y="815"/>
                  <a:pt x="219" y="813"/>
                  <a:pt x="220" y="813"/>
                </a:cubicBezTo>
                <a:cubicBezTo>
                  <a:pt x="220" y="813"/>
                  <a:pt x="220" y="813"/>
                  <a:pt x="220" y="813"/>
                </a:cubicBezTo>
                <a:cubicBezTo>
                  <a:pt x="222" y="813"/>
                  <a:pt x="223" y="813"/>
                  <a:pt x="223" y="814"/>
                </a:cubicBezTo>
                <a:cubicBezTo>
                  <a:pt x="223" y="814"/>
                  <a:pt x="223" y="814"/>
                  <a:pt x="223" y="814"/>
                </a:cubicBezTo>
                <a:cubicBezTo>
                  <a:pt x="223" y="815"/>
                  <a:pt x="223" y="816"/>
                  <a:pt x="222" y="817"/>
                </a:cubicBezTo>
                <a:cubicBezTo>
                  <a:pt x="222" y="817"/>
                  <a:pt x="222" y="817"/>
                  <a:pt x="222" y="817"/>
                </a:cubicBezTo>
                <a:cubicBezTo>
                  <a:pt x="222" y="817"/>
                  <a:pt x="221" y="817"/>
                  <a:pt x="221" y="817"/>
                </a:cubicBezTo>
                <a:cubicBezTo>
                  <a:pt x="221" y="817"/>
                  <a:pt x="221" y="817"/>
                  <a:pt x="221" y="817"/>
                </a:cubicBezTo>
                <a:cubicBezTo>
                  <a:pt x="220" y="817"/>
                  <a:pt x="220" y="816"/>
                  <a:pt x="219" y="816"/>
                </a:cubicBezTo>
                <a:close/>
                <a:moveTo>
                  <a:pt x="398" y="812"/>
                </a:moveTo>
                <a:cubicBezTo>
                  <a:pt x="397" y="811"/>
                  <a:pt x="397" y="810"/>
                  <a:pt x="397" y="809"/>
                </a:cubicBezTo>
                <a:cubicBezTo>
                  <a:pt x="397" y="809"/>
                  <a:pt x="397" y="809"/>
                  <a:pt x="397" y="809"/>
                </a:cubicBezTo>
                <a:cubicBezTo>
                  <a:pt x="397" y="808"/>
                  <a:pt x="399" y="808"/>
                  <a:pt x="400" y="808"/>
                </a:cubicBezTo>
                <a:cubicBezTo>
                  <a:pt x="400" y="808"/>
                  <a:pt x="400" y="808"/>
                  <a:pt x="400" y="808"/>
                </a:cubicBezTo>
                <a:cubicBezTo>
                  <a:pt x="401" y="808"/>
                  <a:pt x="401" y="809"/>
                  <a:pt x="401" y="811"/>
                </a:cubicBezTo>
                <a:cubicBezTo>
                  <a:pt x="401" y="811"/>
                  <a:pt x="401" y="811"/>
                  <a:pt x="401" y="811"/>
                </a:cubicBezTo>
                <a:cubicBezTo>
                  <a:pt x="400" y="811"/>
                  <a:pt x="400" y="812"/>
                  <a:pt x="399" y="812"/>
                </a:cubicBezTo>
                <a:cubicBezTo>
                  <a:pt x="399" y="812"/>
                  <a:pt x="399" y="812"/>
                  <a:pt x="399" y="812"/>
                </a:cubicBezTo>
                <a:cubicBezTo>
                  <a:pt x="399" y="812"/>
                  <a:pt x="398" y="812"/>
                  <a:pt x="398" y="812"/>
                </a:cubicBezTo>
                <a:close/>
                <a:moveTo>
                  <a:pt x="215" y="804"/>
                </a:moveTo>
                <a:cubicBezTo>
                  <a:pt x="215" y="803"/>
                  <a:pt x="215" y="802"/>
                  <a:pt x="216" y="802"/>
                </a:cubicBezTo>
                <a:cubicBezTo>
                  <a:pt x="216" y="802"/>
                  <a:pt x="216" y="802"/>
                  <a:pt x="216" y="802"/>
                </a:cubicBezTo>
                <a:cubicBezTo>
                  <a:pt x="217" y="801"/>
                  <a:pt x="218" y="802"/>
                  <a:pt x="219" y="803"/>
                </a:cubicBezTo>
                <a:cubicBezTo>
                  <a:pt x="219" y="803"/>
                  <a:pt x="219" y="803"/>
                  <a:pt x="219" y="803"/>
                </a:cubicBezTo>
                <a:cubicBezTo>
                  <a:pt x="219" y="804"/>
                  <a:pt x="219" y="805"/>
                  <a:pt x="218" y="806"/>
                </a:cubicBezTo>
                <a:cubicBezTo>
                  <a:pt x="218" y="806"/>
                  <a:pt x="218" y="806"/>
                  <a:pt x="218" y="806"/>
                </a:cubicBezTo>
                <a:cubicBezTo>
                  <a:pt x="217" y="806"/>
                  <a:pt x="217" y="806"/>
                  <a:pt x="217" y="806"/>
                </a:cubicBezTo>
                <a:cubicBezTo>
                  <a:pt x="217" y="806"/>
                  <a:pt x="217" y="806"/>
                  <a:pt x="217" y="806"/>
                </a:cubicBezTo>
                <a:cubicBezTo>
                  <a:pt x="216" y="806"/>
                  <a:pt x="215" y="805"/>
                  <a:pt x="215" y="804"/>
                </a:cubicBezTo>
                <a:close/>
                <a:moveTo>
                  <a:pt x="403" y="800"/>
                </a:moveTo>
                <a:cubicBezTo>
                  <a:pt x="401" y="800"/>
                  <a:pt x="401" y="799"/>
                  <a:pt x="401" y="798"/>
                </a:cubicBezTo>
                <a:cubicBezTo>
                  <a:pt x="401" y="798"/>
                  <a:pt x="401" y="798"/>
                  <a:pt x="401" y="798"/>
                </a:cubicBezTo>
                <a:cubicBezTo>
                  <a:pt x="402" y="797"/>
                  <a:pt x="403" y="796"/>
                  <a:pt x="404" y="797"/>
                </a:cubicBezTo>
                <a:cubicBezTo>
                  <a:pt x="404" y="797"/>
                  <a:pt x="404" y="797"/>
                  <a:pt x="404" y="797"/>
                </a:cubicBezTo>
                <a:cubicBezTo>
                  <a:pt x="405" y="797"/>
                  <a:pt x="405" y="798"/>
                  <a:pt x="405" y="799"/>
                </a:cubicBezTo>
                <a:cubicBezTo>
                  <a:pt x="405" y="799"/>
                  <a:pt x="405" y="799"/>
                  <a:pt x="405" y="799"/>
                </a:cubicBezTo>
                <a:cubicBezTo>
                  <a:pt x="405" y="800"/>
                  <a:pt x="404" y="801"/>
                  <a:pt x="403" y="801"/>
                </a:cubicBezTo>
                <a:cubicBezTo>
                  <a:pt x="403" y="801"/>
                  <a:pt x="403" y="801"/>
                  <a:pt x="403" y="801"/>
                </a:cubicBezTo>
                <a:cubicBezTo>
                  <a:pt x="403" y="801"/>
                  <a:pt x="403" y="801"/>
                  <a:pt x="403" y="800"/>
                </a:cubicBezTo>
                <a:close/>
                <a:moveTo>
                  <a:pt x="211" y="793"/>
                </a:moveTo>
                <a:cubicBezTo>
                  <a:pt x="210" y="792"/>
                  <a:pt x="211" y="791"/>
                  <a:pt x="212" y="791"/>
                </a:cubicBezTo>
                <a:cubicBezTo>
                  <a:pt x="212" y="791"/>
                  <a:pt x="212" y="791"/>
                  <a:pt x="212" y="791"/>
                </a:cubicBezTo>
                <a:cubicBezTo>
                  <a:pt x="213" y="790"/>
                  <a:pt x="214" y="791"/>
                  <a:pt x="214" y="792"/>
                </a:cubicBezTo>
                <a:cubicBezTo>
                  <a:pt x="214" y="792"/>
                  <a:pt x="214" y="792"/>
                  <a:pt x="214" y="792"/>
                </a:cubicBezTo>
                <a:cubicBezTo>
                  <a:pt x="215" y="793"/>
                  <a:pt x="214" y="794"/>
                  <a:pt x="213" y="794"/>
                </a:cubicBezTo>
                <a:cubicBezTo>
                  <a:pt x="213" y="794"/>
                  <a:pt x="213" y="794"/>
                  <a:pt x="213" y="794"/>
                </a:cubicBezTo>
                <a:cubicBezTo>
                  <a:pt x="213" y="795"/>
                  <a:pt x="213" y="795"/>
                  <a:pt x="213" y="795"/>
                </a:cubicBezTo>
                <a:cubicBezTo>
                  <a:pt x="213" y="795"/>
                  <a:pt x="213" y="795"/>
                  <a:pt x="213" y="795"/>
                </a:cubicBezTo>
                <a:cubicBezTo>
                  <a:pt x="212" y="795"/>
                  <a:pt x="211" y="794"/>
                  <a:pt x="211" y="793"/>
                </a:cubicBezTo>
                <a:close/>
                <a:moveTo>
                  <a:pt x="407" y="789"/>
                </a:moveTo>
                <a:cubicBezTo>
                  <a:pt x="406" y="789"/>
                  <a:pt x="405" y="788"/>
                  <a:pt x="406" y="787"/>
                </a:cubicBezTo>
                <a:cubicBezTo>
                  <a:pt x="406" y="787"/>
                  <a:pt x="406" y="787"/>
                  <a:pt x="406" y="787"/>
                </a:cubicBezTo>
                <a:cubicBezTo>
                  <a:pt x="406" y="786"/>
                  <a:pt x="407" y="785"/>
                  <a:pt x="408" y="786"/>
                </a:cubicBezTo>
                <a:cubicBezTo>
                  <a:pt x="408" y="786"/>
                  <a:pt x="408" y="786"/>
                  <a:pt x="408" y="786"/>
                </a:cubicBezTo>
                <a:cubicBezTo>
                  <a:pt x="409" y="786"/>
                  <a:pt x="410" y="787"/>
                  <a:pt x="409" y="788"/>
                </a:cubicBezTo>
                <a:cubicBezTo>
                  <a:pt x="409" y="788"/>
                  <a:pt x="409" y="788"/>
                  <a:pt x="409" y="788"/>
                </a:cubicBezTo>
                <a:cubicBezTo>
                  <a:pt x="409" y="789"/>
                  <a:pt x="408" y="789"/>
                  <a:pt x="408" y="789"/>
                </a:cubicBezTo>
                <a:cubicBezTo>
                  <a:pt x="408" y="789"/>
                  <a:pt x="408" y="789"/>
                  <a:pt x="408" y="789"/>
                </a:cubicBezTo>
                <a:cubicBezTo>
                  <a:pt x="407" y="789"/>
                  <a:pt x="407" y="789"/>
                  <a:pt x="407" y="789"/>
                </a:cubicBezTo>
                <a:close/>
                <a:moveTo>
                  <a:pt x="206" y="782"/>
                </a:moveTo>
                <a:cubicBezTo>
                  <a:pt x="206" y="781"/>
                  <a:pt x="207" y="780"/>
                  <a:pt x="208" y="779"/>
                </a:cubicBezTo>
                <a:cubicBezTo>
                  <a:pt x="208" y="779"/>
                  <a:pt x="208" y="779"/>
                  <a:pt x="208" y="779"/>
                </a:cubicBezTo>
                <a:cubicBezTo>
                  <a:pt x="209" y="779"/>
                  <a:pt x="210" y="780"/>
                  <a:pt x="210" y="781"/>
                </a:cubicBezTo>
                <a:cubicBezTo>
                  <a:pt x="210" y="781"/>
                  <a:pt x="210" y="781"/>
                  <a:pt x="210" y="781"/>
                </a:cubicBezTo>
                <a:cubicBezTo>
                  <a:pt x="211" y="782"/>
                  <a:pt x="210" y="783"/>
                  <a:pt x="209" y="783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9" y="783"/>
                  <a:pt x="208" y="783"/>
                  <a:pt x="208" y="783"/>
                </a:cubicBezTo>
                <a:cubicBezTo>
                  <a:pt x="208" y="783"/>
                  <a:pt x="208" y="783"/>
                  <a:pt x="208" y="783"/>
                </a:cubicBezTo>
                <a:cubicBezTo>
                  <a:pt x="207" y="783"/>
                  <a:pt x="207" y="783"/>
                  <a:pt x="206" y="782"/>
                </a:cubicBezTo>
                <a:close/>
                <a:moveTo>
                  <a:pt x="411" y="778"/>
                </a:moveTo>
                <a:cubicBezTo>
                  <a:pt x="410" y="778"/>
                  <a:pt x="410" y="777"/>
                  <a:pt x="410" y="775"/>
                </a:cubicBezTo>
                <a:cubicBezTo>
                  <a:pt x="410" y="775"/>
                  <a:pt x="410" y="775"/>
                  <a:pt x="410" y="775"/>
                </a:cubicBezTo>
                <a:cubicBezTo>
                  <a:pt x="410" y="774"/>
                  <a:pt x="412" y="774"/>
                  <a:pt x="413" y="774"/>
                </a:cubicBezTo>
                <a:cubicBezTo>
                  <a:pt x="413" y="774"/>
                  <a:pt x="413" y="774"/>
                  <a:pt x="413" y="774"/>
                </a:cubicBezTo>
                <a:cubicBezTo>
                  <a:pt x="414" y="775"/>
                  <a:pt x="414" y="776"/>
                  <a:pt x="414" y="777"/>
                </a:cubicBezTo>
                <a:cubicBezTo>
                  <a:pt x="414" y="777"/>
                  <a:pt x="414" y="777"/>
                  <a:pt x="414" y="777"/>
                </a:cubicBezTo>
                <a:cubicBezTo>
                  <a:pt x="413" y="778"/>
                  <a:pt x="413" y="778"/>
                  <a:pt x="412" y="778"/>
                </a:cubicBezTo>
                <a:cubicBezTo>
                  <a:pt x="412" y="778"/>
                  <a:pt x="412" y="778"/>
                  <a:pt x="412" y="778"/>
                </a:cubicBezTo>
                <a:cubicBezTo>
                  <a:pt x="412" y="778"/>
                  <a:pt x="411" y="778"/>
                  <a:pt x="411" y="778"/>
                </a:cubicBezTo>
                <a:close/>
                <a:moveTo>
                  <a:pt x="202" y="771"/>
                </a:moveTo>
                <a:cubicBezTo>
                  <a:pt x="202" y="770"/>
                  <a:pt x="202" y="769"/>
                  <a:pt x="203" y="768"/>
                </a:cubicBezTo>
                <a:cubicBezTo>
                  <a:pt x="203" y="768"/>
                  <a:pt x="203" y="768"/>
                  <a:pt x="203" y="768"/>
                </a:cubicBezTo>
                <a:cubicBezTo>
                  <a:pt x="204" y="768"/>
                  <a:pt x="205" y="768"/>
                  <a:pt x="206" y="769"/>
                </a:cubicBezTo>
                <a:cubicBezTo>
                  <a:pt x="206" y="769"/>
                  <a:pt x="206" y="769"/>
                  <a:pt x="206" y="769"/>
                </a:cubicBezTo>
                <a:cubicBezTo>
                  <a:pt x="206" y="770"/>
                  <a:pt x="206" y="772"/>
                  <a:pt x="205" y="772"/>
                </a:cubicBezTo>
                <a:cubicBezTo>
                  <a:pt x="205" y="772"/>
                  <a:pt x="205" y="772"/>
                  <a:pt x="205" y="772"/>
                </a:cubicBezTo>
                <a:cubicBezTo>
                  <a:pt x="204" y="772"/>
                  <a:pt x="204" y="772"/>
                  <a:pt x="204" y="772"/>
                </a:cubicBezTo>
                <a:cubicBezTo>
                  <a:pt x="204" y="772"/>
                  <a:pt x="204" y="772"/>
                  <a:pt x="204" y="772"/>
                </a:cubicBezTo>
                <a:cubicBezTo>
                  <a:pt x="203" y="772"/>
                  <a:pt x="202" y="772"/>
                  <a:pt x="202" y="771"/>
                </a:cubicBezTo>
                <a:close/>
                <a:moveTo>
                  <a:pt x="415" y="767"/>
                </a:moveTo>
                <a:cubicBezTo>
                  <a:pt x="414" y="766"/>
                  <a:pt x="414" y="765"/>
                  <a:pt x="414" y="764"/>
                </a:cubicBezTo>
                <a:cubicBezTo>
                  <a:pt x="414" y="764"/>
                  <a:pt x="414" y="764"/>
                  <a:pt x="414" y="764"/>
                </a:cubicBezTo>
                <a:cubicBezTo>
                  <a:pt x="415" y="763"/>
                  <a:pt x="416" y="763"/>
                  <a:pt x="417" y="763"/>
                </a:cubicBezTo>
                <a:cubicBezTo>
                  <a:pt x="417" y="763"/>
                  <a:pt x="417" y="763"/>
                  <a:pt x="417" y="763"/>
                </a:cubicBezTo>
                <a:cubicBezTo>
                  <a:pt x="418" y="764"/>
                  <a:pt x="418" y="765"/>
                  <a:pt x="418" y="766"/>
                </a:cubicBezTo>
                <a:cubicBezTo>
                  <a:pt x="418" y="766"/>
                  <a:pt x="418" y="766"/>
                  <a:pt x="418" y="766"/>
                </a:cubicBezTo>
                <a:cubicBezTo>
                  <a:pt x="418" y="767"/>
                  <a:pt x="417" y="767"/>
                  <a:pt x="416" y="767"/>
                </a:cubicBezTo>
                <a:cubicBezTo>
                  <a:pt x="416" y="767"/>
                  <a:pt x="416" y="767"/>
                  <a:pt x="416" y="767"/>
                </a:cubicBezTo>
                <a:cubicBezTo>
                  <a:pt x="416" y="767"/>
                  <a:pt x="416" y="767"/>
                  <a:pt x="415" y="767"/>
                </a:cubicBezTo>
                <a:close/>
                <a:moveTo>
                  <a:pt x="198" y="760"/>
                </a:moveTo>
                <a:cubicBezTo>
                  <a:pt x="197" y="759"/>
                  <a:pt x="198" y="757"/>
                  <a:pt x="199" y="757"/>
                </a:cubicBezTo>
                <a:cubicBezTo>
                  <a:pt x="199" y="757"/>
                  <a:pt x="199" y="757"/>
                  <a:pt x="199" y="757"/>
                </a:cubicBezTo>
                <a:cubicBezTo>
                  <a:pt x="200" y="757"/>
                  <a:pt x="201" y="757"/>
                  <a:pt x="202" y="758"/>
                </a:cubicBezTo>
                <a:cubicBezTo>
                  <a:pt x="202" y="758"/>
                  <a:pt x="202" y="758"/>
                  <a:pt x="202" y="758"/>
                </a:cubicBezTo>
                <a:cubicBezTo>
                  <a:pt x="202" y="759"/>
                  <a:pt x="201" y="760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199" y="761"/>
                  <a:pt x="198" y="760"/>
                  <a:pt x="198" y="760"/>
                </a:cubicBezTo>
                <a:close/>
                <a:moveTo>
                  <a:pt x="420" y="756"/>
                </a:moveTo>
                <a:cubicBezTo>
                  <a:pt x="419" y="755"/>
                  <a:pt x="418" y="754"/>
                  <a:pt x="419" y="753"/>
                </a:cubicBezTo>
                <a:cubicBezTo>
                  <a:pt x="419" y="753"/>
                  <a:pt x="419" y="753"/>
                  <a:pt x="419" y="753"/>
                </a:cubicBezTo>
                <a:cubicBezTo>
                  <a:pt x="419" y="752"/>
                  <a:pt x="420" y="752"/>
                  <a:pt x="421" y="752"/>
                </a:cubicBezTo>
                <a:cubicBezTo>
                  <a:pt x="421" y="752"/>
                  <a:pt x="421" y="752"/>
                  <a:pt x="421" y="752"/>
                </a:cubicBezTo>
                <a:cubicBezTo>
                  <a:pt x="422" y="752"/>
                  <a:pt x="423" y="753"/>
                  <a:pt x="422" y="755"/>
                </a:cubicBezTo>
                <a:cubicBezTo>
                  <a:pt x="422" y="755"/>
                  <a:pt x="422" y="755"/>
                  <a:pt x="422" y="755"/>
                </a:cubicBezTo>
                <a:cubicBezTo>
                  <a:pt x="422" y="755"/>
                  <a:pt x="421" y="756"/>
                  <a:pt x="420" y="756"/>
                </a:cubicBezTo>
                <a:cubicBezTo>
                  <a:pt x="420" y="756"/>
                  <a:pt x="420" y="756"/>
                  <a:pt x="420" y="756"/>
                </a:cubicBezTo>
                <a:cubicBezTo>
                  <a:pt x="420" y="756"/>
                  <a:pt x="420" y="756"/>
                  <a:pt x="420" y="756"/>
                </a:cubicBezTo>
                <a:close/>
                <a:moveTo>
                  <a:pt x="193" y="748"/>
                </a:moveTo>
                <a:cubicBezTo>
                  <a:pt x="193" y="747"/>
                  <a:pt x="194" y="746"/>
                  <a:pt x="195" y="746"/>
                </a:cubicBezTo>
                <a:cubicBezTo>
                  <a:pt x="195" y="746"/>
                  <a:pt x="195" y="746"/>
                  <a:pt x="195" y="746"/>
                </a:cubicBezTo>
                <a:cubicBezTo>
                  <a:pt x="196" y="745"/>
                  <a:pt x="197" y="746"/>
                  <a:pt x="197" y="747"/>
                </a:cubicBezTo>
                <a:cubicBezTo>
                  <a:pt x="197" y="747"/>
                  <a:pt x="197" y="747"/>
                  <a:pt x="197" y="747"/>
                </a:cubicBezTo>
                <a:cubicBezTo>
                  <a:pt x="198" y="748"/>
                  <a:pt x="197" y="749"/>
                  <a:pt x="196" y="750"/>
                </a:cubicBezTo>
                <a:cubicBezTo>
                  <a:pt x="196" y="750"/>
                  <a:pt x="196" y="750"/>
                  <a:pt x="196" y="750"/>
                </a:cubicBezTo>
                <a:cubicBezTo>
                  <a:pt x="196" y="750"/>
                  <a:pt x="196" y="750"/>
                  <a:pt x="195" y="750"/>
                </a:cubicBezTo>
                <a:cubicBezTo>
                  <a:pt x="195" y="750"/>
                  <a:pt x="195" y="750"/>
                  <a:pt x="195" y="750"/>
                </a:cubicBezTo>
                <a:cubicBezTo>
                  <a:pt x="195" y="750"/>
                  <a:pt x="194" y="749"/>
                  <a:pt x="193" y="748"/>
                </a:cubicBezTo>
                <a:close/>
                <a:moveTo>
                  <a:pt x="424" y="744"/>
                </a:moveTo>
                <a:cubicBezTo>
                  <a:pt x="423" y="744"/>
                  <a:pt x="423" y="743"/>
                  <a:pt x="423" y="742"/>
                </a:cubicBezTo>
                <a:cubicBezTo>
                  <a:pt x="423" y="742"/>
                  <a:pt x="423" y="742"/>
                  <a:pt x="423" y="742"/>
                </a:cubicBezTo>
                <a:cubicBezTo>
                  <a:pt x="423" y="741"/>
                  <a:pt x="424" y="740"/>
                  <a:pt x="426" y="741"/>
                </a:cubicBezTo>
                <a:cubicBezTo>
                  <a:pt x="426" y="741"/>
                  <a:pt x="426" y="741"/>
                  <a:pt x="426" y="741"/>
                </a:cubicBezTo>
                <a:cubicBezTo>
                  <a:pt x="427" y="741"/>
                  <a:pt x="427" y="742"/>
                  <a:pt x="427" y="743"/>
                </a:cubicBezTo>
                <a:cubicBezTo>
                  <a:pt x="427" y="743"/>
                  <a:pt x="427" y="743"/>
                  <a:pt x="427" y="743"/>
                </a:cubicBezTo>
                <a:cubicBezTo>
                  <a:pt x="426" y="744"/>
                  <a:pt x="426" y="745"/>
                  <a:pt x="425" y="745"/>
                </a:cubicBezTo>
                <a:cubicBezTo>
                  <a:pt x="425" y="745"/>
                  <a:pt x="425" y="745"/>
                  <a:pt x="425" y="745"/>
                </a:cubicBezTo>
                <a:cubicBezTo>
                  <a:pt x="425" y="745"/>
                  <a:pt x="424" y="745"/>
                  <a:pt x="424" y="744"/>
                </a:cubicBezTo>
                <a:close/>
                <a:moveTo>
                  <a:pt x="189" y="737"/>
                </a:moveTo>
                <a:cubicBezTo>
                  <a:pt x="189" y="736"/>
                  <a:pt x="189" y="735"/>
                  <a:pt x="190" y="735"/>
                </a:cubicBezTo>
                <a:cubicBezTo>
                  <a:pt x="190" y="735"/>
                  <a:pt x="190" y="735"/>
                  <a:pt x="190" y="735"/>
                </a:cubicBezTo>
                <a:cubicBezTo>
                  <a:pt x="191" y="734"/>
                  <a:pt x="192" y="735"/>
                  <a:pt x="193" y="736"/>
                </a:cubicBezTo>
                <a:cubicBezTo>
                  <a:pt x="193" y="736"/>
                  <a:pt x="193" y="736"/>
                  <a:pt x="193" y="736"/>
                </a:cubicBezTo>
                <a:cubicBezTo>
                  <a:pt x="193" y="737"/>
                  <a:pt x="193" y="738"/>
                  <a:pt x="192" y="738"/>
                </a:cubicBezTo>
                <a:cubicBezTo>
                  <a:pt x="192" y="738"/>
                  <a:pt x="192" y="738"/>
                  <a:pt x="192" y="738"/>
                </a:cubicBezTo>
                <a:cubicBezTo>
                  <a:pt x="192" y="739"/>
                  <a:pt x="191" y="739"/>
                  <a:pt x="191" y="739"/>
                </a:cubicBezTo>
                <a:cubicBezTo>
                  <a:pt x="191" y="739"/>
                  <a:pt x="191" y="739"/>
                  <a:pt x="191" y="739"/>
                </a:cubicBezTo>
                <a:cubicBezTo>
                  <a:pt x="190" y="739"/>
                  <a:pt x="189" y="738"/>
                  <a:pt x="189" y="737"/>
                </a:cubicBezTo>
                <a:close/>
                <a:moveTo>
                  <a:pt x="428" y="733"/>
                </a:moveTo>
                <a:cubicBezTo>
                  <a:pt x="427" y="733"/>
                  <a:pt x="427" y="732"/>
                  <a:pt x="427" y="731"/>
                </a:cubicBezTo>
                <a:cubicBezTo>
                  <a:pt x="427" y="731"/>
                  <a:pt x="427" y="731"/>
                  <a:pt x="427" y="731"/>
                </a:cubicBezTo>
                <a:cubicBezTo>
                  <a:pt x="428" y="730"/>
                  <a:pt x="429" y="729"/>
                  <a:pt x="430" y="730"/>
                </a:cubicBezTo>
                <a:cubicBezTo>
                  <a:pt x="430" y="730"/>
                  <a:pt x="430" y="730"/>
                  <a:pt x="430" y="730"/>
                </a:cubicBezTo>
                <a:cubicBezTo>
                  <a:pt x="431" y="730"/>
                  <a:pt x="431" y="731"/>
                  <a:pt x="431" y="732"/>
                </a:cubicBezTo>
                <a:cubicBezTo>
                  <a:pt x="431" y="732"/>
                  <a:pt x="431" y="732"/>
                  <a:pt x="431" y="732"/>
                </a:cubicBezTo>
                <a:cubicBezTo>
                  <a:pt x="431" y="733"/>
                  <a:pt x="430" y="733"/>
                  <a:pt x="429" y="733"/>
                </a:cubicBezTo>
                <a:cubicBezTo>
                  <a:pt x="429" y="733"/>
                  <a:pt x="429" y="733"/>
                  <a:pt x="429" y="733"/>
                </a:cubicBezTo>
                <a:cubicBezTo>
                  <a:pt x="429" y="733"/>
                  <a:pt x="429" y="733"/>
                  <a:pt x="428" y="733"/>
                </a:cubicBezTo>
                <a:close/>
                <a:moveTo>
                  <a:pt x="185" y="726"/>
                </a:moveTo>
                <a:cubicBezTo>
                  <a:pt x="184" y="725"/>
                  <a:pt x="185" y="724"/>
                  <a:pt x="186" y="723"/>
                </a:cubicBezTo>
                <a:cubicBezTo>
                  <a:pt x="186" y="723"/>
                  <a:pt x="186" y="723"/>
                  <a:pt x="186" y="723"/>
                </a:cubicBezTo>
                <a:cubicBezTo>
                  <a:pt x="187" y="723"/>
                  <a:pt x="188" y="724"/>
                  <a:pt x="189" y="725"/>
                </a:cubicBezTo>
                <a:cubicBezTo>
                  <a:pt x="189" y="725"/>
                  <a:pt x="189" y="725"/>
                  <a:pt x="189" y="725"/>
                </a:cubicBezTo>
                <a:cubicBezTo>
                  <a:pt x="189" y="726"/>
                  <a:pt x="188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7" y="727"/>
                  <a:pt x="187" y="727"/>
                  <a:pt x="187" y="727"/>
                </a:cubicBezTo>
                <a:cubicBezTo>
                  <a:pt x="186" y="727"/>
                  <a:pt x="185" y="727"/>
                  <a:pt x="185" y="726"/>
                </a:cubicBezTo>
                <a:close/>
                <a:moveTo>
                  <a:pt x="433" y="722"/>
                </a:moveTo>
                <a:cubicBezTo>
                  <a:pt x="432" y="722"/>
                  <a:pt x="431" y="721"/>
                  <a:pt x="432" y="719"/>
                </a:cubicBezTo>
                <a:cubicBezTo>
                  <a:pt x="432" y="719"/>
                  <a:pt x="432" y="719"/>
                  <a:pt x="432" y="719"/>
                </a:cubicBezTo>
                <a:cubicBezTo>
                  <a:pt x="432" y="718"/>
                  <a:pt x="433" y="718"/>
                  <a:pt x="434" y="718"/>
                </a:cubicBezTo>
                <a:cubicBezTo>
                  <a:pt x="434" y="718"/>
                  <a:pt x="434" y="718"/>
                  <a:pt x="434" y="718"/>
                </a:cubicBezTo>
                <a:cubicBezTo>
                  <a:pt x="435" y="719"/>
                  <a:pt x="436" y="720"/>
                  <a:pt x="435" y="721"/>
                </a:cubicBezTo>
                <a:cubicBezTo>
                  <a:pt x="435" y="721"/>
                  <a:pt x="435" y="721"/>
                  <a:pt x="435" y="721"/>
                </a:cubicBezTo>
                <a:cubicBezTo>
                  <a:pt x="435" y="722"/>
                  <a:pt x="434" y="722"/>
                  <a:pt x="433" y="722"/>
                </a:cubicBezTo>
                <a:cubicBezTo>
                  <a:pt x="433" y="722"/>
                  <a:pt x="433" y="722"/>
                  <a:pt x="433" y="722"/>
                </a:cubicBezTo>
                <a:cubicBezTo>
                  <a:pt x="433" y="722"/>
                  <a:pt x="433" y="722"/>
                  <a:pt x="433" y="722"/>
                </a:cubicBezTo>
                <a:close/>
                <a:moveTo>
                  <a:pt x="181" y="715"/>
                </a:moveTo>
                <a:cubicBezTo>
                  <a:pt x="180" y="714"/>
                  <a:pt x="181" y="713"/>
                  <a:pt x="182" y="712"/>
                </a:cubicBezTo>
                <a:cubicBezTo>
                  <a:pt x="182" y="712"/>
                  <a:pt x="182" y="712"/>
                  <a:pt x="182" y="712"/>
                </a:cubicBezTo>
                <a:cubicBezTo>
                  <a:pt x="183" y="712"/>
                  <a:pt x="184" y="712"/>
                  <a:pt x="184" y="713"/>
                </a:cubicBezTo>
                <a:cubicBezTo>
                  <a:pt x="184" y="713"/>
                  <a:pt x="184" y="713"/>
                  <a:pt x="184" y="713"/>
                </a:cubicBezTo>
                <a:cubicBezTo>
                  <a:pt x="185" y="714"/>
                  <a:pt x="184" y="716"/>
                  <a:pt x="183" y="716"/>
                </a:cubicBezTo>
                <a:cubicBezTo>
                  <a:pt x="183" y="716"/>
                  <a:pt x="183" y="716"/>
                  <a:pt x="183" y="716"/>
                </a:cubicBezTo>
                <a:cubicBezTo>
                  <a:pt x="183" y="716"/>
                  <a:pt x="183" y="716"/>
                  <a:pt x="182" y="716"/>
                </a:cubicBezTo>
                <a:cubicBezTo>
                  <a:pt x="182" y="716"/>
                  <a:pt x="182" y="716"/>
                  <a:pt x="182" y="716"/>
                </a:cubicBezTo>
                <a:cubicBezTo>
                  <a:pt x="182" y="716"/>
                  <a:pt x="181" y="716"/>
                  <a:pt x="181" y="715"/>
                </a:cubicBezTo>
                <a:close/>
                <a:moveTo>
                  <a:pt x="437" y="711"/>
                </a:moveTo>
                <a:cubicBezTo>
                  <a:pt x="436" y="710"/>
                  <a:pt x="435" y="709"/>
                  <a:pt x="436" y="708"/>
                </a:cubicBezTo>
                <a:cubicBezTo>
                  <a:pt x="436" y="708"/>
                  <a:pt x="436" y="708"/>
                  <a:pt x="436" y="708"/>
                </a:cubicBezTo>
                <a:cubicBezTo>
                  <a:pt x="436" y="707"/>
                  <a:pt x="437" y="707"/>
                  <a:pt x="438" y="707"/>
                </a:cubicBezTo>
                <a:cubicBezTo>
                  <a:pt x="438" y="707"/>
                  <a:pt x="438" y="707"/>
                  <a:pt x="438" y="707"/>
                </a:cubicBezTo>
                <a:cubicBezTo>
                  <a:pt x="439" y="708"/>
                  <a:pt x="440" y="709"/>
                  <a:pt x="440" y="710"/>
                </a:cubicBezTo>
                <a:cubicBezTo>
                  <a:pt x="440" y="710"/>
                  <a:pt x="440" y="710"/>
                  <a:pt x="440" y="710"/>
                </a:cubicBezTo>
                <a:cubicBezTo>
                  <a:pt x="439" y="711"/>
                  <a:pt x="439" y="711"/>
                  <a:pt x="438" y="711"/>
                </a:cubicBezTo>
                <a:cubicBezTo>
                  <a:pt x="438" y="711"/>
                  <a:pt x="438" y="711"/>
                  <a:pt x="438" y="711"/>
                </a:cubicBezTo>
                <a:cubicBezTo>
                  <a:pt x="437" y="711"/>
                  <a:pt x="437" y="711"/>
                  <a:pt x="437" y="711"/>
                </a:cubicBezTo>
                <a:close/>
                <a:moveTo>
                  <a:pt x="176" y="704"/>
                </a:moveTo>
                <a:cubicBezTo>
                  <a:pt x="176" y="703"/>
                  <a:pt x="176" y="701"/>
                  <a:pt x="177" y="701"/>
                </a:cubicBezTo>
                <a:cubicBezTo>
                  <a:pt x="177" y="701"/>
                  <a:pt x="177" y="701"/>
                  <a:pt x="177" y="701"/>
                </a:cubicBezTo>
                <a:cubicBezTo>
                  <a:pt x="178" y="701"/>
                  <a:pt x="180" y="701"/>
                  <a:pt x="180" y="702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3"/>
                  <a:pt x="180" y="704"/>
                  <a:pt x="179" y="705"/>
                </a:cubicBezTo>
                <a:cubicBezTo>
                  <a:pt x="179" y="705"/>
                  <a:pt x="179" y="705"/>
                  <a:pt x="179" y="705"/>
                </a:cubicBezTo>
                <a:cubicBezTo>
                  <a:pt x="179" y="705"/>
                  <a:pt x="178" y="705"/>
                  <a:pt x="178" y="705"/>
                </a:cubicBezTo>
                <a:cubicBezTo>
                  <a:pt x="178" y="705"/>
                  <a:pt x="178" y="705"/>
                  <a:pt x="178" y="705"/>
                </a:cubicBezTo>
                <a:cubicBezTo>
                  <a:pt x="177" y="705"/>
                  <a:pt x="177" y="704"/>
                  <a:pt x="176" y="704"/>
                </a:cubicBezTo>
                <a:close/>
                <a:moveTo>
                  <a:pt x="441" y="700"/>
                </a:moveTo>
                <a:cubicBezTo>
                  <a:pt x="440" y="699"/>
                  <a:pt x="440" y="698"/>
                  <a:pt x="440" y="697"/>
                </a:cubicBezTo>
                <a:cubicBezTo>
                  <a:pt x="440" y="697"/>
                  <a:pt x="440" y="697"/>
                  <a:pt x="440" y="697"/>
                </a:cubicBezTo>
                <a:cubicBezTo>
                  <a:pt x="441" y="696"/>
                  <a:pt x="442" y="696"/>
                  <a:pt x="443" y="696"/>
                </a:cubicBezTo>
                <a:cubicBezTo>
                  <a:pt x="443" y="696"/>
                  <a:pt x="443" y="696"/>
                  <a:pt x="443" y="696"/>
                </a:cubicBezTo>
                <a:cubicBezTo>
                  <a:pt x="444" y="696"/>
                  <a:pt x="444" y="697"/>
                  <a:pt x="444" y="699"/>
                </a:cubicBezTo>
                <a:cubicBezTo>
                  <a:pt x="444" y="699"/>
                  <a:pt x="444" y="699"/>
                  <a:pt x="444" y="699"/>
                </a:cubicBezTo>
                <a:cubicBezTo>
                  <a:pt x="444" y="699"/>
                  <a:pt x="443" y="700"/>
                  <a:pt x="442" y="700"/>
                </a:cubicBezTo>
                <a:cubicBezTo>
                  <a:pt x="442" y="700"/>
                  <a:pt x="442" y="700"/>
                  <a:pt x="442" y="700"/>
                </a:cubicBezTo>
                <a:cubicBezTo>
                  <a:pt x="442" y="700"/>
                  <a:pt x="442" y="700"/>
                  <a:pt x="441" y="700"/>
                </a:cubicBezTo>
                <a:close/>
                <a:moveTo>
                  <a:pt x="172" y="692"/>
                </a:moveTo>
                <a:cubicBezTo>
                  <a:pt x="172" y="691"/>
                  <a:pt x="172" y="690"/>
                  <a:pt x="173" y="690"/>
                </a:cubicBezTo>
                <a:cubicBezTo>
                  <a:pt x="173" y="690"/>
                  <a:pt x="173" y="690"/>
                  <a:pt x="173" y="690"/>
                </a:cubicBezTo>
                <a:cubicBezTo>
                  <a:pt x="174" y="689"/>
                  <a:pt x="175" y="690"/>
                  <a:pt x="176" y="691"/>
                </a:cubicBezTo>
                <a:cubicBezTo>
                  <a:pt x="176" y="691"/>
                  <a:pt x="176" y="691"/>
                  <a:pt x="176" y="691"/>
                </a:cubicBezTo>
                <a:cubicBezTo>
                  <a:pt x="176" y="692"/>
                  <a:pt x="176" y="693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4" y="694"/>
                  <a:pt x="174" y="694"/>
                  <a:pt x="174" y="694"/>
                </a:cubicBezTo>
                <a:cubicBezTo>
                  <a:pt x="173" y="694"/>
                  <a:pt x="172" y="693"/>
                  <a:pt x="172" y="692"/>
                </a:cubicBezTo>
                <a:close/>
                <a:moveTo>
                  <a:pt x="446" y="688"/>
                </a:moveTo>
                <a:cubicBezTo>
                  <a:pt x="445" y="688"/>
                  <a:pt x="444" y="687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5" y="685"/>
                  <a:pt x="446" y="684"/>
                  <a:pt x="447" y="685"/>
                </a:cubicBezTo>
                <a:cubicBezTo>
                  <a:pt x="447" y="685"/>
                  <a:pt x="447" y="685"/>
                  <a:pt x="447" y="685"/>
                </a:cubicBezTo>
                <a:cubicBezTo>
                  <a:pt x="448" y="685"/>
                  <a:pt x="449" y="686"/>
                  <a:pt x="448" y="687"/>
                </a:cubicBezTo>
                <a:cubicBezTo>
                  <a:pt x="448" y="687"/>
                  <a:pt x="448" y="687"/>
                  <a:pt x="448" y="687"/>
                </a:cubicBezTo>
                <a:cubicBezTo>
                  <a:pt x="448" y="688"/>
                  <a:pt x="447" y="689"/>
                  <a:pt x="446" y="689"/>
                </a:cubicBezTo>
                <a:cubicBezTo>
                  <a:pt x="446" y="689"/>
                  <a:pt x="446" y="689"/>
                  <a:pt x="446" y="689"/>
                </a:cubicBezTo>
                <a:cubicBezTo>
                  <a:pt x="446" y="689"/>
                  <a:pt x="446" y="689"/>
                  <a:pt x="446" y="688"/>
                </a:cubicBezTo>
                <a:close/>
                <a:moveTo>
                  <a:pt x="168" y="681"/>
                </a:moveTo>
                <a:cubicBezTo>
                  <a:pt x="167" y="680"/>
                  <a:pt x="168" y="679"/>
                  <a:pt x="169" y="679"/>
                </a:cubicBezTo>
                <a:cubicBezTo>
                  <a:pt x="169" y="679"/>
                  <a:pt x="169" y="679"/>
                  <a:pt x="169" y="679"/>
                </a:cubicBezTo>
                <a:cubicBezTo>
                  <a:pt x="170" y="678"/>
                  <a:pt x="171" y="679"/>
                  <a:pt x="171" y="680"/>
                </a:cubicBezTo>
                <a:cubicBezTo>
                  <a:pt x="171" y="680"/>
                  <a:pt x="171" y="680"/>
                  <a:pt x="171" y="680"/>
                </a:cubicBezTo>
                <a:cubicBezTo>
                  <a:pt x="172" y="681"/>
                  <a:pt x="171" y="682"/>
                  <a:pt x="170" y="682"/>
                </a:cubicBezTo>
                <a:cubicBezTo>
                  <a:pt x="170" y="682"/>
                  <a:pt x="170" y="682"/>
                  <a:pt x="170" y="682"/>
                </a:cubicBezTo>
                <a:cubicBezTo>
                  <a:pt x="170" y="683"/>
                  <a:pt x="170" y="683"/>
                  <a:pt x="169" y="683"/>
                </a:cubicBezTo>
                <a:cubicBezTo>
                  <a:pt x="169" y="683"/>
                  <a:pt x="169" y="683"/>
                  <a:pt x="169" y="683"/>
                </a:cubicBezTo>
                <a:cubicBezTo>
                  <a:pt x="169" y="683"/>
                  <a:pt x="168" y="682"/>
                  <a:pt x="168" y="681"/>
                </a:cubicBezTo>
                <a:close/>
                <a:moveTo>
                  <a:pt x="450" y="677"/>
                </a:moveTo>
                <a:cubicBezTo>
                  <a:pt x="449" y="677"/>
                  <a:pt x="448" y="676"/>
                  <a:pt x="449" y="675"/>
                </a:cubicBezTo>
                <a:cubicBezTo>
                  <a:pt x="449" y="675"/>
                  <a:pt x="449" y="675"/>
                  <a:pt x="449" y="675"/>
                </a:cubicBezTo>
                <a:cubicBezTo>
                  <a:pt x="449" y="674"/>
                  <a:pt x="450" y="673"/>
                  <a:pt x="451" y="674"/>
                </a:cubicBezTo>
                <a:cubicBezTo>
                  <a:pt x="451" y="674"/>
                  <a:pt x="451" y="674"/>
                  <a:pt x="451" y="674"/>
                </a:cubicBezTo>
                <a:cubicBezTo>
                  <a:pt x="452" y="674"/>
                  <a:pt x="453" y="675"/>
                  <a:pt x="453" y="676"/>
                </a:cubicBezTo>
                <a:cubicBezTo>
                  <a:pt x="453" y="676"/>
                  <a:pt x="453" y="676"/>
                  <a:pt x="453" y="676"/>
                </a:cubicBezTo>
                <a:cubicBezTo>
                  <a:pt x="452" y="677"/>
                  <a:pt x="451" y="677"/>
                  <a:pt x="451" y="677"/>
                </a:cubicBezTo>
                <a:cubicBezTo>
                  <a:pt x="451" y="677"/>
                  <a:pt x="451" y="677"/>
                  <a:pt x="451" y="677"/>
                </a:cubicBezTo>
                <a:cubicBezTo>
                  <a:pt x="450" y="677"/>
                  <a:pt x="450" y="677"/>
                  <a:pt x="450" y="677"/>
                </a:cubicBezTo>
                <a:close/>
                <a:moveTo>
                  <a:pt x="163" y="670"/>
                </a:moveTo>
                <a:cubicBezTo>
                  <a:pt x="163" y="669"/>
                  <a:pt x="163" y="668"/>
                  <a:pt x="164" y="668"/>
                </a:cubicBezTo>
                <a:cubicBezTo>
                  <a:pt x="164" y="668"/>
                  <a:pt x="164" y="668"/>
                  <a:pt x="164" y="668"/>
                </a:cubicBezTo>
                <a:cubicBezTo>
                  <a:pt x="165" y="667"/>
                  <a:pt x="167" y="668"/>
                  <a:pt x="167" y="669"/>
                </a:cubicBezTo>
                <a:cubicBezTo>
                  <a:pt x="167" y="669"/>
                  <a:pt x="167" y="669"/>
                  <a:pt x="167" y="669"/>
                </a:cubicBezTo>
                <a:cubicBezTo>
                  <a:pt x="167" y="670"/>
                  <a:pt x="167" y="671"/>
                  <a:pt x="166" y="671"/>
                </a:cubicBezTo>
                <a:cubicBezTo>
                  <a:pt x="166" y="671"/>
                  <a:pt x="166" y="671"/>
                  <a:pt x="166" y="671"/>
                </a:cubicBezTo>
                <a:cubicBezTo>
                  <a:pt x="166" y="671"/>
                  <a:pt x="165" y="671"/>
                  <a:pt x="165" y="671"/>
                </a:cubicBezTo>
                <a:cubicBezTo>
                  <a:pt x="165" y="671"/>
                  <a:pt x="165" y="671"/>
                  <a:pt x="165" y="671"/>
                </a:cubicBezTo>
                <a:cubicBezTo>
                  <a:pt x="164" y="671"/>
                  <a:pt x="164" y="671"/>
                  <a:pt x="163" y="670"/>
                </a:cubicBezTo>
                <a:close/>
                <a:moveTo>
                  <a:pt x="454" y="666"/>
                </a:moveTo>
                <a:cubicBezTo>
                  <a:pt x="453" y="666"/>
                  <a:pt x="453" y="665"/>
                  <a:pt x="453" y="663"/>
                </a:cubicBezTo>
                <a:cubicBezTo>
                  <a:pt x="453" y="663"/>
                  <a:pt x="453" y="663"/>
                  <a:pt x="453" y="663"/>
                </a:cubicBezTo>
                <a:cubicBezTo>
                  <a:pt x="454" y="662"/>
                  <a:pt x="455" y="662"/>
                  <a:pt x="456" y="662"/>
                </a:cubicBezTo>
                <a:cubicBezTo>
                  <a:pt x="456" y="662"/>
                  <a:pt x="456" y="662"/>
                  <a:pt x="456" y="662"/>
                </a:cubicBezTo>
                <a:cubicBezTo>
                  <a:pt x="457" y="663"/>
                  <a:pt x="457" y="664"/>
                  <a:pt x="457" y="665"/>
                </a:cubicBezTo>
                <a:cubicBezTo>
                  <a:pt x="457" y="665"/>
                  <a:pt x="457" y="665"/>
                  <a:pt x="457" y="665"/>
                </a:cubicBezTo>
                <a:cubicBezTo>
                  <a:pt x="457" y="666"/>
                  <a:pt x="456" y="666"/>
                  <a:pt x="455" y="666"/>
                </a:cubicBezTo>
                <a:cubicBezTo>
                  <a:pt x="455" y="666"/>
                  <a:pt x="455" y="666"/>
                  <a:pt x="455" y="666"/>
                </a:cubicBezTo>
                <a:cubicBezTo>
                  <a:pt x="455" y="666"/>
                  <a:pt x="454" y="666"/>
                  <a:pt x="454" y="666"/>
                </a:cubicBezTo>
                <a:close/>
                <a:moveTo>
                  <a:pt x="159" y="659"/>
                </a:moveTo>
                <a:cubicBezTo>
                  <a:pt x="159" y="658"/>
                  <a:pt x="159" y="657"/>
                  <a:pt x="160" y="656"/>
                </a:cubicBezTo>
                <a:cubicBezTo>
                  <a:pt x="160" y="656"/>
                  <a:pt x="160" y="656"/>
                  <a:pt x="160" y="656"/>
                </a:cubicBezTo>
                <a:cubicBezTo>
                  <a:pt x="161" y="656"/>
                  <a:pt x="162" y="656"/>
                  <a:pt x="163" y="657"/>
                </a:cubicBezTo>
                <a:cubicBezTo>
                  <a:pt x="163" y="657"/>
                  <a:pt x="163" y="657"/>
                  <a:pt x="163" y="657"/>
                </a:cubicBezTo>
                <a:cubicBezTo>
                  <a:pt x="163" y="658"/>
                  <a:pt x="163" y="660"/>
                  <a:pt x="162" y="660"/>
                </a:cubicBezTo>
                <a:cubicBezTo>
                  <a:pt x="162" y="660"/>
                  <a:pt x="162" y="660"/>
                  <a:pt x="162" y="660"/>
                </a:cubicBezTo>
                <a:cubicBezTo>
                  <a:pt x="161" y="660"/>
                  <a:pt x="161" y="660"/>
                  <a:pt x="161" y="660"/>
                </a:cubicBezTo>
                <a:cubicBezTo>
                  <a:pt x="161" y="660"/>
                  <a:pt x="161" y="660"/>
                  <a:pt x="161" y="660"/>
                </a:cubicBezTo>
                <a:cubicBezTo>
                  <a:pt x="160" y="660"/>
                  <a:pt x="159" y="660"/>
                  <a:pt x="159" y="659"/>
                </a:cubicBezTo>
                <a:close/>
                <a:moveTo>
                  <a:pt x="459" y="655"/>
                </a:moveTo>
                <a:cubicBezTo>
                  <a:pt x="458" y="654"/>
                  <a:pt x="457" y="653"/>
                  <a:pt x="457" y="652"/>
                </a:cubicBezTo>
                <a:cubicBezTo>
                  <a:pt x="457" y="652"/>
                  <a:pt x="457" y="652"/>
                  <a:pt x="457" y="652"/>
                </a:cubicBezTo>
                <a:cubicBezTo>
                  <a:pt x="458" y="651"/>
                  <a:pt x="459" y="651"/>
                  <a:pt x="460" y="651"/>
                </a:cubicBezTo>
                <a:cubicBezTo>
                  <a:pt x="460" y="651"/>
                  <a:pt x="460" y="651"/>
                  <a:pt x="460" y="651"/>
                </a:cubicBezTo>
                <a:cubicBezTo>
                  <a:pt x="461" y="652"/>
                  <a:pt x="462" y="653"/>
                  <a:pt x="461" y="654"/>
                </a:cubicBezTo>
                <a:cubicBezTo>
                  <a:pt x="461" y="654"/>
                  <a:pt x="461" y="654"/>
                  <a:pt x="461" y="654"/>
                </a:cubicBezTo>
                <a:cubicBezTo>
                  <a:pt x="461" y="655"/>
                  <a:pt x="460" y="655"/>
                  <a:pt x="459" y="655"/>
                </a:cubicBezTo>
                <a:cubicBezTo>
                  <a:pt x="459" y="655"/>
                  <a:pt x="459" y="655"/>
                  <a:pt x="459" y="655"/>
                </a:cubicBezTo>
                <a:cubicBezTo>
                  <a:pt x="459" y="655"/>
                  <a:pt x="459" y="655"/>
                  <a:pt x="459" y="655"/>
                </a:cubicBezTo>
                <a:close/>
                <a:moveTo>
                  <a:pt x="155" y="648"/>
                </a:moveTo>
                <a:cubicBezTo>
                  <a:pt x="154" y="647"/>
                  <a:pt x="155" y="645"/>
                  <a:pt x="156" y="645"/>
                </a:cubicBezTo>
                <a:cubicBezTo>
                  <a:pt x="156" y="645"/>
                  <a:pt x="156" y="645"/>
                  <a:pt x="156" y="645"/>
                </a:cubicBezTo>
                <a:cubicBezTo>
                  <a:pt x="157" y="645"/>
                  <a:pt x="158" y="645"/>
                  <a:pt x="158" y="646"/>
                </a:cubicBezTo>
                <a:cubicBezTo>
                  <a:pt x="158" y="646"/>
                  <a:pt x="158" y="646"/>
                  <a:pt x="158" y="646"/>
                </a:cubicBezTo>
                <a:cubicBezTo>
                  <a:pt x="159" y="647"/>
                  <a:pt x="158" y="648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7" y="649"/>
                  <a:pt x="157" y="649"/>
                  <a:pt x="157" y="649"/>
                </a:cubicBezTo>
                <a:cubicBezTo>
                  <a:pt x="156" y="649"/>
                  <a:pt x="155" y="648"/>
                  <a:pt x="155" y="648"/>
                </a:cubicBezTo>
                <a:close/>
                <a:moveTo>
                  <a:pt x="463" y="644"/>
                </a:moveTo>
                <a:cubicBezTo>
                  <a:pt x="462" y="643"/>
                  <a:pt x="461" y="642"/>
                  <a:pt x="462" y="641"/>
                </a:cubicBezTo>
                <a:cubicBezTo>
                  <a:pt x="462" y="641"/>
                  <a:pt x="462" y="641"/>
                  <a:pt x="462" y="641"/>
                </a:cubicBezTo>
                <a:cubicBezTo>
                  <a:pt x="462" y="640"/>
                  <a:pt x="463" y="640"/>
                  <a:pt x="464" y="640"/>
                </a:cubicBezTo>
                <a:cubicBezTo>
                  <a:pt x="464" y="640"/>
                  <a:pt x="464" y="640"/>
                  <a:pt x="464" y="640"/>
                </a:cubicBezTo>
                <a:cubicBezTo>
                  <a:pt x="465" y="640"/>
                  <a:pt x="466" y="641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4" y="644"/>
                  <a:pt x="464" y="644"/>
                </a:cubicBezTo>
                <a:cubicBezTo>
                  <a:pt x="464" y="644"/>
                  <a:pt x="464" y="644"/>
                  <a:pt x="464" y="644"/>
                </a:cubicBezTo>
                <a:cubicBezTo>
                  <a:pt x="463" y="644"/>
                  <a:pt x="463" y="644"/>
                  <a:pt x="463" y="644"/>
                </a:cubicBezTo>
                <a:close/>
                <a:moveTo>
                  <a:pt x="150" y="636"/>
                </a:moveTo>
                <a:cubicBezTo>
                  <a:pt x="150" y="635"/>
                  <a:pt x="150" y="634"/>
                  <a:pt x="152" y="634"/>
                </a:cubicBezTo>
                <a:cubicBezTo>
                  <a:pt x="152" y="634"/>
                  <a:pt x="152" y="634"/>
                  <a:pt x="152" y="634"/>
                </a:cubicBezTo>
                <a:cubicBezTo>
                  <a:pt x="153" y="634"/>
                  <a:pt x="154" y="634"/>
                  <a:pt x="154" y="635"/>
                </a:cubicBezTo>
                <a:cubicBezTo>
                  <a:pt x="154" y="635"/>
                  <a:pt x="154" y="635"/>
                  <a:pt x="154" y="635"/>
                </a:cubicBezTo>
                <a:cubicBezTo>
                  <a:pt x="154" y="636"/>
                  <a:pt x="154" y="637"/>
                  <a:pt x="153" y="638"/>
                </a:cubicBezTo>
                <a:cubicBezTo>
                  <a:pt x="153" y="638"/>
                  <a:pt x="153" y="638"/>
                  <a:pt x="153" y="638"/>
                </a:cubicBezTo>
                <a:cubicBezTo>
                  <a:pt x="153" y="638"/>
                  <a:pt x="152" y="638"/>
                  <a:pt x="152" y="638"/>
                </a:cubicBezTo>
                <a:cubicBezTo>
                  <a:pt x="152" y="638"/>
                  <a:pt x="152" y="638"/>
                  <a:pt x="152" y="638"/>
                </a:cubicBezTo>
                <a:cubicBezTo>
                  <a:pt x="151" y="638"/>
                  <a:pt x="151" y="637"/>
                  <a:pt x="150" y="636"/>
                </a:cubicBezTo>
                <a:close/>
                <a:moveTo>
                  <a:pt x="467" y="632"/>
                </a:moveTo>
                <a:cubicBezTo>
                  <a:pt x="466" y="632"/>
                  <a:pt x="466" y="631"/>
                  <a:pt x="466" y="630"/>
                </a:cubicBezTo>
                <a:cubicBezTo>
                  <a:pt x="466" y="630"/>
                  <a:pt x="466" y="630"/>
                  <a:pt x="466" y="630"/>
                </a:cubicBezTo>
                <a:cubicBezTo>
                  <a:pt x="466" y="629"/>
                  <a:pt x="468" y="628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70" y="629"/>
                  <a:pt x="470" y="630"/>
                  <a:pt x="470" y="631"/>
                </a:cubicBezTo>
                <a:cubicBezTo>
                  <a:pt x="470" y="631"/>
                  <a:pt x="470" y="631"/>
                  <a:pt x="470" y="631"/>
                </a:cubicBezTo>
                <a:cubicBezTo>
                  <a:pt x="469" y="632"/>
                  <a:pt x="469" y="633"/>
                  <a:pt x="468" y="633"/>
                </a:cubicBezTo>
                <a:cubicBezTo>
                  <a:pt x="468" y="633"/>
                  <a:pt x="468" y="633"/>
                  <a:pt x="468" y="633"/>
                </a:cubicBezTo>
                <a:cubicBezTo>
                  <a:pt x="468" y="633"/>
                  <a:pt x="467" y="633"/>
                  <a:pt x="467" y="632"/>
                </a:cubicBezTo>
                <a:close/>
                <a:moveTo>
                  <a:pt x="146" y="625"/>
                </a:moveTo>
                <a:cubicBezTo>
                  <a:pt x="146" y="624"/>
                  <a:pt x="146" y="623"/>
                  <a:pt x="147" y="623"/>
                </a:cubicBezTo>
                <a:cubicBezTo>
                  <a:pt x="147" y="623"/>
                  <a:pt x="147" y="623"/>
                  <a:pt x="147" y="623"/>
                </a:cubicBezTo>
                <a:cubicBezTo>
                  <a:pt x="148" y="622"/>
                  <a:pt x="149" y="623"/>
                  <a:pt x="150" y="624"/>
                </a:cubicBezTo>
                <a:cubicBezTo>
                  <a:pt x="150" y="624"/>
                  <a:pt x="150" y="624"/>
                  <a:pt x="150" y="624"/>
                </a:cubicBezTo>
                <a:cubicBezTo>
                  <a:pt x="150" y="625"/>
                  <a:pt x="150" y="626"/>
                  <a:pt x="149" y="626"/>
                </a:cubicBezTo>
                <a:cubicBezTo>
                  <a:pt x="149" y="626"/>
                  <a:pt x="149" y="626"/>
                  <a:pt x="149" y="626"/>
                </a:cubicBezTo>
                <a:cubicBezTo>
                  <a:pt x="148" y="627"/>
                  <a:pt x="148" y="627"/>
                  <a:pt x="148" y="627"/>
                </a:cubicBezTo>
                <a:cubicBezTo>
                  <a:pt x="148" y="627"/>
                  <a:pt x="148" y="627"/>
                  <a:pt x="148" y="627"/>
                </a:cubicBezTo>
                <a:cubicBezTo>
                  <a:pt x="147" y="627"/>
                  <a:pt x="146" y="626"/>
                  <a:pt x="146" y="625"/>
                </a:cubicBezTo>
                <a:close/>
                <a:moveTo>
                  <a:pt x="472" y="621"/>
                </a:moveTo>
                <a:cubicBezTo>
                  <a:pt x="470" y="621"/>
                  <a:pt x="470" y="620"/>
                  <a:pt x="470" y="619"/>
                </a:cubicBezTo>
                <a:cubicBezTo>
                  <a:pt x="470" y="619"/>
                  <a:pt x="470" y="619"/>
                  <a:pt x="470" y="619"/>
                </a:cubicBezTo>
                <a:cubicBezTo>
                  <a:pt x="471" y="618"/>
                  <a:pt x="472" y="617"/>
                  <a:pt x="473" y="618"/>
                </a:cubicBezTo>
                <a:cubicBezTo>
                  <a:pt x="473" y="618"/>
                  <a:pt x="473" y="618"/>
                  <a:pt x="473" y="618"/>
                </a:cubicBezTo>
                <a:cubicBezTo>
                  <a:pt x="474" y="618"/>
                  <a:pt x="474" y="619"/>
                  <a:pt x="474" y="620"/>
                </a:cubicBezTo>
                <a:cubicBezTo>
                  <a:pt x="474" y="620"/>
                  <a:pt x="474" y="620"/>
                  <a:pt x="474" y="620"/>
                </a:cubicBezTo>
                <a:cubicBezTo>
                  <a:pt x="474" y="621"/>
                  <a:pt x="473" y="621"/>
                  <a:pt x="472" y="621"/>
                </a:cubicBezTo>
                <a:cubicBezTo>
                  <a:pt x="472" y="621"/>
                  <a:pt x="472" y="621"/>
                  <a:pt x="472" y="621"/>
                </a:cubicBezTo>
                <a:cubicBezTo>
                  <a:pt x="472" y="621"/>
                  <a:pt x="472" y="621"/>
                  <a:pt x="472" y="621"/>
                </a:cubicBezTo>
                <a:close/>
                <a:moveTo>
                  <a:pt x="142" y="614"/>
                </a:moveTo>
                <a:cubicBezTo>
                  <a:pt x="141" y="613"/>
                  <a:pt x="142" y="612"/>
                  <a:pt x="143" y="612"/>
                </a:cubicBezTo>
                <a:cubicBezTo>
                  <a:pt x="143" y="612"/>
                  <a:pt x="143" y="612"/>
                  <a:pt x="143" y="612"/>
                </a:cubicBezTo>
                <a:cubicBezTo>
                  <a:pt x="144" y="611"/>
                  <a:pt x="145" y="612"/>
                  <a:pt x="145" y="613"/>
                </a:cubicBezTo>
                <a:cubicBezTo>
                  <a:pt x="145" y="613"/>
                  <a:pt x="145" y="613"/>
                  <a:pt x="145" y="613"/>
                </a:cubicBezTo>
                <a:cubicBezTo>
                  <a:pt x="146" y="614"/>
                  <a:pt x="145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4" y="615"/>
                  <a:pt x="144" y="615"/>
                  <a:pt x="144" y="615"/>
                </a:cubicBezTo>
                <a:cubicBezTo>
                  <a:pt x="143" y="615"/>
                  <a:pt x="142" y="615"/>
                  <a:pt x="142" y="614"/>
                </a:cubicBezTo>
                <a:close/>
                <a:moveTo>
                  <a:pt x="476" y="610"/>
                </a:moveTo>
                <a:cubicBezTo>
                  <a:pt x="475" y="610"/>
                  <a:pt x="474" y="609"/>
                  <a:pt x="475" y="607"/>
                </a:cubicBezTo>
                <a:cubicBezTo>
                  <a:pt x="475" y="607"/>
                  <a:pt x="475" y="607"/>
                  <a:pt x="475" y="607"/>
                </a:cubicBezTo>
                <a:cubicBezTo>
                  <a:pt x="475" y="606"/>
                  <a:pt x="476" y="606"/>
                  <a:pt x="477" y="606"/>
                </a:cubicBezTo>
                <a:cubicBezTo>
                  <a:pt x="477" y="606"/>
                  <a:pt x="477" y="606"/>
                  <a:pt x="477" y="606"/>
                </a:cubicBezTo>
                <a:cubicBezTo>
                  <a:pt x="478" y="607"/>
                  <a:pt x="479" y="608"/>
                  <a:pt x="478" y="609"/>
                </a:cubicBezTo>
                <a:cubicBezTo>
                  <a:pt x="478" y="609"/>
                  <a:pt x="478" y="609"/>
                  <a:pt x="478" y="609"/>
                </a:cubicBezTo>
                <a:cubicBezTo>
                  <a:pt x="478" y="610"/>
                  <a:pt x="477" y="610"/>
                  <a:pt x="477" y="610"/>
                </a:cubicBezTo>
                <a:cubicBezTo>
                  <a:pt x="477" y="610"/>
                  <a:pt x="477" y="610"/>
                  <a:pt x="477" y="610"/>
                </a:cubicBezTo>
                <a:cubicBezTo>
                  <a:pt x="476" y="610"/>
                  <a:pt x="476" y="610"/>
                  <a:pt x="476" y="610"/>
                </a:cubicBezTo>
                <a:close/>
                <a:moveTo>
                  <a:pt x="137" y="603"/>
                </a:moveTo>
                <a:cubicBezTo>
                  <a:pt x="137" y="602"/>
                  <a:pt x="138" y="601"/>
                  <a:pt x="139" y="600"/>
                </a:cubicBezTo>
                <a:cubicBezTo>
                  <a:pt x="139" y="600"/>
                  <a:pt x="139" y="600"/>
                  <a:pt x="139" y="600"/>
                </a:cubicBezTo>
                <a:cubicBezTo>
                  <a:pt x="140" y="600"/>
                  <a:pt x="141" y="600"/>
                  <a:pt x="141" y="601"/>
                </a:cubicBezTo>
                <a:cubicBezTo>
                  <a:pt x="141" y="601"/>
                  <a:pt x="141" y="601"/>
                  <a:pt x="141" y="601"/>
                </a:cubicBezTo>
                <a:cubicBezTo>
                  <a:pt x="142" y="602"/>
                  <a:pt x="141" y="604"/>
                  <a:pt x="140" y="604"/>
                </a:cubicBezTo>
                <a:cubicBezTo>
                  <a:pt x="140" y="604"/>
                  <a:pt x="140" y="604"/>
                  <a:pt x="140" y="604"/>
                </a:cubicBezTo>
                <a:cubicBezTo>
                  <a:pt x="140" y="604"/>
                  <a:pt x="140" y="604"/>
                  <a:pt x="139" y="604"/>
                </a:cubicBezTo>
                <a:cubicBezTo>
                  <a:pt x="139" y="604"/>
                  <a:pt x="139" y="604"/>
                  <a:pt x="139" y="604"/>
                </a:cubicBezTo>
                <a:cubicBezTo>
                  <a:pt x="138" y="604"/>
                  <a:pt x="138" y="604"/>
                  <a:pt x="137" y="603"/>
                </a:cubicBezTo>
                <a:close/>
                <a:moveTo>
                  <a:pt x="480" y="599"/>
                </a:moveTo>
                <a:cubicBezTo>
                  <a:pt x="479" y="598"/>
                  <a:pt x="479" y="597"/>
                  <a:pt x="479" y="596"/>
                </a:cubicBezTo>
                <a:cubicBezTo>
                  <a:pt x="479" y="596"/>
                  <a:pt x="479" y="596"/>
                  <a:pt x="479" y="596"/>
                </a:cubicBezTo>
                <a:cubicBezTo>
                  <a:pt x="479" y="595"/>
                  <a:pt x="481" y="595"/>
                  <a:pt x="482" y="595"/>
                </a:cubicBezTo>
                <a:cubicBezTo>
                  <a:pt x="482" y="595"/>
                  <a:pt x="482" y="595"/>
                  <a:pt x="482" y="595"/>
                </a:cubicBezTo>
                <a:cubicBezTo>
                  <a:pt x="483" y="596"/>
                  <a:pt x="483" y="597"/>
                  <a:pt x="483" y="598"/>
                </a:cubicBezTo>
                <a:cubicBezTo>
                  <a:pt x="483" y="598"/>
                  <a:pt x="483" y="598"/>
                  <a:pt x="483" y="598"/>
                </a:cubicBezTo>
                <a:cubicBezTo>
                  <a:pt x="482" y="599"/>
                  <a:pt x="482" y="599"/>
                  <a:pt x="481" y="599"/>
                </a:cubicBezTo>
                <a:cubicBezTo>
                  <a:pt x="481" y="599"/>
                  <a:pt x="481" y="599"/>
                  <a:pt x="481" y="599"/>
                </a:cubicBezTo>
                <a:cubicBezTo>
                  <a:pt x="481" y="599"/>
                  <a:pt x="480" y="599"/>
                  <a:pt x="480" y="599"/>
                </a:cubicBezTo>
                <a:close/>
                <a:moveTo>
                  <a:pt x="133" y="592"/>
                </a:moveTo>
                <a:cubicBezTo>
                  <a:pt x="133" y="591"/>
                  <a:pt x="133" y="589"/>
                  <a:pt x="134" y="589"/>
                </a:cubicBezTo>
                <a:cubicBezTo>
                  <a:pt x="134" y="589"/>
                  <a:pt x="134" y="589"/>
                  <a:pt x="134" y="589"/>
                </a:cubicBezTo>
                <a:cubicBezTo>
                  <a:pt x="135" y="589"/>
                  <a:pt x="136" y="589"/>
                  <a:pt x="137" y="590"/>
                </a:cubicBezTo>
                <a:cubicBezTo>
                  <a:pt x="137" y="590"/>
                  <a:pt x="137" y="590"/>
                  <a:pt x="137" y="590"/>
                </a:cubicBezTo>
                <a:cubicBezTo>
                  <a:pt x="137" y="591"/>
                  <a:pt x="137" y="592"/>
                  <a:pt x="136" y="593"/>
                </a:cubicBezTo>
                <a:cubicBezTo>
                  <a:pt x="136" y="593"/>
                  <a:pt x="136" y="593"/>
                  <a:pt x="136" y="593"/>
                </a:cubicBezTo>
                <a:cubicBezTo>
                  <a:pt x="135" y="593"/>
                  <a:pt x="135" y="593"/>
                  <a:pt x="135" y="593"/>
                </a:cubicBezTo>
                <a:cubicBezTo>
                  <a:pt x="135" y="593"/>
                  <a:pt x="135" y="593"/>
                  <a:pt x="135" y="593"/>
                </a:cubicBezTo>
                <a:cubicBezTo>
                  <a:pt x="134" y="593"/>
                  <a:pt x="133" y="592"/>
                  <a:pt x="133" y="592"/>
                </a:cubicBezTo>
                <a:close/>
                <a:moveTo>
                  <a:pt x="484" y="588"/>
                </a:moveTo>
                <a:cubicBezTo>
                  <a:pt x="483" y="587"/>
                  <a:pt x="483" y="586"/>
                  <a:pt x="483" y="585"/>
                </a:cubicBezTo>
                <a:cubicBezTo>
                  <a:pt x="483" y="585"/>
                  <a:pt x="483" y="585"/>
                  <a:pt x="483" y="585"/>
                </a:cubicBezTo>
                <a:cubicBezTo>
                  <a:pt x="484" y="584"/>
                  <a:pt x="485" y="584"/>
                  <a:pt x="486" y="584"/>
                </a:cubicBezTo>
                <a:cubicBezTo>
                  <a:pt x="486" y="584"/>
                  <a:pt x="486" y="584"/>
                  <a:pt x="486" y="584"/>
                </a:cubicBezTo>
                <a:cubicBezTo>
                  <a:pt x="487" y="584"/>
                  <a:pt x="487" y="585"/>
                  <a:pt x="487" y="587"/>
                </a:cubicBezTo>
                <a:cubicBezTo>
                  <a:pt x="487" y="587"/>
                  <a:pt x="487" y="587"/>
                  <a:pt x="487" y="587"/>
                </a:cubicBezTo>
                <a:cubicBezTo>
                  <a:pt x="487" y="587"/>
                  <a:pt x="486" y="588"/>
                  <a:pt x="485" y="588"/>
                </a:cubicBezTo>
                <a:cubicBezTo>
                  <a:pt x="485" y="588"/>
                  <a:pt x="485" y="588"/>
                  <a:pt x="485" y="588"/>
                </a:cubicBezTo>
                <a:cubicBezTo>
                  <a:pt x="485" y="588"/>
                  <a:pt x="485" y="588"/>
                  <a:pt x="484" y="588"/>
                </a:cubicBezTo>
                <a:close/>
                <a:moveTo>
                  <a:pt x="129" y="580"/>
                </a:moveTo>
                <a:cubicBezTo>
                  <a:pt x="128" y="579"/>
                  <a:pt x="129" y="578"/>
                  <a:pt x="130" y="578"/>
                </a:cubicBezTo>
                <a:cubicBezTo>
                  <a:pt x="130" y="578"/>
                  <a:pt x="130" y="578"/>
                  <a:pt x="130" y="578"/>
                </a:cubicBezTo>
                <a:cubicBezTo>
                  <a:pt x="131" y="578"/>
                  <a:pt x="132" y="578"/>
                  <a:pt x="133" y="579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33" y="580"/>
                  <a:pt x="132" y="581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1" y="582"/>
                  <a:pt x="131" y="582"/>
                  <a:pt x="131" y="582"/>
                </a:cubicBezTo>
                <a:cubicBezTo>
                  <a:pt x="130" y="582"/>
                  <a:pt x="129" y="581"/>
                  <a:pt x="129" y="580"/>
                </a:cubicBezTo>
                <a:close/>
                <a:moveTo>
                  <a:pt x="489" y="576"/>
                </a:moveTo>
                <a:cubicBezTo>
                  <a:pt x="488" y="576"/>
                  <a:pt x="487" y="575"/>
                  <a:pt x="488" y="574"/>
                </a:cubicBezTo>
                <a:cubicBezTo>
                  <a:pt x="488" y="574"/>
                  <a:pt x="488" y="574"/>
                  <a:pt x="488" y="574"/>
                </a:cubicBezTo>
                <a:cubicBezTo>
                  <a:pt x="488" y="573"/>
                  <a:pt x="489" y="572"/>
                  <a:pt x="490" y="573"/>
                </a:cubicBezTo>
                <a:cubicBezTo>
                  <a:pt x="490" y="573"/>
                  <a:pt x="490" y="573"/>
                  <a:pt x="490" y="573"/>
                </a:cubicBezTo>
                <a:cubicBezTo>
                  <a:pt x="491" y="573"/>
                  <a:pt x="492" y="574"/>
                  <a:pt x="491" y="575"/>
                </a:cubicBezTo>
                <a:cubicBezTo>
                  <a:pt x="491" y="575"/>
                  <a:pt x="491" y="575"/>
                  <a:pt x="491" y="575"/>
                </a:cubicBezTo>
                <a:cubicBezTo>
                  <a:pt x="491" y="576"/>
                  <a:pt x="490" y="577"/>
                  <a:pt x="489" y="577"/>
                </a:cubicBezTo>
                <a:cubicBezTo>
                  <a:pt x="489" y="577"/>
                  <a:pt x="489" y="577"/>
                  <a:pt x="489" y="577"/>
                </a:cubicBezTo>
                <a:cubicBezTo>
                  <a:pt x="489" y="577"/>
                  <a:pt x="489" y="577"/>
                  <a:pt x="489" y="576"/>
                </a:cubicBezTo>
                <a:close/>
                <a:moveTo>
                  <a:pt x="124" y="569"/>
                </a:moveTo>
                <a:cubicBezTo>
                  <a:pt x="124" y="568"/>
                  <a:pt x="125" y="567"/>
                  <a:pt x="126" y="567"/>
                </a:cubicBezTo>
                <a:cubicBezTo>
                  <a:pt x="126" y="567"/>
                  <a:pt x="126" y="567"/>
                  <a:pt x="126" y="567"/>
                </a:cubicBezTo>
                <a:cubicBezTo>
                  <a:pt x="127" y="566"/>
                  <a:pt x="128" y="567"/>
                  <a:pt x="128" y="568"/>
                </a:cubicBezTo>
                <a:cubicBezTo>
                  <a:pt x="128" y="568"/>
                  <a:pt x="128" y="568"/>
                  <a:pt x="128" y="568"/>
                </a:cubicBezTo>
                <a:cubicBezTo>
                  <a:pt x="129" y="569"/>
                  <a:pt x="128" y="570"/>
                  <a:pt x="127" y="570"/>
                </a:cubicBezTo>
                <a:cubicBezTo>
                  <a:pt x="127" y="570"/>
                  <a:pt x="127" y="570"/>
                  <a:pt x="127" y="570"/>
                </a:cubicBezTo>
                <a:cubicBezTo>
                  <a:pt x="127" y="571"/>
                  <a:pt x="127" y="571"/>
                  <a:pt x="126" y="571"/>
                </a:cubicBezTo>
                <a:cubicBezTo>
                  <a:pt x="126" y="571"/>
                  <a:pt x="126" y="571"/>
                  <a:pt x="126" y="571"/>
                </a:cubicBezTo>
                <a:cubicBezTo>
                  <a:pt x="126" y="571"/>
                  <a:pt x="125" y="570"/>
                  <a:pt x="124" y="569"/>
                </a:cubicBezTo>
                <a:close/>
                <a:moveTo>
                  <a:pt x="493" y="565"/>
                </a:moveTo>
                <a:cubicBezTo>
                  <a:pt x="492" y="565"/>
                  <a:pt x="492" y="564"/>
                  <a:pt x="492" y="563"/>
                </a:cubicBezTo>
                <a:cubicBezTo>
                  <a:pt x="492" y="563"/>
                  <a:pt x="492" y="563"/>
                  <a:pt x="492" y="563"/>
                </a:cubicBezTo>
                <a:cubicBezTo>
                  <a:pt x="492" y="562"/>
                  <a:pt x="493" y="561"/>
                  <a:pt x="494" y="562"/>
                </a:cubicBezTo>
                <a:cubicBezTo>
                  <a:pt x="494" y="562"/>
                  <a:pt x="494" y="562"/>
                  <a:pt x="494" y="562"/>
                </a:cubicBezTo>
                <a:cubicBezTo>
                  <a:pt x="496" y="562"/>
                  <a:pt x="496" y="563"/>
                  <a:pt x="496" y="564"/>
                </a:cubicBezTo>
                <a:cubicBezTo>
                  <a:pt x="496" y="564"/>
                  <a:pt x="496" y="564"/>
                  <a:pt x="496" y="564"/>
                </a:cubicBezTo>
                <a:cubicBezTo>
                  <a:pt x="495" y="565"/>
                  <a:pt x="495" y="565"/>
                  <a:pt x="494" y="565"/>
                </a:cubicBezTo>
                <a:cubicBezTo>
                  <a:pt x="494" y="565"/>
                  <a:pt x="494" y="565"/>
                  <a:pt x="494" y="565"/>
                </a:cubicBezTo>
                <a:cubicBezTo>
                  <a:pt x="494" y="565"/>
                  <a:pt x="493" y="565"/>
                  <a:pt x="493" y="565"/>
                </a:cubicBezTo>
                <a:close/>
                <a:moveTo>
                  <a:pt x="120" y="558"/>
                </a:moveTo>
                <a:cubicBezTo>
                  <a:pt x="120" y="557"/>
                  <a:pt x="120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2" y="555"/>
                  <a:pt x="124" y="556"/>
                  <a:pt x="124" y="557"/>
                </a:cubicBezTo>
                <a:cubicBezTo>
                  <a:pt x="124" y="557"/>
                  <a:pt x="124" y="557"/>
                  <a:pt x="124" y="557"/>
                </a:cubicBezTo>
                <a:cubicBezTo>
                  <a:pt x="124" y="558"/>
                  <a:pt x="124" y="559"/>
                  <a:pt x="123" y="559"/>
                </a:cubicBezTo>
                <a:cubicBezTo>
                  <a:pt x="123" y="559"/>
                  <a:pt x="123" y="559"/>
                  <a:pt x="123" y="559"/>
                </a:cubicBezTo>
                <a:cubicBezTo>
                  <a:pt x="123" y="559"/>
                  <a:pt x="122" y="559"/>
                  <a:pt x="122" y="559"/>
                </a:cubicBezTo>
                <a:cubicBezTo>
                  <a:pt x="122" y="559"/>
                  <a:pt x="122" y="559"/>
                  <a:pt x="122" y="559"/>
                </a:cubicBezTo>
                <a:cubicBezTo>
                  <a:pt x="121" y="559"/>
                  <a:pt x="120" y="559"/>
                  <a:pt x="120" y="558"/>
                </a:cubicBezTo>
                <a:close/>
                <a:moveTo>
                  <a:pt x="497" y="554"/>
                </a:moveTo>
                <a:cubicBezTo>
                  <a:pt x="496" y="554"/>
                  <a:pt x="496" y="553"/>
                  <a:pt x="496" y="552"/>
                </a:cubicBezTo>
                <a:cubicBezTo>
                  <a:pt x="496" y="552"/>
                  <a:pt x="496" y="552"/>
                  <a:pt x="496" y="552"/>
                </a:cubicBezTo>
                <a:cubicBezTo>
                  <a:pt x="497" y="550"/>
                  <a:pt x="498" y="550"/>
                  <a:pt x="499" y="550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500" y="551"/>
                  <a:pt x="500" y="552"/>
                  <a:pt x="500" y="553"/>
                </a:cubicBezTo>
                <a:cubicBezTo>
                  <a:pt x="500" y="553"/>
                  <a:pt x="500" y="553"/>
                  <a:pt x="500" y="553"/>
                </a:cubicBezTo>
                <a:cubicBezTo>
                  <a:pt x="500" y="554"/>
                  <a:pt x="499" y="554"/>
                  <a:pt x="498" y="554"/>
                </a:cubicBezTo>
                <a:cubicBezTo>
                  <a:pt x="498" y="554"/>
                  <a:pt x="498" y="554"/>
                  <a:pt x="498" y="554"/>
                </a:cubicBezTo>
                <a:cubicBezTo>
                  <a:pt x="498" y="554"/>
                  <a:pt x="498" y="554"/>
                  <a:pt x="497" y="554"/>
                </a:cubicBezTo>
                <a:close/>
                <a:moveTo>
                  <a:pt x="116" y="547"/>
                </a:moveTo>
                <a:cubicBezTo>
                  <a:pt x="115" y="546"/>
                  <a:pt x="116" y="545"/>
                  <a:pt x="117" y="544"/>
                </a:cubicBezTo>
                <a:cubicBezTo>
                  <a:pt x="117" y="544"/>
                  <a:pt x="117" y="544"/>
                  <a:pt x="117" y="544"/>
                </a:cubicBezTo>
                <a:cubicBezTo>
                  <a:pt x="118" y="544"/>
                  <a:pt x="119" y="544"/>
                  <a:pt x="120" y="545"/>
                </a:cubicBezTo>
                <a:cubicBezTo>
                  <a:pt x="120" y="545"/>
                  <a:pt x="120" y="545"/>
                  <a:pt x="120" y="545"/>
                </a:cubicBezTo>
                <a:cubicBezTo>
                  <a:pt x="120" y="546"/>
                  <a:pt x="119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17" y="548"/>
                  <a:pt x="116" y="548"/>
                  <a:pt x="116" y="547"/>
                </a:cubicBezTo>
                <a:close/>
                <a:moveTo>
                  <a:pt x="502" y="543"/>
                </a:moveTo>
                <a:cubicBezTo>
                  <a:pt x="501" y="542"/>
                  <a:pt x="500" y="541"/>
                  <a:pt x="501" y="540"/>
                </a:cubicBezTo>
                <a:cubicBezTo>
                  <a:pt x="501" y="540"/>
                  <a:pt x="501" y="540"/>
                  <a:pt x="501" y="540"/>
                </a:cubicBezTo>
                <a:cubicBezTo>
                  <a:pt x="501" y="539"/>
                  <a:pt x="502" y="539"/>
                  <a:pt x="503" y="539"/>
                </a:cubicBezTo>
                <a:cubicBezTo>
                  <a:pt x="503" y="539"/>
                  <a:pt x="503" y="539"/>
                  <a:pt x="503" y="539"/>
                </a:cubicBezTo>
                <a:cubicBezTo>
                  <a:pt x="504" y="540"/>
                  <a:pt x="505" y="541"/>
                  <a:pt x="504" y="542"/>
                </a:cubicBezTo>
                <a:cubicBezTo>
                  <a:pt x="504" y="542"/>
                  <a:pt x="504" y="542"/>
                  <a:pt x="504" y="542"/>
                </a:cubicBezTo>
                <a:cubicBezTo>
                  <a:pt x="504" y="543"/>
                  <a:pt x="503" y="543"/>
                  <a:pt x="502" y="543"/>
                </a:cubicBezTo>
                <a:cubicBezTo>
                  <a:pt x="502" y="543"/>
                  <a:pt x="502" y="543"/>
                  <a:pt x="502" y="543"/>
                </a:cubicBezTo>
                <a:cubicBezTo>
                  <a:pt x="502" y="543"/>
                  <a:pt x="502" y="543"/>
                  <a:pt x="502" y="543"/>
                </a:cubicBezTo>
                <a:close/>
                <a:moveTo>
                  <a:pt x="112" y="536"/>
                </a:moveTo>
                <a:cubicBezTo>
                  <a:pt x="111" y="535"/>
                  <a:pt x="112" y="534"/>
                  <a:pt x="113" y="533"/>
                </a:cubicBezTo>
                <a:cubicBezTo>
                  <a:pt x="113" y="533"/>
                  <a:pt x="113" y="533"/>
                  <a:pt x="113" y="533"/>
                </a:cubicBezTo>
                <a:cubicBezTo>
                  <a:pt x="114" y="533"/>
                  <a:pt x="115" y="533"/>
                  <a:pt x="115" y="534"/>
                </a:cubicBezTo>
                <a:cubicBezTo>
                  <a:pt x="115" y="534"/>
                  <a:pt x="115" y="534"/>
                  <a:pt x="115" y="534"/>
                </a:cubicBezTo>
                <a:cubicBezTo>
                  <a:pt x="116" y="535"/>
                  <a:pt x="115" y="536"/>
                  <a:pt x="114" y="537"/>
                </a:cubicBezTo>
                <a:cubicBezTo>
                  <a:pt x="114" y="537"/>
                  <a:pt x="114" y="537"/>
                  <a:pt x="114" y="537"/>
                </a:cubicBezTo>
                <a:cubicBezTo>
                  <a:pt x="114" y="537"/>
                  <a:pt x="114" y="537"/>
                  <a:pt x="113" y="537"/>
                </a:cubicBezTo>
                <a:cubicBezTo>
                  <a:pt x="113" y="537"/>
                  <a:pt x="113" y="537"/>
                  <a:pt x="113" y="537"/>
                </a:cubicBezTo>
                <a:cubicBezTo>
                  <a:pt x="113" y="537"/>
                  <a:pt x="112" y="536"/>
                  <a:pt x="112" y="536"/>
                </a:cubicBezTo>
                <a:close/>
                <a:moveTo>
                  <a:pt x="506" y="532"/>
                </a:moveTo>
                <a:cubicBezTo>
                  <a:pt x="505" y="531"/>
                  <a:pt x="504" y="530"/>
                  <a:pt x="505" y="529"/>
                </a:cubicBezTo>
                <a:cubicBezTo>
                  <a:pt x="505" y="529"/>
                  <a:pt x="505" y="529"/>
                  <a:pt x="505" y="529"/>
                </a:cubicBezTo>
                <a:cubicBezTo>
                  <a:pt x="505" y="528"/>
                  <a:pt x="506" y="528"/>
                  <a:pt x="507" y="528"/>
                </a:cubicBezTo>
                <a:cubicBezTo>
                  <a:pt x="507" y="528"/>
                  <a:pt x="507" y="528"/>
                  <a:pt x="507" y="528"/>
                </a:cubicBezTo>
                <a:cubicBezTo>
                  <a:pt x="508" y="528"/>
                  <a:pt x="509" y="530"/>
                  <a:pt x="509" y="531"/>
                </a:cubicBezTo>
                <a:cubicBezTo>
                  <a:pt x="509" y="531"/>
                  <a:pt x="509" y="531"/>
                  <a:pt x="509" y="531"/>
                </a:cubicBezTo>
                <a:cubicBezTo>
                  <a:pt x="508" y="531"/>
                  <a:pt x="508" y="532"/>
                  <a:pt x="507" y="532"/>
                </a:cubicBezTo>
                <a:cubicBezTo>
                  <a:pt x="507" y="532"/>
                  <a:pt x="507" y="532"/>
                  <a:pt x="507" y="532"/>
                </a:cubicBezTo>
                <a:cubicBezTo>
                  <a:pt x="506" y="532"/>
                  <a:pt x="506" y="532"/>
                  <a:pt x="506" y="532"/>
                </a:cubicBezTo>
                <a:close/>
                <a:moveTo>
                  <a:pt x="107" y="524"/>
                </a:moveTo>
                <a:cubicBezTo>
                  <a:pt x="107" y="523"/>
                  <a:pt x="107" y="522"/>
                  <a:pt x="108" y="522"/>
                </a:cubicBezTo>
                <a:cubicBezTo>
                  <a:pt x="108" y="522"/>
                  <a:pt x="108" y="522"/>
                  <a:pt x="108" y="522"/>
                </a:cubicBezTo>
                <a:cubicBezTo>
                  <a:pt x="109" y="522"/>
                  <a:pt x="111" y="522"/>
                  <a:pt x="111" y="523"/>
                </a:cubicBezTo>
                <a:cubicBezTo>
                  <a:pt x="111" y="523"/>
                  <a:pt x="111" y="523"/>
                  <a:pt x="111" y="523"/>
                </a:cubicBezTo>
                <a:cubicBezTo>
                  <a:pt x="111" y="524"/>
                  <a:pt x="111" y="525"/>
                  <a:pt x="110" y="526"/>
                </a:cubicBezTo>
                <a:cubicBezTo>
                  <a:pt x="110" y="526"/>
                  <a:pt x="110" y="526"/>
                  <a:pt x="110" y="526"/>
                </a:cubicBezTo>
                <a:cubicBezTo>
                  <a:pt x="110" y="526"/>
                  <a:pt x="109" y="526"/>
                  <a:pt x="109" y="526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08" y="526"/>
                  <a:pt x="108" y="525"/>
                  <a:pt x="107" y="524"/>
                </a:cubicBezTo>
                <a:close/>
                <a:moveTo>
                  <a:pt x="510" y="520"/>
                </a:moveTo>
                <a:cubicBezTo>
                  <a:pt x="509" y="520"/>
                  <a:pt x="509" y="519"/>
                  <a:pt x="509" y="518"/>
                </a:cubicBezTo>
                <a:cubicBezTo>
                  <a:pt x="509" y="518"/>
                  <a:pt x="509" y="518"/>
                  <a:pt x="509" y="518"/>
                </a:cubicBezTo>
                <a:cubicBezTo>
                  <a:pt x="510" y="517"/>
                  <a:pt x="511" y="516"/>
                  <a:pt x="512" y="517"/>
                </a:cubicBezTo>
                <a:cubicBezTo>
                  <a:pt x="512" y="517"/>
                  <a:pt x="512" y="517"/>
                  <a:pt x="512" y="517"/>
                </a:cubicBezTo>
                <a:cubicBezTo>
                  <a:pt x="513" y="517"/>
                  <a:pt x="513" y="518"/>
                  <a:pt x="513" y="519"/>
                </a:cubicBezTo>
                <a:cubicBezTo>
                  <a:pt x="513" y="519"/>
                  <a:pt x="513" y="519"/>
                  <a:pt x="513" y="519"/>
                </a:cubicBezTo>
                <a:cubicBezTo>
                  <a:pt x="513" y="520"/>
                  <a:pt x="512" y="521"/>
                  <a:pt x="511" y="521"/>
                </a:cubicBezTo>
                <a:cubicBezTo>
                  <a:pt x="511" y="521"/>
                  <a:pt x="511" y="521"/>
                  <a:pt x="511" y="521"/>
                </a:cubicBezTo>
                <a:cubicBezTo>
                  <a:pt x="511" y="521"/>
                  <a:pt x="511" y="521"/>
                  <a:pt x="510" y="520"/>
                </a:cubicBezTo>
                <a:close/>
                <a:moveTo>
                  <a:pt x="103" y="513"/>
                </a:moveTo>
                <a:cubicBezTo>
                  <a:pt x="103" y="512"/>
                  <a:pt x="103" y="511"/>
                  <a:pt x="104" y="511"/>
                </a:cubicBezTo>
                <a:cubicBezTo>
                  <a:pt x="104" y="511"/>
                  <a:pt x="104" y="511"/>
                  <a:pt x="104" y="511"/>
                </a:cubicBezTo>
                <a:cubicBezTo>
                  <a:pt x="105" y="510"/>
                  <a:pt x="106" y="511"/>
                  <a:pt x="107" y="512"/>
                </a:cubicBezTo>
                <a:cubicBezTo>
                  <a:pt x="107" y="512"/>
                  <a:pt x="107" y="512"/>
                  <a:pt x="107" y="512"/>
                </a:cubicBezTo>
                <a:cubicBezTo>
                  <a:pt x="107" y="513"/>
                  <a:pt x="107" y="514"/>
                  <a:pt x="106" y="514"/>
                </a:cubicBezTo>
                <a:cubicBezTo>
                  <a:pt x="106" y="514"/>
                  <a:pt x="106" y="514"/>
                  <a:pt x="106" y="514"/>
                </a:cubicBezTo>
                <a:cubicBezTo>
                  <a:pt x="105" y="515"/>
                  <a:pt x="105" y="515"/>
                  <a:pt x="105" y="515"/>
                </a:cubicBezTo>
                <a:cubicBezTo>
                  <a:pt x="105" y="515"/>
                  <a:pt x="105" y="515"/>
                  <a:pt x="105" y="515"/>
                </a:cubicBezTo>
                <a:cubicBezTo>
                  <a:pt x="104" y="515"/>
                  <a:pt x="103" y="514"/>
                  <a:pt x="103" y="513"/>
                </a:cubicBezTo>
                <a:close/>
                <a:moveTo>
                  <a:pt x="515" y="509"/>
                </a:moveTo>
                <a:cubicBezTo>
                  <a:pt x="514" y="509"/>
                  <a:pt x="513" y="508"/>
                  <a:pt x="513" y="507"/>
                </a:cubicBezTo>
                <a:cubicBezTo>
                  <a:pt x="513" y="507"/>
                  <a:pt x="513" y="507"/>
                  <a:pt x="513" y="507"/>
                </a:cubicBezTo>
                <a:cubicBezTo>
                  <a:pt x="514" y="506"/>
                  <a:pt x="515" y="505"/>
                  <a:pt x="516" y="506"/>
                </a:cubicBezTo>
                <a:cubicBezTo>
                  <a:pt x="516" y="506"/>
                  <a:pt x="516" y="506"/>
                  <a:pt x="516" y="506"/>
                </a:cubicBezTo>
                <a:cubicBezTo>
                  <a:pt x="517" y="506"/>
                  <a:pt x="518" y="507"/>
                  <a:pt x="517" y="508"/>
                </a:cubicBezTo>
                <a:cubicBezTo>
                  <a:pt x="517" y="508"/>
                  <a:pt x="517" y="508"/>
                  <a:pt x="517" y="508"/>
                </a:cubicBezTo>
                <a:cubicBezTo>
                  <a:pt x="517" y="509"/>
                  <a:pt x="516" y="509"/>
                  <a:pt x="515" y="509"/>
                </a:cubicBezTo>
                <a:cubicBezTo>
                  <a:pt x="515" y="509"/>
                  <a:pt x="515" y="509"/>
                  <a:pt x="515" y="509"/>
                </a:cubicBezTo>
                <a:cubicBezTo>
                  <a:pt x="515" y="509"/>
                  <a:pt x="515" y="509"/>
                  <a:pt x="515" y="509"/>
                </a:cubicBezTo>
                <a:close/>
                <a:moveTo>
                  <a:pt x="99" y="502"/>
                </a:moveTo>
                <a:cubicBezTo>
                  <a:pt x="98" y="501"/>
                  <a:pt x="99" y="500"/>
                  <a:pt x="100" y="500"/>
                </a:cubicBezTo>
                <a:cubicBezTo>
                  <a:pt x="100" y="500"/>
                  <a:pt x="100" y="500"/>
                  <a:pt x="100" y="500"/>
                </a:cubicBezTo>
                <a:cubicBezTo>
                  <a:pt x="101" y="499"/>
                  <a:pt x="102" y="500"/>
                  <a:pt x="102" y="501"/>
                </a:cubicBezTo>
                <a:cubicBezTo>
                  <a:pt x="102" y="501"/>
                  <a:pt x="102" y="501"/>
                  <a:pt x="102" y="501"/>
                </a:cubicBezTo>
                <a:cubicBezTo>
                  <a:pt x="103" y="502"/>
                  <a:pt x="102" y="503"/>
                  <a:pt x="101" y="503"/>
                </a:cubicBezTo>
                <a:cubicBezTo>
                  <a:pt x="101" y="503"/>
                  <a:pt x="101" y="503"/>
                  <a:pt x="101" y="503"/>
                </a:cubicBezTo>
                <a:cubicBezTo>
                  <a:pt x="101" y="503"/>
                  <a:pt x="101" y="503"/>
                  <a:pt x="100" y="503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00" y="503"/>
                  <a:pt x="99" y="503"/>
                  <a:pt x="99" y="502"/>
                </a:cubicBezTo>
                <a:close/>
                <a:moveTo>
                  <a:pt x="519" y="498"/>
                </a:moveTo>
                <a:cubicBezTo>
                  <a:pt x="518" y="498"/>
                  <a:pt x="517" y="497"/>
                  <a:pt x="518" y="496"/>
                </a:cubicBezTo>
                <a:cubicBezTo>
                  <a:pt x="518" y="496"/>
                  <a:pt x="518" y="496"/>
                  <a:pt x="518" y="496"/>
                </a:cubicBezTo>
                <a:cubicBezTo>
                  <a:pt x="518" y="494"/>
                  <a:pt x="519" y="494"/>
                  <a:pt x="520" y="494"/>
                </a:cubicBezTo>
                <a:cubicBezTo>
                  <a:pt x="520" y="494"/>
                  <a:pt x="520" y="494"/>
                  <a:pt x="520" y="494"/>
                </a:cubicBezTo>
                <a:cubicBezTo>
                  <a:pt x="521" y="495"/>
                  <a:pt x="522" y="496"/>
                  <a:pt x="522" y="497"/>
                </a:cubicBezTo>
                <a:cubicBezTo>
                  <a:pt x="522" y="497"/>
                  <a:pt x="522" y="497"/>
                  <a:pt x="522" y="497"/>
                </a:cubicBezTo>
                <a:cubicBezTo>
                  <a:pt x="521" y="498"/>
                  <a:pt x="520" y="498"/>
                  <a:pt x="520" y="498"/>
                </a:cubicBezTo>
                <a:cubicBezTo>
                  <a:pt x="520" y="498"/>
                  <a:pt x="520" y="498"/>
                  <a:pt x="520" y="498"/>
                </a:cubicBezTo>
                <a:cubicBezTo>
                  <a:pt x="519" y="498"/>
                  <a:pt x="519" y="498"/>
                  <a:pt x="519" y="498"/>
                </a:cubicBezTo>
                <a:close/>
                <a:moveTo>
                  <a:pt x="94" y="491"/>
                </a:moveTo>
                <a:cubicBezTo>
                  <a:pt x="94" y="490"/>
                  <a:pt x="94" y="489"/>
                  <a:pt x="95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6" y="488"/>
                  <a:pt x="98" y="488"/>
                  <a:pt x="98" y="489"/>
                </a:cubicBezTo>
                <a:cubicBezTo>
                  <a:pt x="98" y="489"/>
                  <a:pt x="98" y="489"/>
                  <a:pt x="98" y="489"/>
                </a:cubicBezTo>
                <a:cubicBezTo>
                  <a:pt x="98" y="490"/>
                  <a:pt x="98" y="492"/>
                  <a:pt x="97" y="492"/>
                </a:cubicBezTo>
                <a:cubicBezTo>
                  <a:pt x="97" y="492"/>
                  <a:pt x="97" y="492"/>
                  <a:pt x="97" y="492"/>
                </a:cubicBezTo>
                <a:cubicBezTo>
                  <a:pt x="97" y="492"/>
                  <a:pt x="96" y="492"/>
                  <a:pt x="96" y="492"/>
                </a:cubicBezTo>
                <a:cubicBezTo>
                  <a:pt x="96" y="492"/>
                  <a:pt x="96" y="492"/>
                  <a:pt x="96" y="492"/>
                </a:cubicBezTo>
                <a:cubicBezTo>
                  <a:pt x="95" y="492"/>
                  <a:pt x="95" y="492"/>
                  <a:pt x="94" y="491"/>
                </a:cubicBezTo>
                <a:close/>
                <a:moveTo>
                  <a:pt x="523" y="487"/>
                </a:moveTo>
                <a:cubicBezTo>
                  <a:pt x="522" y="486"/>
                  <a:pt x="522" y="485"/>
                  <a:pt x="522" y="484"/>
                </a:cubicBezTo>
                <a:cubicBezTo>
                  <a:pt x="522" y="484"/>
                  <a:pt x="522" y="484"/>
                  <a:pt x="522" y="484"/>
                </a:cubicBezTo>
                <a:cubicBezTo>
                  <a:pt x="522" y="483"/>
                  <a:pt x="524" y="483"/>
                  <a:pt x="525" y="483"/>
                </a:cubicBezTo>
                <a:cubicBezTo>
                  <a:pt x="525" y="483"/>
                  <a:pt x="525" y="483"/>
                  <a:pt x="525" y="483"/>
                </a:cubicBezTo>
                <a:cubicBezTo>
                  <a:pt x="526" y="484"/>
                  <a:pt x="526" y="485"/>
                  <a:pt x="526" y="486"/>
                </a:cubicBezTo>
                <a:cubicBezTo>
                  <a:pt x="526" y="486"/>
                  <a:pt x="526" y="486"/>
                  <a:pt x="526" y="486"/>
                </a:cubicBezTo>
                <a:cubicBezTo>
                  <a:pt x="526" y="487"/>
                  <a:pt x="525" y="487"/>
                  <a:pt x="524" y="487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23" y="487"/>
                  <a:pt x="523" y="487"/>
                </a:cubicBezTo>
                <a:close/>
                <a:moveTo>
                  <a:pt x="90" y="480"/>
                </a:moveTo>
                <a:cubicBezTo>
                  <a:pt x="90" y="479"/>
                  <a:pt x="90" y="478"/>
                  <a:pt x="91" y="477"/>
                </a:cubicBezTo>
                <a:cubicBezTo>
                  <a:pt x="91" y="477"/>
                  <a:pt x="91" y="477"/>
                  <a:pt x="91" y="477"/>
                </a:cubicBezTo>
                <a:cubicBezTo>
                  <a:pt x="92" y="477"/>
                  <a:pt x="93" y="477"/>
                  <a:pt x="94" y="478"/>
                </a:cubicBezTo>
                <a:cubicBezTo>
                  <a:pt x="94" y="478"/>
                  <a:pt x="94" y="478"/>
                  <a:pt x="94" y="478"/>
                </a:cubicBezTo>
                <a:cubicBezTo>
                  <a:pt x="94" y="479"/>
                  <a:pt x="94" y="480"/>
                  <a:pt x="93" y="481"/>
                </a:cubicBezTo>
                <a:cubicBezTo>
                  <a:pt x="93" y="481"/>
                  <a:pt x="93" y="481"/>
                  <a:pt x="93" y="481"/>
                </a:cubicBezTo>
                <a:cubicBezTo>
                  <a:pt x="92" y="481"/>
                  <a:pt x="92" y="481"/>
                  <a:pt x="92" y="481"/>
                </a:cubicBezTo>
                <a:cubicBezTo>
                  <a:pt x="92" y="481"/>
                  <a:pt x="92" y="481"/>
                  <a:pt x="92" y="481"/>
                </a:cubicBezTo>
                <a:cubicBezTo>
                  <a:pt x="91" y="481"/>
                  <a:pt x="90" y="480"/>
                  <a:pt x="90" y="480"/>
                </a:cubicBezTo>
                <a:close/>
                <a:moveTo>
                  <a:pt x="528" y="476"/>
                </a:moveTo>
                <a:cubicBezTo>
                  <a:pt x="527" y="475"/>
                  <a:pt x="526" y="474"/>
                  <a:pt x="526" y="473"/>
                </a:cubicBezTo>
                <a:cubicBezTo>
                  <a:pt x="526" y="473"/>
                  <a:pt x="526" y="473"/>
                  <a:pt x="526" y="473"/>
                </a:cubicBezTo>
                <a:cubicBezTo>
                  <a:pt x="527" y="472"/>
                  <a:pt x="528" y="472"/>
                  <a:pt x="529" y="472"/>
                </a:cubicBezTo>
                <a:cubicBezTo>
                  <a:pt x="529" y="472"/>
                  <a:pt x="529" y="472"/>
                  <a:pt x="529" y="472"/>
                </a:cubicBezTo>
                <a:cubicBezTo>
                  <a:pt x="530" y="472"/>
                  <a:pt x="531" y="474"/>
                  <a:pt x="530" y="475"/>
                </a:cubicBezTo>
                <a:cubicBezTo>
                  <a:pt x="530" y="475"/>
                  <a:pt x="530" y="475"/>
                  <a:pt x="530" y="475"/>
                </a:cubicBezTo>
                <a:cubicBezTo>
                  <a:pt x="530" y="475"/>
                  <a:pt x="529" y="476"/>
                  <a:pt x="528" y="476"/>
                </a:cubicBezTo>
                <a:cubicBezTo>
                  <a:pt x="528" y="476"/>
                  <a:pt x="528" y="476"/>
                  <a:pt x="528" y="476"/>
                </a:cubicBezTo>
                <a:cubicBezTo>
                  <a:pt x="528" y="476"/>
                  <a:pt x="528" y="476"/>
                  <a:pt x="528" y="476"/>
                </a:cubicBezTo>
                <a:close/>
                <a:moveTo>
                  <a:pt x="86" y="469"/>
                </a:moveTo>
                <a:cubicBezTo>
                  <a:pt x="85" y="467"/>
                  <a:pt x="86" y="466"/>
                  <a:pt x="87" y="466"/>
                </a:cubicBezTo>
                <a:cubicBezTo>
                  <a:pt x="87" y="466"/>
                  <a:pt x="87" y="466"/>
                  <a:pt x="87" y="466"/>
                </a:cubicBezTo>
                <a:cubicBezTo>
                  <a:pt x="88" y="466"/>
                  <a:pt x="89" y="466"/>
                  <a:pt x="89" y="467"/>
                </a:cubicBezTo>
                <a:cubicBezTo>
                  <a:pt x="89" y="467"/>
                  <a:pt x="89" y="467"/>
                  <a:pt x="89" y="467"/>
                </a:cubicBezTo>
                <a:cubicBezTo>
                  <a:pt x="90" y="468"/>
                  <a:pt x="89" y="469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8" y="470"/>
                  <a:pt x="88" y="470"/>
                  <a:pt x="88" y="470"/>
                </a:cubicBezTo>
                <a:cubicBezTo>
                  <a:pt x="87" y="470"/>
                  <a:pt x="86" y="469"/>
                  <a:pt x="86" y="469"/>
                </a:cubicBezTo>
                <a:close/>
                <a:moveTo>
                  <a:pt x="532" y="464"/>
                </a:moveTo>
                <a:cubicBezTo>
                  <a:pt x="531" y="464"/>
                  <a:pt x="530" y="463"/>
                  <a:pt x="531" y="462"/>
                </a:cubicBezTo>
                <a:cubicBezTo>
                  <a:pt x="531" y="462"/>
                  <a:pt x="531" y="462"/>
                  <a:pt x="531" y="462"/>
                </a:cubicBezTo>
                <a:cubicBezTo>
                  <a:pt x="531" y="461"/>
                  <a:pt x="532" y="460"/>
                  <a:pt x="533" y="461"/>
                </a:cubicBezTo>
                <a:cubicBezTo>
                  <a:pt x="533" y="461"/>
                  <a:pt x="533" y="461"/>
                  <a:pt x="533" y="461"/>
                </a:cubicBezTo>
                <a:cubicBezTo>
                  <a:pt x="534" y="461"/>
                  <a:pt x="535" y="462"/>
                  <a:pt x="534" y="463"/>
                </a:cubicBezTo>
                <a:cubicBezTo>
                  <a:pt x="534" y="463"/>
                  <a:pt x="534" y="463"/>
                  <a:pt x="534" y="463"/>
                </a:cubicBezTo>
                <a:cubicBezTo>
                  <a:pt x="534" y="464"/>
                  <a:pt x="533" y="465"/>
                  <a:pt x="533" y="465"/>
                </a:cubicBezTo>
                <a:cubicBezTo>
                  <a:pt x="533" y="465"/>
                  <a:pt x="533" y="465"/>
                  <a:pt x="533" y="465"/>
                </a:cubicBezTo>
                <a:cubicBezTo>
                  <a:pt x="532" y="465"/>
                  <a:pt x="532" y="465"/>
                  <a:pt x="532" y="464"/>
                </a:cubicBezTo>
                <a:close/>
                <a:moveTo>
                  <a:pt x="81" y="457"/>
                </a:moveTo>
                <a:cubicBezTo>
                  <a:pt x="81" y="456"/>
                  <a:pt x="81" y="455"/>
                  <a:pt x="83" y="455"/>
                </a:cubicBezTo>
                <a:cubicBezTo>
                  <a:pt x="83" y="455"/>
                  <a:pt x="83" y="455"/>
                  <a:pt x="83" y="455"/>
                </a:cubicBezTo>
                <a:cubicBezTo>
                  <a:pt x="84" y="454"/>
                  <a:pt x="85" y="455"/>
                  <a:pt x="85" y="456"/>
                </a:cubicBezTo>
                <a:cubicBezTo>
                  <a:pt x="85" y="456"/>
                  <a:pt x="85" y="456"/>
                  <a:pt x="85" y="456"/>
                </a:cubicBezTo>
                <a:cubicBezTo>
                  <a:pt x="85" y="457"/>
                  <a:pt x="85" y="458"/>
                  <a:pt x="84" y="458"/>
                </a:cubicBezTo>
                <a:cubicBezTo>
                  <a:pt x="84" y="458"/>
                  <a:pt x="84" y="458"/>
                  <a:pt x="84" y="458"/>
                </a:cubicBezTo>
                <a:cubicBezTo>
                  <a:pt x="84" y="459"/>
                  <a:pt x="83" y="459"/>
                  <a:pt x="83" y="459"/>
                </a:cubicBezTo>
                <a:cubicBezTo>
                  <a:pt x="83" y="459"/>
                  <a:pt x="83" y="459"/>
                  <a:pt x="83" y="459"/>
                </a:cubicBezTo>
                <a:cubicBezTo>
                  <a:pt x="82" y="459"/>
                  <a:pt x="82" y="458"/>
                  <a:pt x="81" y="457"/>
                </a:cubicBezTo>
                <a:close/>
                <a:moveTo>
                  <a:pt x="536" y="453"/>
                </a:moveTo>
                <a:cubicBezTo>
                  <a:pt x="535" y="453"/>
                  <a:pt x="535" y="452"/>
                  <a:pt x="535" y="451"/>
                </a:cubicBezTo>
                <a:cubicBezTo>
                  <a:pt x="535" y="451"/>
                  <a:pt x="535" y="451"/>
                  <a:pt x="535" y="451"/>
                </a:cubicBezTo>
                <a:cubicBezTo>
                  <a:pt x="535" y="450"/>
                  <a:pt x="537" y="449"/>
                  <a:pt x="538" y="450"/>
                </a:cubicBezTo>
                <a:cubicBezTo>
                  <a:pt x="538" y="450"/>
                  <a:pt x="538" y="450"/>
                  <a:pt x="538" y="450"/>
                </a:cubicBezTo>
                <a:cubicBezTo>
                  <a:pt x="539" y="450"/>
                  <a:pt x="539" y="451"/>
                  <a:pt x="539" y="452"/>
                </a:cubicBezTo>
                <a:cubicBezTo>
                  <a:pt x="539" y="452"/>
                  <a:pt x="539" y="452"/>
                  <a:pt x="539" y="452"/>
                </a:cubicBezTo>
                <a:cubicBezTo>
                  <a:pt x="538" y="453"/>
                  <a:pt x="538" y="453"/>
                  <a:pt x="537" y="453"/>
                </a:cubicBezTo>
                <a:cubicBezTo>
                  <a:pt x="537" y="453"/>
                  <a:pt x="537" y="453"/>
                  <a:pt x="537" y="453"/>
                </a:cubicBezTo>
                <a:cubicBezTo>
                  <a:pt x="537" y="453"/>
                  <a:pt x="536" y="453"/>
                  <a:pt x="536" y="453"/>
                </a:cubicBezTo>
                <a:close/>
                <a:moveTo>
                  <a:pt x="77" y="446"/>
                </a:moveTo>
                <a:cubicBezTo>
                  <a:pt x="77" y="445"/>
                  <a:pt x="77" y="444"/>
                  <a:pt x="78" y="444"/>
                </a:cubicBezTo>
                <a:cubicBezTo>
                  <a:pt x="78" y="444"/>
                  <a:pt x="78" y="444"/>
                  <a:pt x="78" y="444"/>
                </a:cubicBezTo>
                <a:cubicBezTo>
                  <a:pt x="79" y="443"/>
                  <a:pt x="80" y="444"/>
                  <a:pt x="81" y="445"/>
                </a:cubicBezTo>
                <a:cubicBezTo>
                  <a:pt x="81" y="445"/>
                  <a:pt x="81" y="445"/>
                  <a:pt x="81" y="445"/>
                </a:cubicBezTo>
                <a:cubicBezTo>
                  <a:pt x="81" y="446"/>
                  <a:pt x="81" y="447"/>
                  <a:pt x="80" y="447"/>
                </a:cubicBezTo>
                <a:cubicBezTo>
                  <a:pt x="80" y="447"/>
                  <a:pt x="80" y="447"/>
                  <a:pt x="80" y="447"/>
                </a:cubicBezTo>
                <a:cubicBezTo>
                  <a:pt x="79" y="447"/>
                  <a:pt x="79" y="447"/>
                  <a:pt x="79" y="447"/>
                </a:cubicBezTo>
                <a:cubicBezTo>
                  <a:pt x="79" y="447"/>
                  <a:pt x="79" y="447"/>
                  <a:pt x="79" y="447"/>
                </a:cubicBezTo>
                <a:cubicBezTo>
                  <a:pt x="78" y="447"/>
                  <a:pt x="77" y="447"/>
                  <a:pt x="77" y="446"/>
                </a:cubicBezTo>
                <a:close/>
                <a:moveTo>
                  <a:pt x="540" y="442"/>
                </a:moveTo>
                <a:cubicBezTo>
                  <a:pt x="539" y="442"/>
                  <a:pt x="539" y="441"/>
                  <a:pt x="539" y="440"/>
                </a:cubicBezTo>
                <a:cubicBezTo>
                  <a:pt x="539" y="440"/>
                  <a:pt x="539" y="440"/>
                  <a:pt x="539" y="440"/>
                </a:cubicBezTo>
                <a:cubicBezTo>
                  <a:pt x="540" y="438"/>
                  <a:pt x="541" y="438"/>
                  <a:pt x="542" y="438"/>
                </a:cubicBezTo>
                <a:cubicBezTo>
                  <a:pt x="542" y="438"/>
                  <a:pt x="542" y="438"/>
                  <a:pt x="542" y="438"/>
                </a:cubicBezTo>
                <a:cubicBezTo>
                  <a:pt x="543" y="439"/>
                  <a:pt x="543" y="440"/>
                  <a:pt x="543" y="441"/>
                </a:cubicBezTo>
                <a:cubicBezTo>
                  <a:pt x="543" y="441"/>
                  <a:pt x="543" y="441"/>
                  <a:pt x="543" y="441"/>
                </a:cubicBezTo>
                <a:cubicBezTo>
                  <a:pt x="543" y="442"/>
                  <a:pt x="542" y="442"/>
                  <a:pt x="541" y="442"/>
                </a:cubicBezTo>
                <a:cubicBezTo>
                  <a:pt x="541" y="442"/>
                  <a:pt x="541" y="442"/>
                  <a:pt x="541" y="442"/>
                </a:cubicBezTo>
                <a:cubicBezTo>
                  <a:pt x="541" y="442"/>
                  <a:pt x="541" y="442"/>
                  <a:pt x="540" y="442"/>
                </a:cubicBezTo>
                <a:close/>
                <a:moveTo>
                  <a:pt x="73" y="435"/>
                </a:moveTo>
                <a:cubicBezTo>
                  <a:pt x="72" y="434"/>
                  <a:pt x="73" y="433"/>
                  <a:pt x="74" y="432"/>
                </a:cubicBezTo>
                <a:cubicBezTo>
                  <a:pt x="74" y="432"/>
                  <a:pt x="74" y="432"/>
                  <a:pt x="74" y="432"/>
                </a:cubicBezTo>
                <a:cubicBezTo>
                  <a:pt x="75" y="432"/>
                  <a:pt x="76" y="432"/>
                  <a:pt x="76" y="433"/>
                </a:cubicBezTo>
                <a:cubicBezTo>
                  <a:pt x="76" y="433"/>
                  <a:pt x="76" y="433"/>
                  <a:pt x="76" y="433"/>
                </a:cubicBezTo>
                <a:cubicBezTo>
                  <a:pt x="77" y="435"/>
                  <a:pt x="76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5" y="436"/>
                  <a:pt x="75" y="436"/>
                  <a:pt x="75" y="436"/>
                </a:cubicBezTo>
                <a:cubicBezTo>
                  <a:pt x="74" y="436"/>
                  <a:pt x="73" y="436"/>
                  <a:pt x="73" y="435"/>
                </a:cubicBezTo>
                <a:close/>
                <a:moveTo>
                  <a:pt x="545" y="431"/>
                </a:moveTo>
                <a:cubicBezTo>
                  <a:pt x="544" y="430"/>
                  <a:pt x="543" y="429"/>
                  <a:pt x="544" y="428"/>
                </a:cubicBezTo>
                <a:cubicBezTo>
                  <a:pt x="544" y="428"/>
                  <a:pt x="544" y="428"/>
                  <a:pt x="544" y="428"/>
                </a:cubicBezTo>
                <a:cubicBezTo>
                  <a:pt x="544" y="427"/>
                  <a:pt x="545" y="427"/>
                  <a:pt x="546" y="427"/>
                </a:cubicBezTo>
                <a:cubicBezTo>
                  <a:pt x="546" y="427"/>
                  <a:pt x="546" y="427"/>
                  <a:pt x="546" y="427"/>
                </a:cubicBezTo>
                <a:cubicBezTo>
                  <a:pt x="547" y="428"/>
                  <a:pt x="548" y="429"/>
                  <a:pt x="547" y="430"/>
                </a:cubicBezTo>
                <a:cubicBezTo>
                  <a:pt x="547" y="430"/>
                  <a:pt x="547" y="430"/>
                  <a:pt x="547" y="430"/>
                </a:cubicBezTo>
                <a:cubicBezTo>
                  <a:pt x="547" y="431"/>
                  <a:pt x="546" y="431"/>
                  <a:pt x="546" y="431"/>
                </a:cubicBezTo>
                <a:cubicBezTo>
                  <a:pt x="546" y="431"/>
                  <a:pt x="546" y="431"/>
                  <a:pt x="546" y="431"/>
                </a:cubicBezTo>
                <a:cubicBezTo>
                  <a:pt x="545" y="431"/>
                  <a:pt x="545" y="431"/>
                  <a:pt x="545" y="431"/>
                </a:cubicBezTo>
                <a:close/>
                <a:moveTo>
                  <a:pt x="68" y="424"/>
                </a:moveTo>
                <a:cubicBezTo>
                  <a:pt x="68" y="423"/>
                  <a:pt x="69" y="421"/>
                  <a:pt x="70" y="421"/>
                </a:cubicBezTo>
                <a:cubicBezTo>
                  <a:pt x="70" y="421"/>
                  <a:pt x="70" y="421"/>
                  <a:pt x="70" y="421"/>
                </a:cubicBezTo>
                <a:cubicBezTo>
                  <a:pt x="71" y="421"/>
                  <a:pt x="72" y="421"/>
                  <a:pt x="72" y="422"/>
                </a:cubicBezTo>
                <a:cubicBezTo>
                  <a:pt x="72" y="422"/>
                  <a:pt x="72" y="422"/>
                  <a:pt x="72" y="422"/>
                </a:cubicBezTo>
                <a:cubicBezTo>
                  <a:pt x="73" y="423"/>
                  <a:pt x="72" y="424"/>
                  <a:pt x="71" y="425"/>
                </a:cubicBezTo>
                <a:cubicBezTo>
                  <a:pt x="71" y="425"/>
                  <a:pt x="71" y="425"/>
                  <a:pt x="71" y="425"/>
                </a:cubicBezTo>
                <a:cubicBezTo>
                  <a:pt x="71" y="425"/>
                  <a:pt x="71" y="425"/>
                  <a:pt x="70" y="425"/>
                </a:cubicBezTo>
                <a:cubicBezTo>
                  <a:pt x="70" y="425"/>
                  <a:pt x="70" y="425"/>
                  <a:pt x="70" y="425"/>
                </a:cubicBezTo>
                <a:cubicBezTo>
                  <a:pt x="69" y="425"/>
                  <a:pt x="69" y="424"/>
                  <a:pt x="68" y="424"/>
                </a:cubicBezTo>
                <a:close/>
                <a:moveTo>
                  <a:pt x="549" y="420"/>
                </a:moveTo>
                <a:cubicBezTo>
                  <a:pt x="548" y="419"/>
                  <a:pt x="547" y="418"/>
                  <a:pt x="548" y="417"/>
                </a:cubicBezTo>
                <a:cubicBezTo>
                  <a:pt x="548" y="417"/>
                  <a:pt x="548" y="417"/>
                  <a:pt x="548" y="417"/>
                </a:cubicBezTo>
                <a:cubicBezTo>
                  <a:pt x="548" y="416"/>
                  <a:pt x="549" y="416"/>
                  <a:pt x="550" y="416"/>
                </a:cubicBezTo>
                <a:cubicBezTo>
                  <a:pt x="550" y="416"/>
                  <a:pt x="550" y="416"/>
                  <a:pt x="550" y="416"/>
                </a:cubicBezTo>
                <a:cubicBezTo>
                  <a:pt x="551" y="416"/>
                  <a:pt x="552" y="417"/>
                  <a:pt x="552" y="418"/>
                </a:cubicBezTo>
                <a:cubicBezTo>
                  <a:pt x="552" y="418"/>
                  <a:pt x="552" y="418"/>
                  <a:pt x="552" y="418"/>
                </a:cubicBezTo>
                <a:cubicBezTo>
                  <a:pt x="551" y="419"/>
                  <a:pt x="551" y="420"/>
                  <a:pt x="550" y="420"/>
                </a:cubicBezTo>
                <a:cubicBezTo>
                  <a:pt x="550" y="420"/>
                  <a:pt x="550" y="420"/>
                  <a:pt x="550" y="420"/>
                </a:cubicBezTo>
                <a:cubicBezTo>
                  <a:pt x="549" y="420"/>
                  <a:pt x="549" y="420"/>
                  <a:pt x="549" y="420"/>
                </a:cubicBezTo>
                <a:close/>
                <a:moveTo>
                  <a:pt x="65" y="412"/>
                </a:moveTo>
                <a:cubicBezTo>
                  <a:pt x="64" y="411"/>
                  <a:pt x="65" y="410"/>
                  <a:pt x="66" y="410"/>
                </a:cubicBezTo>
                <a:cubicBezTo>
                  <a:pt x="66" y="410"/>
                  <a:pt x="66" y="410"/>
                  <a:pt x="66" y="410"/>
                </a:cubicBezTo>
                <a:cubicBezTo>
                  <a:pt x="67" y="409"/>
                  <a:pt x="68" y="410"/>
                  <a:pt x="68" y="411"/>
                </a:cubicBezTo>
                <a:cubicBezTo>
                  <a:pt x="68" y="411"/>
                  <a:pt x="68" y="411"/>
                  <a:pt x="68" y="411"/>
                </a:cubicBezTo>
                <a:cubicBezTo>
                  <a:pt x="69" y="412"/>
                  <a:pt x="68" y="413"/>
                  <a:pt x="67" y="414"/>
                </a:cubicBezTo>
                <a:cubicBezTo>
                  <a:pt x="67" y="414"/>
                  <a:pt x="67" y="414"/>
                  <a:pt x="67" y="414"/>
                </a:cubicBezTo>
                <a:cubicBezTo>
                  <a:pt x="67" y="414"/>
                  <a:pt x="67" y="414"/>
                  <a:pt x="66" y="414"/>
                </a:cubicBezTo>
                <a:cubicBezTo>
                  <a:pt x="66" y="414"/>
                  <a:pt x="66" y="414"/>
                  <a:pt x="66" y="414"/>
                </a:cubicBezTo>
                <a:cubicBezTo>
                  <a:pt x="66" y="414"/>
                  <a:pt x="65" y="413"/>
                  <a:pt x="65" y="412"/>
                </a:cubicBezTo>
                <a:close/>
                <a:moveTo>
                  <a:pt x="553" y="408"/>
                </a:moveTo>
                <a:cubicBezTo>
                  <a:pt x="552" y="408"/>
                  <a:pt x="551" y="407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1" y="406"/>
                  <a:pt x="551" y="406"/>
                  <a:pt x="551" y="406"/>
                </a:cubicBezTo>
                <a:cubicBezTo>
                  <a:pt x="552" y="405"/>
                  <a:pt x="553" y="404"/>
                  <a:pt x="554" y="404"/>
                </a:cubicBezTo>
                <a:cubicBezTo>
                  <a:pt x="554" y="404"/>
                  <a:pt x="554" y="404"/>
                  <a:pt x="554" y="404"/>
                </a:cubicBezTo>
                <a:cubicBezTo>
                  <a:pt x="555" y="405"/>
                  <a:pt x="556" y="406"/>
                  <a:pt x="555" y="407"/>
                </a:cubicBezTo>
                <a:cubicBezTo>
                  <a:pt x="555" y="407"/>
                  <a:pt x="555" y="407"/>
                  <a:pt x="555" y="407"/>
                </a:cubicBezTo>
                <a:cubicBezTo>
                  <a:pt x="555" y="408"/>
                  <a:pt x="554" y="408"/>
                  <a:pt x="553" y="408"/>
                </a:cubicBezTo>
                <a:cubicBezTo>
                  <a:pt x="553" y="408"/>
                  <a:pt x="553" y="408"/>
                  <a:pt x="553" y="408"/>
                </a:cubicBezTo>
                <a:cubicBezTo>
                  <a:pt x="553" y="408"/>
                  <a:pt x="553" y="408"/>
                  <a:pt x="553" y="408"/>
                </a:cubicBezTo>
                <a:close/>
                <a:moveTo>
                  <a:pt x="61" y="401"/>
                </a:moveTo>
                <a:cubicBezTo>
                  <a:pt x="61" y="401"/>
                  <a:pt x="61" y="401"/>
                  <a:pt x="61" y="401"/>
                </a:cubicBezTo>
                <a:cubicBezTo>
                  <a:pt x="61" y="400"/>
                  <a:pt x="61" y="398"/>
                  <a:pt x="63" y="398"/>
                </a:cubicBezTo>
                <a:cubicBezTo>
                  <a:pt x="63" y="398"/>
                  <a:pt x="63" y="398"/>
                  <a:pt x="63" y="398"/>
                </a:cubicBezTo>
                <a:cubicBezTo>
                  <a:pt x="64" y="398"/>
                  <a:pt x="65" y="399"/>
                  <a:pt x="65" y="400"/>
                </a:cubicBezTo>
                <a:cubicBezTo>
                  <a:pt x="65" y="400"/>
                  <a:pt x="65" y="400"/>
                  <a:pt x="65" y="400"/>
                </a:cubicBezTo>
                <a:cubicBezTo>
                  <a:pt x="65" y="401"/>
                  <a:pt x="65" y="402"/>
                  <a:pt x="64" y="402"/>
                </a:cubicBezTo>
                <a:cubicBezTo>
                  <a:pt x="64" y="402"/>
                  <a:pt x="64" y="402"/>
                  <a:pt x="64" y="402"/>
                </a:cubicBezTo>
                <a:cubicBezTo>
                  <a:pt x="63" y="402"/>
                  <a:pt x="63" y="402"/>
                  <a:pt x="63" y="402"/>
                </a:cubicBezTo>
                <a:cubicBezTo>
                  <a:pt x="63" y="402"/>
                  <a:pt x="63" y="402"/>
                  <a:pt x="63" y="402"/>
                </a:cubicBezTo>
                <a:cubicBezTo>
                  <a:pt x="62" y="402"/>
                  <a:pt x="61" y="402"/>
                  <a:pt x="61" y="401"/>
                </a:cubicBezTo>
                <a:close/>
                <a:moveTo>
                  <a:pt x="556" y="397"/>
                </a:moveTo>
                <a:cubicBezTo>
                  <a:pt x="555" y="396"/>
                  <a:pt x="554" y="395"/>
                  <a:pt x="554" y="394"/>
                </a:cubicBezTo>
                <a:cubicBezTo>
                  <a:pt x="554" y="394"/>
                  <a:pt x="554" y="394"/>
                  <a:pt x="554" y="394"/>
                </a:cubicBezTo>
                <a:cubicBezTo>
                  <a:pt x="555" y="393"/>
                  <a:pt x="556" y="393"/>
                  <a:pt x="557" y="393"/>
                </a:cubicBezTo>
                <a:cubicBezTo>
                  <a:pt x="557" y="393"/>
                  <a:pt x="557" y="393"/>
                  <a:pt x="557" y="393"/>
                </a:cubicBezTo>
                <a:cubicBezTo>
                  <a:pt x="558" y="393"/>
                  <a:pt x="559" y="394"/>
                  <a:pt x="558" y="395"/>
                </a:cubicBezTo>
                <a:cubicBezTo>
                  <a:pt x="558" y="395"/>
                  <a:pt x="558" y="395"/>
                  <a:pt x="558" y="395"/>
                </a:cubicBezTo>
                <a:cubicBezTo>
                  <a:pt x="558" y="396"/>
                  <a:pt x="557" y="397"/>
                  <a:pt x="556" y="397"/>
                </a:cubicBezTo>
                <a:cubicBezTo>
                  <a:pt x="556" y="397"/>
                  <a:pt x="556" y="397"/>
                  <a:pt x="556" y="397"/>
                </a:cubicBezTo>
                <a:cubicBezTo>
                  <a:pt x="556" y="397"/>
                  <a:pt x="556" y="397"/>
                  <a:pt x="556" y="397"/>
                </a:cubicBezTo>
                <a:close/>
                <a:moveTo>
                  <a:pt x="58" y="389"/>
                </a:moveTo>
                <a:cubicBezTo>
                  <a:pt x="58" y="389"/>
                  <a:pt x="58" y="389"/>
                  <a:pt x="58" y="389"/>
                </a:cubicBezTo>
                <a:cubicBezTo>
                  <a:pt x="58" y="388"/>
                  <a:pt x="59" y="387"/>
                  <a:pt x="60" y="387"/>
                </a:cubicBezTo>
                <a:cubicBezTo>
                  <a:pt x="60" y="387"/>
                  <a:pt x="60" y="387"/>
                  <a:pt x="60" y="387"/>
                </a:cubicBezTo>
                <a:cubicBezTo>
                  <a:pt x="61" y="386"/>
                  <a:pt x="62" y="387"/>
                  <a:pt x="62" y="388"/>
                </a:cubicBezTo>
                <a:cubicBezTo>
                  <a:pt x="62" y="388"/>
                  <a:pt x="62" y="388"/>
                  <a:pt x="62" y="388"/>
                </a:cubicBezTo>
                <a:cubicBezTo>
                  <a:pt x="62" y="389"/>
                  <a:pt x="62" y="390"/>
                  <a:pt x="61" y="390"/>
                </a:cubicBezTo>
                <a:cubicBezTo>
                  <a:pt x="61" y="390"/>
                  <a:pt x="61" y="390"/>
                  <a:pt x="61" y="390"/>
                </a:cubicBezTo>
                <a:cubicBezTo>
                  <a:pt x="61" y="390"/>
                  <a:pt x="60" y="390"/>
                  <a:pt x="60" y="390"/>
                </a:cubicBezTo>
                <a:cubicBezTo>
                  <a:pt x="60" y="390"/>
                  <a:pt x="60" y="390"/>
                  <a:pt x="60" y="390"/>
                </a:cubicBezTo>
                <a:cubicBezTo>
                  <a:pt x="59" y="390"/>
                  <a:pt x="59" y="390"/>
                  <a:pt x="58" y="389"/>
                </a:cubicBezTo>
                <a:close/>
                <a:moveTo>
                  <a:pt x="559" y="385"/>
                </a:moveTo>
                <a:cubicBezTo>
                  <a:pt x="558" y="385"/>
                  <a:pt x="557" y="384"/>
                  <a:pt x="557" y="383"/>
                </a:cubicBezTo>
                <a:cubicBezTo>
                  <a:pt x="557" y="383"/>
                  <a:pt x="557" y="383"/>
                  <a:pt x="557" y="383"/>
                </a:cubicBezTo>
                <a:cubicBezTo>
                  <a:pt x="557" y="382"/>
                  <a:pt x="558" y="381"/>
                  <a:pt x="559" y="381"/>
                </a:cubicBezTo>
                <a:cubicBezTo>
                  <a:pt x="559" y="381"/>
                  <a:pt x="559" y="381"/>
                  <a:pt x="559" y="381"/>
                </a:cubicBezTo>
                <a:cubicBezTo>
                  <a:pt x="560" y="381"/>
                  <a:pt x="561" y="382"/>
                  <a:pt x="561" y="383"/>
                </a:cubicBezTo>
                <a:cubicBezTo>
                  <a:pt x="561" y="383"/>
                  <a:pt x="561" y="383"/>
                  <a:pt x="561" y="383"/>
                </a:cubicBezTo>
                <a:cubicBezTo>
                  <a:pt x="561" y="384"/>
                  <a:pt x="560" y="385"/>
                  <a:pt x="559" y="385"/>
                </a:cubicBezTo>
                <a:cubicBezTo>
                  <a:pt x="559" y="385"/>
                  <a:pt x="559" y="385"/>
                  <a:pt x="559" y="385"/>
                </a:cubicBezTo>
                <a:cubicBezTo>
                  <a:pt x="559" y="385"/>
                  <a:pt x="559" y="385"/>
                  <a:pt x="559" y="385"/>
                </a:cubicBezTo>
                <a:close/>
                <a:moveTo>
                  <a:pt x="56" y="377"/>
                </a:moveTo>
                <a:cubicBezTo>
                  <a:pt x="56" y="376"/>
                  <a:pt x="57" y="375"/>
                  <a:pt x="58" y="375"/>
                </a:cubicBezTo>
                <a:cubicBezTo>
                  <a:pt x="58" y="375"/>
                  <a:pt x="58" y="375"/>
                  <a:pt x="58" y="375"/>
                </a:cubicBezTo>
                <a:cubicBezTo>
                  <a:pt x="59" y="375"/>
                  <a:pt x="60" y="375"/>
                  <a:pt x="60" y="376"/>
                </a:cubicBezTo>
                <a:cubicBezTo>
                  <a:pt x="60" y="376"/>
                  <a:pt x="60" y="376"/>
                  <a:pt x="60" y="376"/>
                </a:cubicBezTo>
                <a:cubicBezTo>
                  <a:pt x="60" y="377"/>
                  <a:pt x="59" y="378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8" y="379"/>
                  <a:pt x="58" y="379"/>
                  <a:pt x="58" y="379"/>
                </a:cubicBezTo>
                <a:cubicBezTo>
                  <a:pt x="57" y="379"/>
                  <a:pt x="56" y="378"/>
                  <a:pt x="56" y="377"/>
                </a:cubicBezTo>
                <a:close/>
                <a:moveTo>
                  <a:pt x="561" y="373"/>
                </a:moveTo>
                <a:cubicBezTo>
                  <a:pt x="560" y="373"/>
                  <a:pt x="559" y="372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1"/>
                  <a:pt x="559" y="371"/>
                  <a:pt x="559" y="371"/>
                </a:cubicBezTo>
                <a:cubicBezTo>
                  <a:pt x="559" y="370"/>
                  <a:pt x="560" y="369"/>
                  <a:pt x="561" y="369"/>
                </a:cubicBezTo>
                <a:cubicBezTo>
                  <a:pt x="561" y="369"/>
                  <a:pt x="561" y="369"/>
                  <a:pt x="561" y="369"/>
                </a:cubicBezTo>
                <a:cubicBezTo>
                  <a:pt x="562" y="369"/>
                  <a:pt x="563" y="370"/>
                  <a:pt x="563" y="371"/>
                </a:cubicBezTo>
                <a:cubicBezTo>
                  <a:pt x="563" y="371"/>
                  <a:pt x="563" y="371"/>
                  <a:pt x="563" y="371"/>
                </a:cubicBezTo>
                <a:cubicBezTo>
                  <a:pt x="563" y="372"/>
                  <a:pt x="562" y="373"/>
                  <a:pt x="561" y="373"/>
                </a:cubicBezTo>
                <a:cubicBezTo>
                  <a:pt x="561" y="373"/>
                  <a:pt x="561" y="373"/>
                  <a:pt x="561" y="373"/>
                </a:cubicBezTo>
                <a:cubicBezTo>
                  <a:pt x="561" y="373"/>
                  <a:pt x="561" y="373"/>
                  <a:pt x="561" y="373"/>
                </a:cubicBezTo>
                <a:close/>
                <a:moveTo>
                  <a:pt x="54" y="365"/>
                </a:moveTo>
                <a:cubicBezTo>
                  <a:pt x="54" y="364"/>
                  <a:pt x="55" y="363"/>
                  <a:pt x="56" y="363"/>
                </a:cubicBezTo>
                <a:cubicBezTo>
                  <a:pt x="56" y="363"/>
                  <a:pt x="56" y="363"/>
                  <a:pt x="56" y="363"/>
                </a:cubicBezTo>
                <a:cubicBezTo>
                  <a:pt x="57" y="363"/>
                  <a:pt x="58" y="363"/>
                  <a:pt x="58" y="365"/>
                </a:cubicBezTo>
                <a:cubicBezTo>
                  <a:pt x="58" y="365"/>
                  <a:pt x="58" y="365"/>
                  <a:pt x="58" y="365"/>
                </a:cubicBezTo>
                <a:cubicBezTo>
                  <a:pt x="58" y="366"/>
                  <a:pt x="58" y="367"/>
                  <a:pt x="57" y="367"/>
                </a:cubicBezTo>
                <a:cubicBezTo>
                  <a:pt x="57" y="367"/>
                  <a:pt x="57" y="367"/>
                  <a:pt x="57" y="367"/>
                </a:cubicBezTo>
                <a:cubicBezTo>
                  <a:pt x="56" y="367"/>
                  <a:pt x="56" y="367"/>
                  <a:pt x="56" y="367"/>
                </a:cubicBezTo>
                <a:cubicBezTo>
                  <a:pt x="56" y="367"/>
                  <a:pt x="56" y="367"/>
                  <a:pt x="56" y="367"/>
                </a:cubicBezTo>
                <a:cubicBezTo>
                  <a:pt x="55" y="367"/>
                  <a:pt x="54" y="366"/>
                  <a:pt x="54" y="365"/>
                </a:cubicBezTo>
                <a:close/>
                <a:moveTo>
                  <a:pt x="562" y="361"/>
                </a:moveTo>
                <a:cubicBezTo>
                  <a:pt x="561" y="361"/>
                  <a:pt x="560" y="360"/>
                  <a:pt x="560" y="359"/>
                </a:cubicBezTo>
                <a:cubicBezTo>
                  <a:pt x="560" y="359"/>
                  <a:pt x="560" y="359"/>
                  <a:pt x="560" y="359"/>
                </a:cubicBezTo>
                <a:cubicBezTo>
                  <a:pt x="561" y="358"/>
                  <a:pt x="562" y="357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4" y="357"/>
                  <a:pt x="565" y="358"/>
                  <a:pt x="564" y="359"/>
                </a:cubicBezTo>
                <a:cubicBezTo>
                  <a:pt x="564" y="359"/>
                  <a:pt x="564" y="359"/>
                  <a:pt x="564" y="359"/>
                </a:cubicBezTo>
                <a:cubicBezTo>
                  <a:pt x="564" y="361"/>
                  <a:pt x="563" y="361"/>
                  <a:pt x="562" y="361"/>
                </a:cubicBezTo>
                <a:cubicBezTo>
                  <a:pt x="562" y="361"/>
                  <a:pt x="562" y="361"/>
                  <a:pt x="562" y="361"/>
                </a:cubicBezTo>
                <a:cubicBezTo>
                  <a:pt x="562" y="361"/>
                  <a:pt x="562" y="361"/>
                  <a:pt x="562" y="361"/>
                </a:cubicBezTo>
                <a:close/>
                <a:moveTo>
                  <a:pt x="53" y="353"/>
                </a:moveTo>
                <a:cubicBezTo>
                  <a:pt x="53" y="352"/>
                  <a:pt x="54" y="351"/>
                  <a:pt x="55" y="351"/>
                </a:cubicBezTo>
                <a:cubicBezTo>
                  <a:pt x="55" y="351"/>
                  <a:pt x="55" y="351"/>
                  <a:pt x="55" y="351"/>
                </a:cubicBezTo>
                <a:cubicBezTo>
                  <a:pt x="56" y="351"/>
                  <a:pt x="57" y="352"/>
                  <a:pt x="57" y="353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57" y="354"/>
                  <a:pt x="56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5" y="355"/>
                  <a:pt x="55" y="355"/>
                  <a:pt x="55" y="355"/>
                </a:cubicBezTo>
                <a:cubicBezTo>
                  <a:pt x="54" y="355"/>
                  <a:pt x="53" y="354"/>
                  <a:pt x="53" y="353"/>
                </a:cubicBezTo>
                <a:close/>
                <a:moveTo>
                  <a:pt x="563" y="349"/>
                </a:moveTo>
                <a:cubicBezTo>
                  <a:pt x="562" y="349"/>
                  <a:pt x="561" y="348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7"/>
                  <a:pt x="561" y="347"/>
                  <a:pt x="561" y="347"/>
                </a:cubicBezTo>
                <a:cubicBezTo>
                  <a:pt x="561" y="346"/>
                  <a:pt x="562" y="345"/>
                  <a:pt x="563" y="345"/>
                </a:cubicBezTo>
                <a:cubicBezTo>
                  <a:pt x="563" y="345"/>
                  <a:pt x="563" y="345"/>
                  <a:pt x="563" y="345"/>
                </a:cubicBezTo>
                <a:cubicBezTo>
                  <a:pt x="564" y="345"/>
                  <a:pt x="565" y="346"/>
                  <a:pt x="565" y="347"/>
                </a:cubicBezTo>
                <a:cubicBezTo>
                  <a:pt x="565" y="347"/>
                  <a:pt x="565" y="347"/>
                  <a:pt x="565" y="347"/>
                </a:cubicBezTo>
                <a:cubicBezTo>
                  <a:pt x="565" y="348"/>
                  <a:pt x="564" y="349"/>
                  <a:pt x="563" y="349"/>
                </a:cubicBezTo>
                <a:cubicBezTo>
                  <a:pt x="563" y="349"/>
                  <a:pt x="563" y="349"/>
                  <a:pt x="563" y="349"/>
                </a:cubicBezTo>
                <a:cubicBezTo>
                  <a:pt x="563" y="349"/>
                  <a:pt x="563" y="349"/>
                  <a:pt x="563" y="349"/>
                </a:cubicBezTo>
                <a:close/>
                <a:moveTo>
                  <a:pt x="53" y="341"/>
                </a:moveTo>
                <a:cubicBezTo>
                  <a:pt x="53" y="340"/>
                  <a:pt x="53" y="339"/>
                  <a:pt x="55" y="339"/>
                </a:cubicBezTo>
                <a:cubicBezTo>
                  <a:pt x="55" y="339"/>
                  <a:pt x="55" y="339"/>
                  <a:pt x="55" y="339"/>
                </a:cubicBezTo>
                <a:cubicBezTo>
                  <a:pt x="56" y="339"/>
                  <a:pt x="57" y="340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1"/>
                  <a:pt x="57" y="341"/>
                  <a:pt x="57" y="341"/>
                </a:cubicBezTo>
                <a:cubicBezTo>
                  <a:pt x="57" y="342"/>
                  <a:pt x="56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5" y="343"/>
                  <a:pt x="55" y="343"/>
                  <a:pt x="55" y="343"/>
                </a:cubicBezTo>
                <a:cubicBezTo>
                  <a:pt x="54" y="343"/>
                  <a:pt x="53" y="342"/>
                  <a:pt x="53" y="341"/>
                </a:cubicBezTo>
                <a:close/>
                <a:moveTo>
                  <a:pt x="562" y="335"/>
                </a:moveTo>
                <a:cubicBezTo>
                  <a:pt x="562" y="334"/>
                  <a:pt x="562" y="333"/>
                  <a:pt x="564" y="333"/>
                </a:cubicBezTo>
                <a:cubicBezTo>
                  <a:pt x="564" y="333"/>
                  <a:pt x="564" y="333"/>
                  <a:pt x="564" y="333"/>
                </a:cubicBezTo>
                <a:cubicBezTo>
                  <a:pt x="565" y="333"/>
                  <a:pt x="566" y="334"/>
                  <a:pt x="566" y="335"/>
                </a:cubicBezTo>
                <a:cubicBezTo>
                  <a:pt x="566" y="335"/>
                  <a:pt x="566" y="335"/>
                  <a:pt x="566" y="335"/>
                </a:cubicBezTo>
                <a:cubicBezTo>
                  <a:pt x="566" y="336"/>
                  <a:pt x="565" y="337"/>
                  <a:pt x="564" y="337"/>
                </a:cubicBezTo>
                <a:cubicBezTo>
                  <a:pt x="564" y="337"/>
                  <a:pt x="564" y="337"/>
                  <a:pt x="564" y="337"/>
                </a:cubicBezTo>
                <a:cubicBezTo>
                  <a:pt x="562" y="337"/>
                  <a:pt x="562" y="336"/>
                  <a:pt x="562" y="335"/>
                </a:cubicBezTo>
                <a:close/>
                <a:moveTo>
                  <a:pt x="55" y="331"/>
                </a:moveTo>
                <a:cubicBezTo>
                  <a:pt x="54" y="331"/>
                  <a:pt x="53" y="330"/>
                  <a:pt x="53" y="329"/>
                </a:cubicBezTo>
                <a:cubicBezTo>
                  <a:pt x="53" y="329"/>
                  <a:pt x="53" y="329"/>
                  <a:pt x="53" y="329"/>
                </a:cubicBezTo>
                <a:cubicBezTo>
                  <a:pt x="53" y="328"/>
                  <a:pt x="54" y="327"/>
                  <a:pt x="55" y="327"/>
                </a:cubicBezTo>
                <a:cubicBezTo>
                  <a:pt x="55" y="327"/>
                  <a:pt x="55" y="327"/>
                  <a:pt x="55" y="327"/>
                </a:cubicBezTo>
                <a:cubicBezTo>
                  <a:pt x="56" y="327"/>
                  <a:pt x="57" y="328"/>
                  <a:pt x="57" y="329"/>
                </a:cubicBezTo>
                <a:cubicBezTo>
                  <a:pt x="57" y="329"/>
                  <a:pt x="57" y="329"/>
                  <a:pt x="57" y="329"/>
                </a:cubicBezTo>
                <a:cubicBezTo>
                  <a:pt x="57" y="330"/>
                  <a:pt x="56" y="331"/>
                  <a:pt x="55" y="331"/>
                </a:cubicBezTo>
                <a:cubicBezTo>
                  <a:pt x="55" y="331"/>
                  <a:pt x="55" y="331"/>
                  <a:pt x="55" y="331"/>
                </a:cubicBezTo>
                <a:cubicBezTo>
                  <a:pt x="55" y="331"/>
                  <a:pt x="55" y="331"/>
                  <a:pt x="55" y="331"/>
                </a:cubicBezTo>
                <a:close/>
                <a:moveTo>
                  <a:pt x="561" y="323"/>
                </a:moveTo>
                <a:cubicBezTo>
                  <a:pt x="561" y="323"/>
                  <a:pt x="561" y="323"/>
                  <a:pt x="561" y="323"/>
                </a:cubicBezTo>
                <a:cubicBezTo>
                  <a:pt x="561" y="323"/>
                  <a:pt x="561" y="323"/>
                  <a:pt x="561" y="323"/>
                </a:cubicBezTo>
                <a:cubicBezTo>
                  <a:pt x="561" y="322"/>
                  <a:pt x="562" y="321"/>
                  <a:pt x="563" y="321"/>
                </a:cubicBezTo>
                <a:cubicBezTo>
                  <a:pt x="563" y="321"/>
                  <a:pt x="563" y="321"/>
                  <a:pt x="563" y="321"/>
                </a:cubicBezTo>
                <a:cubicBezTo>
                  <a:pt x="564" y="321"/>
                  <a:pt x="565" y="322"/>
                  <a:pt x="565" y="323"/>
                </a:cubicBezTo>
                <a:cubicBezTo>
                  <a:pt x="565" y="323"/>
                  <a:pt x="565" y="323"/>
                  <a:pt x="565" y="323"/>
                </a:cubicBezTo>
                <a:cubicBezTo>
                  <a:pt x="565" y="324"/>
                  <a:pt x="564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3" y="325"/>
                  <a:pt x="563" y="325"/>
                  <a:pt x="563" y="325"/>
                </a:cubicBezTo>
                <a:cubicBezTo>
                  <a:pt x="562" y="325"/>
                  <a:pt x="561" y="324"/>
                  <a:pt x="561" y="323"/>
                </a:cubicBezTo>
                <a:close/>
                <a:moveTo>
                  <a:pt x="55" y="319"/>
                </a:moveTo>
                <a:cubicBezTo>
                  <a:pt x="54" y="319"/>
                  <a:pt x="53" y="318"/>
                  <a:pt x="53" y="317"/>
                </a:cubicBezTo>
                <a:cubicBezTo>
                  <a:pt x="53" y="317"/>
                  <a:pt x="53" y="317"/>
                  <a:pt x="53" y="317"/>
                </a:cubicBezTo>
                <a:cubicBezTo>
                  <a:pt x="53" y="316"/>
                  <a:pt x="54" y="315"/>
                  <a:pt x="55" y="315"/>
                </a:cubicBezTo>
                <a:cubicBezTo>
                  <a:pt x="55" y="315"/>
                  <a:pt x="55" y="315"/>
                  <a:pt x="55" y="315"/>
                </a:cubicBezTo>
                <a:cubicBezTo>
                  <a:pt x="57" y="315"/>
                  <a:pt x="57" y="316"/>
                  <a:pt x="57" y="317"/>
                </a:cubicBezTo>
                <a:cubicBezTo>
                  <a:pt x="57" y="317"/>
                  <a:pt x="57" y="317"/>
                  <a:pt x="57" y="317"/>
                </a:cubicBezTo>
                <a:cubicBezTo>
                  <a:pt x="57" y="318"/>
                  <a:pt x="56" y="319"/>
                  <a:pt x="55" y="319"/>
                </a:cubicBezTo>
                <a:cubicBezTo>
                  <a:pt x="55" y="319"/>
                  <a:pt x="55" y="319"/>
                  <a:pt x="55" y="319"/>
                </a:cubicBezTo>
                <a:cubicBezTo>
                  <a:pt x="55" y="319"/>
                  <a:pt x="55" y="319"/>
                  <a:pt x="55" y="319"/>
                </a:cubicBezTo>
                <a:close/>
                <a:moveTo>
                  <a:pt x="560" y="312"/>
                </a:moveTo>
                <a:cubicBezTo>
                  <a:pt x="560" y="312"/>
                  <a:pt x="560" y="312"/>
                  <a:pt x="560" y="312"/>
                </a:cubicBezTo>
                <a:cubicBezTo>
                  <a:pt x="560" y="312"/>
                  <a:pt x="560" y="312"/>
                  <a:pt x="560" y="312"/>
                </a:cubicBezTo>
                <a:cubicBezTo>
                  <a:pt x="560" y="310"/>
                  <a:pt x="561" y="309"/>
                  <a:pt x="562" y="309"/>
                </a:cubicBezTo>
                <a:cubicBezTo>
                  <a:pt x="562" y="309"/>
                  <a:pt x="562" y="309"/>
                  <a:pt x="562" y="309"/>
                </a:cubicBezTo>
                <a:cubicBezTo>
                  <a:pt x="563" y="309"/>
                  <a:pt x="564" y="310"/>
                  <a:pt x="564" y="311"/>
                </a:cubicBezTo>
                <a:cubicBezTo>
                  <a:pt x="564" y="311"/>
                  <a:pt x="564" y="311"/>
                  <a:pt x="564" y="311"/>
                </a:cubicBezTo>
                <a:cubicBezTo>
                  <a:pt x="564" y="312"/>
                  <a:pt x="564" y="313"/>
                  <a:pt x="563" y="313"/>
                </a:cubicBezTo>
                <a:cubicBezTo>
                  <a:pt x="563" y="313"/>
                  <a:pt x="563" y="313"/>
                  <a:pt x="563" y="313"/>
                </a:cubicBezTo>
                <a:cubicBezTo>
                  <a:pt x="563" y="313"/>
                  <a:pt x="562" y="313"/>
                  <a:pt x="562" y="313"/>
                </a:cubicBezTo>
                <a:cubicBezTo>
                  <a:pt x="562" y="313"/>
                  <a:pt x="562" y="313"/>
                  <a:pt x="562" y="313"/>
                </a:cubicBezTo>
                <a:cubicBezTo>
                  <a:pt x="561" y="313"/>
                  <a:pt x="560" y="313"/>
                  <a:pt x="560" y="312"/>
                </a:cubicBezTo>
                <a:close/>
                <a:moveTo>
                  <a:pt x="56" y="307"/>
                </a:moveTo>
                <a:cubicBezTo>
                  <a:pt x="55" y="307"/>
                  <a:pt x="54" y="306"/>
                  <a:pt x="54" y="305"/>
                </a:cubicBezTo>
                <a:cubicBezTo>
                  <a:pt x="54" y="305"/>
                  <a:pt x="54" y="305"/>
                  <a:pt x="54" y="305"/>
                </a:cubicBezTo>
                <a:cubicBezTo>
                  <a:pt x="55" y="304"/>
                  <a:pt x="56" y="303"/>
                  <a:pt x="57" y="303"/>
                </a:cubicBezTo>
                <a:cubicBezTo>
                  <a:pt x="57" y="303"/>
                  <a:pt x="57" y="303"/>
                  <a:pt x="57" y="303"/>
                </a:cubicBezTo>
                <a:cubicBezTo>
                  <a:pt x="58" y="303"/>
                  <a:pt x="59" y="304"/>
                  <a:pt x="58" y="305"/>
                </a:cubicBezTo>
                <a:cubicBezTo>
                  <a:pt x="58" y="305"/>
                  <a:pt x="58" y="305"/>
                  <a:pt x="58" y="305"/>
                </a:cubicBezTo>
                <a:cubicBezTo>
                  <a:pt x="58" y="306"/>
                  <a:pt x="57" y="307"/>
                  <a:pt x="56" y="307"/>
                </a:cubicBezTo>
                <a:cubicBezTo>
                  <a:pt x="56" y="307"/>
                  <a:pt x="56" y="307"/>
                  <a:pt x="56" y="307"/>
                </a:cubicBezTo>
                <a:cubicBezTo>
                  <a:pt x="56" y="307"/>
                  <a:pt x="56" y="307"/>
                  <a:pt x="56" y="307"/>
                </a:cubicBezTo>
                <a:close/>
                <a:moveTo>
                  <a:pt x="559" y="300"/>
                </a:moveTo>
                <a:cubicBezTo>
                  <a:pt x="559" y="299"/>
                  <a:pt x="560" y="298"/>
                  <a:pt x="561" y="297"/>
                </a:cubicBezTo>
                <a:cubicBezTo>
                  <a:pt x="561" y="297"/>
                  <a:pt x="561" y="297"/>
                  <a:pt x="561" y="297"/>
                </a:cubicBezTo>
                <a:cubicBezTo>
                  <a:pt x="562" y="297"/>
                  <a:pt x="563" y="298"/>
                  <a:pt x="563" y="299"/>
                </a:cubicBezTo>
                <a:cubicBezTo>
                  <a:pt x="563" y="299"/>
                  <a:pt x="563" y="299"/>
                  <a:pt x="563" y="299"/>
                </a:cubicBezTo>
                <a:cubicBezTo>
                  <a:pt x="563" y="300"/>
                  <a:pt x="562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1" y="301"/>
                  <a:pt x="561" y="301"/>
                  <a:pt x="561" y="301"/>
                </a:cubicBezTo>
                <a:cubicBezTo>
                  <a:pt x="560" y="301"/>
                  <a:pt x="559" y="301"/>
                  <a:pt x="559" y="300"/>
                </a:cubicBezTo>
                <a:close/>
                <a:moveTo>
                  <a:pt x="58" y="295"/>
                </a:moveTo>
                <a:cubicBezTo>
                  <a:pt x="57" y="295"/>
                  <a:pt x="56" y="294"/>
                  <a:pt x="56" y="293"/>
                </a:cubicBezTo>
                <a:cubicBezTo>
                  <a:pt x="56" y="293"/>
                  <a:pt x="56" y="293"/>
                  <a:pt x="56" y="293"/>
                </a:cubicBezTo>
                <a:cubicBezTo>
                  <a:pt x="56" y="292"/>
                  <a:pt x="57" y="291"/>
                  <a:pt x="59" y="291"/>
                </a:cubicBezTo>
                <a:cubicBezTo>
                  <a:pt x="59" y="291"/>
                  <a:pt x="59" y="291"/>
                  <a:pt x="59" y="291"/>
                </a:cubicBezTo>
                <a:cubicBezTo>
                  <a:pt x="60" y="291"/>
                  <a:pt x="60" y="292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3"/>
                  <a:pt x="60" y="293"/>
                  <a:pt x="60" y="293"/>
                </a:cubicBezTo>
                <a:cubicBezTo>
                  <a:pt x="60" y="294"/>
                  <a:pt x="59" y="295"/>
                  <a:pt x="58" y="295"/>
                </a:cubicBezTo>
                <a:cubicBezTo>
                  <a:pt x="58" y="295"/>
                  <a:pt x="58" y="295"/>
                  <a:pt x="58" y="295"/>
                </a:cubicBezTo>
                <a:cubicBezTo>
                  <a:pt x="58" y="295"/>
                  <a:pt x="58" y="295"/>
                  <a:pt x="58" y="295"/>
                </a:cubicBezTo>
                <a:close/>
                <a:moveTo>
                  <a:pt x="557" y="288"/>
                </a:moveTo>
                <a:cubicBezTo>
                  <a:pt x="557" y="287"/>
                  <a:pt x="557" y="286"/>
                  <a:pt x="559" y="286"/>
                </a:cubicBezTo>
                <a:cubicBezTo>
                  <a:pt x="559" y="286"/>
                  <a:pt x="559" y="286"/>
                  <a:pt x="559" y="286"/>
                </a:cubicBezTo>
                <a:cubicBezTo>
                  <a:pt x="560" y="285"/>
                  <a:pt x="561" y="286"/>
                  <a:pt x="561" y="287"/>
                </a:cubicBezTo>
                <a:cubicBezTo>
                  <a:pt x="561" y="287"/>
                  <a:pt x="561" y="287"/>
                  <a:pt x="561" y="287"/>
                </a:cubicBezTo>
                <a:cubicBezTo>
                  <a:pt x="561" y="288"/>
                  <a:pt x="560" y="289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9" y="290"/>
                  <a:pt x="559" y="290"/>
                  <a:pt x="559" y="290"/>
                </a:cubicBezTo>
                <a:cubicBezTo>
                  <a:pt x="558" y="290"/>
                  <a:pt x="557" y="289"/>
                  <a:pt x="557" y="288"/>
                </a:cubicBezTo>
                <a:close/>
                <a:moveTo>
                  <a:pt x="60" y="283"/>
                </a:moveTo>
                <a:cubicBezTo>
                  <a:pt x="59" y="283"/>
                  <a:pt x="58" y="282"/>
                  <a:pt x="59" y="281"/>
                </a:cubicBezTo>
                <a:cubicBezTo>
                  <a:pt x="59" y="281"/>
                  <a:pt x="59" y="281"/>
                  <a:pt x="59" y="281"/>
                </a:cubicBezTo>
                <a:cubicBezTo>
                  <a:pt x="59" y="280"/>
                  <a:pt x="60" y="279"/>
                  <a:pt x="61" y="279"/>
                </a:cubicBezTo>
                <a:cubicBezTo>
                  <a:pt x="61" y="279"/>
                  <a:pt x="61" y="279"/>
                  <a:pt x="61" y="279"/>
                </a:cubicBezTo>
                <a:cubicBezTo>
                  <a:pt x="62" y="280"/>
                  <a:pt x="63" y="281"/>
                  <a:pt x="62" y="282"/>
                </a:cubicBezTo>
                <a:cubicBezTo>
                  <a:pt x="62" y="282"/>
                  <a:pt x="62" y="282"/>
                  <a:pt x="62" y="282"/>
                </a:cubicBezTo>
                <a:cubicBezTo>
                  <a:pt x="62" y="283"/>
                  <a:pt x="61" y="283"/>
                  <a:pt x="61" y="283"/>
                </a:cubicBezTo>
                <a:cubicBezTo>
                  <a:pt x="61" y="283"/>
                  <a:pt x="61" y="283"/>
                  <a:pt x="61" y="283"/>
                </a:cubicBezTo>
                <a:cubicBezTo>
                  <a:pt x="60" y="283"/>
                  <a:pt x="60" y="283"/>
                  <a:pt x="60" y="283"/>
                </a:cubicBezTo>
                <a:close/>
                <a:moveTo>
                  <a:pt x="554" y="276"/>
                </a:moveTo>
                <a:cubicBezTo>
                  <a:pt x="554" y="276"/>
                  <a:pt x="554" y="276"/>
                  <a:pt x="554" y="276"/>
                </a:cubicBezTo>
                <a:cubicBezTo>
                  <a:pt x="554" y="276"/>
                  <a:pt x="554" y="276"/>
                  <a:pt x="554" y="276"/>
                </a:cubicBezTo>
                <a:cubicBezTo>
                  <a:pt x="554" y="275"/>
                  <a:pt x="555" y="274"/>
                  <a:pt x="556" y="274"/>
                </a:cubicBezTo>
                <a:cubicBezTo>
                  <a:pt x="556" y="274"/>
                  <a:pt x="556" y="274"/>
                  <a:pt x="556" y="274"/>
                </a:cubicBezTo>
                <a:cubicBezTo>
                  <a:pt x="557" y="274"/>
                  <a:pt x="558" y="274"/>
                  <a:pt x="558" y="275"/>
                </a:cubicBezTo>
                <a:cubicBezTo>
                  <a:pt x="558" y="275"/>
                  <a:pt x="558" y="275"/>
                  <a:pt x="558" y="275"/>
                </a:cubicBezTo>
                <a:cubicBezTo>
                  <a:pt x="559" y="276"/>
                  <a:pt x="558" y="278"/>
                  <a:pt x="557" y="278"/>
                </a:cubicBezTo>
                <a:cubicBezTo>
                  <a:pt x="557" y="278"/>
                  <a:pt x="557" y="278"/>
                  <a:pt x="557" y="278"/>
                </a:cubicBezTo>
                <a:cubicBezTo>
                  <a:pt x="557" y="278"/>
                  <a:pt x="556" y="278"/>
                  <a:pt x="556" y="278"/>
                </a:cubicBezTo>
                <a:cubicBezTo>
                  <a:pt x="556" y="278"/>
                  <a:pt x="556" y="278"/>
                  <a:pt x="556" y="278"/>
                </a:cubicBezTo>
                <a:cubicBezTo>
                  <a:pt x="555" y="278"/>
                  <a:pt x="555" y="277"/>
                  <a:pt x="554" y="276"/>
                </a:cubicBezTo>
                <a:close/>
                <a:moveTo>
                  <a:pt x="63" y="272"/>
                </a:moveTo>
                <a:cubicBezTo>
                  <a:pt x="62" y="271"/>
                  <a:pt x="61" y="270"/>
                  <a:pt x="61" y="269"/>
                </a:cubicBezTo>
                <a:cubicBezTo>
                  <a:pt x="61" y="269"/>
                  <a:pt x="61" y="269"/>
                  <a:pt x="61" y="269"/>
                </a:cubicBezTo>
                <a:cubicBezTo>
                  <a:pt x="62" y="268"/>
                  <a:pt x="63" y="268"/>
                  <a:pt x="64" y="268"/>
                </a:cubicBezTo>
                <a:cubicBezTo>
                  <a:pt x="64" y="268"/>
                  <a:pt x="64" y="268"/>
                  <a:pt x="64" y="268"/>
                </a:cubicBezTo>
                <a:cubicBezTo>
                  <a:pt x="65" y="268"/>
                  <a:pt x="66" y="269"/>
                  <a:pt x="65" y="270"/>
                </a:cubicBezTo>
                <a:cubicBezTo>
                  <a:pt x="65" y="270"/>
                  <a:pt x="65" y="270"/>
                  <a:pt x="65" y="270"/>
                </a:cubicBezTo>
                <a:cubicBezTo>
                  <a:pt x="65" y="271"/>
                  <a:pt x="64" y="272"/>
                  <a:pt x="63" y="272"/>
                </a:cubicBezTo>
                <a:cubicBezTo>
                  <a:pt x="63" y="272"/>
                  <a:pt x="63" y="272"/>
                  <a:pt x="63" y="272"/>
                </a:cubicBezTo>
                <a:cubicBezTo>
                  <a:pt x="63" y="272"/>
                  <a:pt x="63" y="272"/>
                  <a:pt x="63" y="272"/>
                </a:cubicBezTo>
                <a:close/>
                <a:moveTo>
                  <a:pt x="551" y="265"/>
                </a:moveTo>
                <a:cubicBezTo>
                  <a:pt x="551" y="264"/>
                  <a:pt x="552" y="263"/>
                  <a:pt x="553" y="262"/>
                </a:cubicBezTo>
                <a:cubicBezTo>
                  <a:pt x="553" y="262"/>
                  <a:pt x="553" y="262"/>
                  <a:pt x="553" y="262"/>
                </a:cubicBezTo>
                <a:cubicBezTo>
                  <a:pt x="554" y="262"/>
                  <a:pt x="555" y="263"/>
                  <a:pt x="555" y="264"/>
                </a:cubicBezTo>
                <a:cubicBezTo>
                  <a:pt x="555" y="264"/>
                  <a:pt x="555" y="264"/>
                  <a:pt x="555" y="264"/>
                </a:cubicBezTo>
                <a:cubicBezTo>
                  <a:pt x="555" y="265"/>
                  <a:pt x="555" y="266"/>
                  <a:pt x="554" y="266"/>
                </a:cubicBezTo>
                <a:cubicBezTo>
                  <a:pt x="554" y="266"/>
                  <a:pt x="554" y="266"/>
                  <a:pt x="554" y="266"/>
                </a:cubicBezTo>
                <a:cubicBezTo>
                  <a:pt x="554" y="266"/>
                  <a:pt x="553" y="266"/>
                  <a:pt x="553" y="266"/>
                </a:cubicBezTo>
                <a:cubicBezTo>
                  <a:pt x="553" y="266"/>
                  <a:pt x="553" y="266"/>
                  <a:pt x="553" y="266"/>
                </a:cubicBezTo>
                <a:cubicBezTo>
                  <a:pt x="552" y="266"/>
                  <a:pt x="552" y="266"/>
                  <a:pt x="551" y="265"/>
                </a:cubicBezTo>
                <a:close/>
                <a:moveTo>
                  <a:pt x="66" y="260"/>
                </a:moveTo>
                <a:cubicBezTo>
                  <a:pt x="65" y="260"/>
                  <a:pt x="65" y="259"/>
                  <a:pt x="65" y="258"/>
                </a:cubicBezTo>
                <a:cubicBezTo>
                  <a:pt x="65" y="258"/>
                  <a:pt x="65" y="258"/>
                  <a:pt x="65" y="258"/>
                </a:cubicBezTo>
                <a:cubicBezTo>
                  <a:pt x="65" y="257"/>
                  <a:pt x="66" y="256"/>
                  <a:pt x="67" y="256"/>
                </a:cubicBezTo>
                <a:cubicBezTo>
                  <a:pt x="67" y="256"/>
                  <a:pt x="67" y="256"/>
                  <a:pt x="67" y="256"/>
                </a:cubicBezTo>
                <a:cubicBezTo>
                  <a:pt x="68" y="257"/>
                  <a:pt x="69" y="258"/>
                  <a:pt x="69" y="259"/>
                </a:cubicBezTo>
                <a:cubicBezTo>
                  <a:pt x="69" y="259"/>
                  <a:pt x="69" y="259"/>
                  <a:pt x="69" y="259"/>
                </a:cubicBezTo>
                <a:cubicBezTo>
                  <a:pt x="68" y="260"/>
                  <a:pt x="68" y="260"/>
                  <a:pt x="67" y="260"/>
                </a:cubicBezTo>
                <a:cubicBezTo>
                  <a:pt x="67" y="260"/>
                  <a:pt x="67" y="260"/>
                  <a:pt x="67" y="260"/>
                </a:cubicBezTo>
                <a:cubicBezTo>
                  <a:pt x="67" y="260"/>
                  <a:pt x="66" y="260"/>
                  <a:pt x="66" y="260"/>
                </a:cubicBezTo>
                <a:close/>
                <a:moveTo>
                  <a:pt x="548" y="253"/>
                </a:moveTo>
                <a:cubicBezTo>
                  <a:pt x="547" y="252"/>
                  <a:pt x="548" y="251"/>
                  <a:pt x="549" y="251"/>
                </a:cubicBezTo>
                <a:cubicBezTo>
                  <a:pt x="549" y="251"/>
                  <a:pt x="549" y="251"/>
                  <a:pt x="549" y="251"/>
                </a:cubicBezTo>
                <a:cubicBezTo>
                  <a:pt x="550" y="251"/>
                  <a:pt x="551" y="251"/>
                  <a:pt x="551" y="252"/>
                </a:cubicBezTo>
                <a:cubicBezTo>
                  <a:pt x="551" y="252"/>
                  <a:pt x="551" y="252"/>
                  <a:pt x="551" y="252"/>
                </a:cubicBezTo>
                <a:cubicBezTo>
                  <a:pt x="552" y="253"/>
                  <a:pt x="551" y="254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50" y="255"/>
                  <a:pt x="550" y="255"/>
                  <a:pt x="550" y="255"/>
                </a:cubicBezTo>
                <a:cubicBezTo>
                  <a:pt x="549" y="255"/>
                  <a:pt x="548" y="254"/>
                  <a:pt x="548" y="253"/>
                </a:cubicBezTo>
                <a:close/>
                <a:moveTo>
                  <a:pt x="70" y="249"/>
                </a:moveTo>
                <a:cubicBezTo>
                  <a:pt x="69" y="248"/>
                  <a:pt x="68" y="247"/>
                  <a:pt x="69" y="246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9" y="245"/>
                  <a:pt x="70" y="245"/>
                  <a:pt x="71" y="245"/>
                </a:cubicBezTo>
                <a:cubicBezTo>
                  <a:pt x="71" y="245"/>
                  <a:pt x="71" y="245"/>
                  <a:pt x="71" y="245"/>
                </a:cubicBezTo>
                <a:cubicBezTo>
                  <a:pt x="72" y="245"/>
                  <a:pt x="73" y="247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2" y="248"/>
                  <a:pt x="72" y="249"/>
                  <a:pt x="71" y="249"/>
                </a:cubicBezTo>
                <a:cubicBezTo>
                  <a:pt x="71" y="249"/>
                  <a:pt x="71" y="249"/>
                  <a:pt x="71" y="249"/>
                </a:cubicBezTo>
                <a:cubicBezTo>
                  <a:pt x="70" y="249"/>
                  <a:pt x="70" y="249"/>
                  <a:pt x="70" y="249"/>
                </a:cubicBezTo>
                <a:close/>
                <a:moveTo>
                  <a:pt x="543" y="242"/>
                </a:moveTo>
                <a:cubicBezTo>
                  <a:pt x="543" y="241"/>
                  <a:pt x="544" y="240"/>
                  <a:pt x="545" y="240"/>
                </a:cubicBezTo>
                <a:cubicBezTo>
                  <a:pt x="545" y="240"/>
                  <a:pt x="545" y="240"/>
                  <a:pt x="545" y="240"/>
                </a:cubicBezTo>
                <a:cubicBezTo>
                  <a:pt x="546" y="239"/>
                  <a:pt x="547" y="240"/>
                  <a:pt x="547" y="241"/>
                </a:cubicBezTo>
                <a:cubicBezTo>
                  <a:pt x="547" y="241"/>
                  <a:pt x="547" y="241"/>
                  <a:pt x="547" y="241"/>
                </a:cubicBezTo>
                <a:cubicBezTo>
                  <a:pt x="548" y="242"/>
                  <a:pt x="547" y="243"/>
                  <a:pt x="546" y="243"/>
                </a:cubicBezTo>
                <a:cubicBezTo>
                  <a:pt x="546" y="243"/>
                  <a:pt x="546" y="243"/>
                  <a:pt x="546" y="243"/>
                </a:cubicBezTo>
                <a:cubicBezTo>
                  <a:pt x="546" y="244"/>
                  <a:pt x="546" y="244"/>
                  <a:pt x="545" y="244"/>
                </a:cubicBezTo>
                <a:cubicBezTo>
                  <a:pt x="545" y="244"/>
                  <a:pt x="545" y="244"/>
                  <a:pt x="545" y="244"/>
                </a:cubicBezTo>
                <a:cubicBezTo>
                  <a:pt x="545" y="244"/>
                  <a:pt x="544" y="243"/>
                  <a:pt x="543" y="242"/>
                </a:cubicBezTo>
                <a:close/>
                <a:moveTo>
                  <a:pt x="74" y="238"/>
                </a:moveTo>
                <a:cubicBezTo>
                  <a:pt x="73" y="237"/>
                  <a:pt x="73" y="236"/>
                  <a:pt x="73" y="235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74" y="234"/>
                  <a:pt x="75" y="234"/>
                  <a:pt x="76" y="234"/>
                </a:cubicBezTo>
                <a:cubicBezTo>
                  <a:pt x="76" y="234"/>
                  <a:pt x="76" y="234"/>
                  <a:pt x="76" y="234"/>
                </a:cubicBezTo>
                <a:cubicBezTo>
                  <a:pt x="77" y="234"/>
                  <a:pt x="77" y="236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7" y="237"/>
                  <a:pt x="77" y="237"/>
                </a:cubicBezTo>
                <a:cubicBezTo>
                  <a:pt x="77" y="237"/>
                  <a:pt x="76" y="238"/>
                  <a:pt x="75" y="238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5" y="238"/>
                  <a:pt x="75" y="238"/>
                  <a:pt x="74" y="238"/>
                </a:cubicBezTo>
                <a:close/>
                <a:moveTo>
                  <a:pt x="539" y="231"/>
                </a:moveTo>
                <a:cubicBezTo>
                  <a:pt x="539" y="231"/>
                  <a:pt x="539" y="231"/>
                  <a:pt x="539" y="231"/>
                </a:cubicBezTo>
                <a:cubicBezTo>
                  <a:pt x="539" y="231"/>
                  <a:pt x="539" y="231"/>
                  <a:pt x="539" y="231"/>
                </a:cubicBezTo>
                <a:cubicBezTo>
                  <a:pt x="538" y="230"/>
                  <a:pt x="539" y="229"/>
                  <a:pt x="540" y="229"/>
                </a:cubicBezTo>
                <a:cubicBezTo>
                  <a:pt x="540" y="229"/>
                  <a:pt x="540" y="229"/>
                  <a:pt x="540" y="229"/>
                </a:cubicBezTo>
                <a:cubicBezTo>
                  <a:pt x="541" y="228"/>
                  <a:pt x="542" y="229"/>
                  <a:pt x="542" y="230"/>
                </a:cubicBezTo>
                <a:cubicBezTo>
                  <a:pt x="542" y="230"/>
                  <a:pt x="542" y="230"/>
                  <a:pt x="542" y="230"/>
                </a:cubicBezTo>
                <a:cubicBezTo>
                  <a:pt x="543" y="231"/>
                  <a:pt x="542" y="232"/>
                  <a:pt x="541" y="232"/>
                </a:cubicBezTo>
                <a:cubicBezTo>
                  <a:pt x="541" y="232"/>
                  <a:pt x="541" y="232"/>
                  <a:pt x="541" y="232"/>
                </a:cubicBezTo>
                <a:cubicBezTo>
                  <a:pt x="541" y="232"/>
                  <a:pt x="541" y="233"/>
                  <a:pt x="541" y="23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40" y="233"/>
                  <a:pt x="539" y="232"/>
                  <a:pt x="539" y="231"/>
                </a:cubicBezTo>
                <a:close/>
                <a:moveTo>
                  <a:pt x="79" y="227"/>
                </a:moveTo>
                <a:cubicBezTo>
                  <a:pt x="78" y="226"/>
                  <a:pt x="78" y="225"/>
                  <a:pt x="78" y="224"/>
                </a:cubicBezTo>
                <a:cubicBezTo>
                  <a:pt x="78" y="224"/>
                  <a:pt x="78" y="224"/>
                  <a:pt x="78" y="224"/>
                </a:cubicBezTo>
                <a:cubicBezTo>
                  <a:pt x="79" y="223"/>
                  <a:pt x="80" y="223"/>
                  <a:pt x="81" y="223"/>
                </a:cubicBezTo>
                <a:cubicBezTo>
                  <a:pt x="81" y="223"/>
                  <a:pt x="81" y="223"/>
                  <a:pt x="81" y="223"/>
                </a:cubicBezTo>
                <a:cubicBezTo>
                  <a:pt x="82" y="224"/>
                  <a:pt x="82" y="225"/>
                  <a:pt x="82" y="226"/>
                </a:cubicBezTo>
                <a:cubicBezTo>
                  <a:pt x="82" y="226"/>
                  <a:pt x="82" y="226"/>
                  <a:pt x="82" y="226"/>
                </a:cubicBezTo>
                <a:cubicBezTo>
                  <a:pt x="82" y="227"/>
                  <a:pt x="81" y="227"/>
                  <a:pt x="80" y="227"/>
                </a:cubicBezTo>
                <a:cubicBezTo>
                  <a:pt x="80" y="227"/>
                  <a:pt x="80" y="227"/>
                  <a:pt x="80" y="227"/>
                </a:cubicBezTo>
                <a:cubicBezTo>
                  <a:pt x="80" y="227"/>
                  <a:pt x="80" y="227"/>
                  <a:pt x="79" y="227"/>
                </a:cubicBezTo>
                <a:close/>
                <a:moveTo>
                  <a:pt x="534" y="221"/>
                </a:moveTo>
                <a:cubicBezTo>
                  <a:pt x="533" y="220"/>
                  <a:pt x="533" y="218"/>
                  <a:pt x="534" y="218"/>
                </a:cubicBezTo>
                <a:cubicBezTo>
                  <a:pt x="534" y="218"/>
                  <a:pt x="534" y="218"/>
                  <a:pt x="534" y="218"/>
                </a:cubicBezTo>
                <a:cubicBezTo>
                  <a:pt x="535" y="217"/>
                  <a:pt x="537" y="218"/>
                  <a:pt x="537" y="219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38" y="220"/>
                  <a:pt x="537" y="221"/>
                  <a:pt x="536" y="222"/>
                </a:cubicBezTo>
                <a:cubicBezTo>
                  <a:pt x="536" y="222"/>
                  <a:pt x="536" y="222"/>
                  <a:pt x="536" y="222"/>
                </a:cubicBezTo>
                <a:cubicBezTo>
                  <a:pt x="536" y="222"/>
                  <a:pt x="536" y="222"/>
                  <a:pt x="535" y="222"/>
                </a:cubicBezTo>
                <a:cubicBezTo>
                  <a:pt x="535" y="222"/>
                  <a:pt x="535" y="222"/>
                  <a:pt x="535" y="222"/>
                </a:cubicBezTo>
                <a:cubicBezTo>
                  <a:pt x="535" y="222"/>
                  <a:pt x="534" y="221"/>
                  <a:pt x="534" y="221"/>
                </a:cubicBezTo>
                <a:close/>
                <a:moveTo>
                  <a:pt x="85" y="216"/>
                </a:moveTo>
                <a:cubicBezTo>
                  <a:pt x="84" y="216"/>
                  <a:pt x="83" y="214"/>
                  <a:pt x="84" y="213"/>
                </a:cubicBezTo>
                <a:cubicBezTo>
                  <a:pt x="84" y="213"/>
                  <a:pt x="84" y="213"/>
                  <a:pt x="84" y="213"/>
                </a:cubicBezTo>
                <a:cubicBezTo>
                  <a:pt x="84" y="212"/>
                  <a:pt x="86" y="212"/>
                  <a:pt x="87" y="213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8" y="213"/>
                  <a:pt x="88" y="214"/>
                  <a:pt x="87" y="215"/>
                </a:cubicBezTo>
                <a:cubicBezTo>
                  <a:pt x="87" y="215"/>
                  <a:pt x="87" y="215"/>
                  <a:pt x="87" y="215"/>
                </a:cubicBezTo>
                <a:cubicBezTo>
                  <a:pt x="87" y="216"/>
                  <a:pt x="86" y="216"/>
                  <a:pt x="86" y="216"/>
                </a:cubicBezTo>
                <a:cubicBezTo>
                  <a:pt x="86" y="216"/>
                  <a:pt x="86" y="216"/>
                  <a:pt x="86" y="216"/>
                </a:cubicBezTo>
                <a:cubicBezTo>
                  <a:pt x="85" y="216"/>
                  <a:pt x="85" y="216"/>
                  <a:pt x="85" y="216"/>
                </a:cubicBezTo>
                <a:close/>
                <a:moveTo>
                  <a:pt x="528" y="210"/>
                </a:move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7" y="209"/>
                  <a:pt x="528" y="208"/>
                  <a:pt x="529" y="207"/>
                </a:cubicBezTo>
                <a:cubicBezTo>
                  <a:pt x="529" y="207"/>
                  <a:pt x="529" y="207"/>
                  <a:pt x="529" y="207"/>
                </a:cubicBezTo>
                <a:cubicBezTo>
                  <a:pt x="530" y="207"/>
                  <a:pt x="531" y="207"/>
                  <a:pt x="531" y="208"/>
                </a:cubicBezTo>
                <a:cubicBezTo>
                  <a:pt x="531" y="208"/>
                  <a:pt x="531" y="208"/>
                  <a:pt x="531" y="208"/>
                </a:cubicBezTo>
                <a:cubicBezTo>
                  <a:pt x="532" y="209"/>
                  <a:pt x="532" y="210"/>
                  <a:pt x="531" y="211"/>
                </a:cubicBezTo>
                <a:cubicBezTo>
                  <a:pt x="531" y="211"/>
                  <a:pt x="531" y="211"/>
                  <a:pt x="531" y="211"/>
                </a:cubicBezTo>
                <a:cubicBezTo>
                  <a:pt x="530" y="211"/>
                  <a:pt x="530" y="211"/>
                  <a:pt x="530" y="211"/>
                </a:cubicBezTo>
                <a:cubicBezTo>
                  <a:pt x="530" y="211"/>
                  <a:pt x="530" y="211"/>
                  <a:pt x="530" y="211"/>
                </a:cubicBezTo>
                <a:cubicBezTo>
                  <a:pt x="529" y="211"/>
                  <a:pt x="528" y="211"/>
                  <a:pt x="528" y="210"/>
                </a:cubicBezTo>
                <a:close/>
                <a:moveTo>
                  <a:pt x="91" y="206"/>
                </a:moveTo>
                <a:cubicBezTo>
                  <a:pt x="90" y="205"/>
                  <a:pt x="89" y="204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1" y="202"/>
                  <a:pt x="92" y="202"/>
                  <a:pt x="93" y="202"/>
                </a:cubicBezTo>
                <a:cubicBezTo>
                  <a:pt x="93" y="202"/>
                  <a:pt x="93" y="202"/>
                  <a:pt x="93" y="202"/>
                </a:cubicBezTo>
                <a:cubicBezTo>
                  <a:pt x="94" y="203"/>
                  <a:pt x="94" y="204"/>
                  <a:pt x="93" y="205"/>
                </a:cubicBezTo>
                <a:cubicBezTo>
                  <a:pt x="93" y="205"/>
                  <a:pt x="93" y="205"/>
                  <a:pt x="93" y="205"/>
                </a:cubicBezTo>
                <a:cubicBezTo>
                  <a:pt x="93" y="206"/>
                  <a:pt x="92" y="206"/>
                  <a:pt x="92" y="206"/>
                </a:cubicBezTo>
                <a:cubicBezTo>
                  <a:pt x="92" y="206"/>
                  <a:pt x="92" y="206"/>
                  <a:pt x="92" y="206"/>
                </a:cubicBezTo>
                <a:cubicBezTo>
                  <a:pt x="91" y="206"/>
                  <a:pt x="91" y="206"/>
                  <a:pt x="91" y="206"/>
                </a:cubicBezTo>
                <a:close/>
                <a:moveTo>
                  <a:pt x="522" y="200"/>
                </a:moveTo>
                <a:cubicBezTo>
                  <a:pt x="521" y="199"/>
                  <a:pt x="521" y="198"/>
                  <a:pt x="522" y="197"/>
                </a:cubicBezTo>
                <a:cubicBezTo>
                  <a:pt x="522" y="197"/>
                  <a:pt x="522" y="197"/>
                  <a:pt x="522" y="197"/>
                </a:cubicBezTo>
                <a:cubicBezTo>
                  <a:pt x="523" y="197"/>
                  <a:pt x="524" y="197"/>
                  <a:pt x="525" y="198"/>
                </a:cubicBezTo>
                <a:cubicBezTo>
                  <a:pt x="525" y="198"/>
                  <a:pt x="525" y="198"/>
                  <a:pt x="525" y="198"/>
                </a:cubicBezTo>
                <a:cubicBezTo>
                  <a:pt x="526" y="199"/>
                  <a:pt x="525" y="200"/>
                  <a:pt x="524" y="201"/>
                </a:cubicBezTo>
                <a:cubicBezTo>
                  <a:pt x="524" y="201"/>
                  <a:pt x="524" y="201"/>
                  <a:pt x="524" y="201"/>
                </a:cubicBezTo>
                <a:cubicBezTo>
                  <a:pt x="524" y="201"/>
                  <a:pt x="524" y="201"/>
                  <a:pt x="523" y="201"/>
                </a:cubicBezTo>
                <a:cubicBezTo>
                  <a:pt x="523" y="201"/>
                  <a:pt x="523" y="201"/>
                  <a:pt x="523" y="201"/>
                </a:cubicBezTo>
                <a:cubicBezTo>
                  <a:pt x="523" y="201"/>
                  <a:pt x="522" y="201"/>
                  <a:pt x="522" y="200"/>
                </a:cubicBezTo>
                <a:close/>
                <a:moveTo>
                  <a:pt x="97" y="195"/>
                </a:moveTo>
                <a:cubicBezTo>
                  <a:pt x="96" y="195"/>
                  <a:pt x="96" y="194"/>
                  <a:pt x="97" y="193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97" y="192"/>
                  <a:pt x="98" y="192"/>
                  <a:pt x="99" y="192"/>
                </a:cubicBezTo>
                <a:cubicBezTo>
                  <a:pt x="99" y="192"/>
                  <a:pt x="99" y="192"/>
                  <a:pt x="99" y="192"/>
                </a:cubicBezTo>
                <a:cubicBezTo>
                  <a:pt x="100" y="193"/>
                  <a:pt x="100" y="194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99" y="195"/>
                  <a:pt x="99" y="196"/>
                  <a:pt x="98" y="196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98" y="196"/>
                  <a:pt x="97" y="196"/>
                  <a:pt x="97" y="195"/>
                </a:cubicBezTo>
                <a:close/>
                <a:moveTo>
                  <a:pt x="515" y="190"/>
                </a:moveTo>
                <a:cubicBezTo>
                  <a:pt x="515" y="190"/>
                  <a:pt x="515" y="190"/>
                  <a:pt x="515" y="190"/>
                </a:cubicBezTo>
                <a:cubicBezTo>
                  <a:pt x="515" y="190"/>
                  <a:pt x="515" y="190"/>
                  <a:pt x="515" y="190"/>
                </a:cubicBezTo>
                <a:cubicBezTo>
                  <a:pt x="514" y="189"/>
                  <a:pt x="515" y="188"/>
                  <a:pt x="516" y="187"/>
                </a:cubicBezTo>
                <a:cubicBezTo>
                  <a:pt x="516" y="187"/>
                  <a:pt x="516" y="187"/>
                  <a:pt x="516" y="187"/>
                </a:cubicBezTo>
                <a:cubicBezTo>
                  <a:pt x="516" y="187"/>
                  <a:pt x="518" y="187"/>
                  <a:pt x="518" y="188"/>
                </a:cubicBezTo>
                <a:cubicBezTo>
                  <a:pt x="518" y="188"/>
                  <a:pt x="518" y="188"/>
                  <a:pt x="518" y="188"/>
                </a:cubicBezTo>
                <a:cubicBezTo>
                  <a:pt x="519" y="189"/>
                  <a:pt x="519" y="190"/>
                  <a:pt x="518" y="191"/>
                </a:cubicBezTo>
                <a:cubicBezTo>
                  <a:pt x="518" y="191"/>
                  <a:pt x="518" y="191"/>
                  <a:pt x="518" y="191"/>
                </a:cubicBezTo>
                <a:cubicBezTo>
                  <a:pt x="517" y="191"/>
                  <a:pt x="517" y="191"/>
                  <a:pt x="517" y="191"/>
                </a:cubicBezTo>
                <a:cubicBezTo>
                  <a:pt x="517" y="191"/>
                  <a:pt x="517" y="191"/>
                  <a:pt x="517" y="191"/>
                </a:cubicBezTo>
                <a:cubicBezTo>
                  <a:pt x="516" y="191"/>
                  <a:pt x="515" y="191"/>
                  <a:pt x="515" y="190"/>
                </a:cubicBezTo>
                <a:close/>
                <a:moveTo>
                  <a:pt x="104" y="186"/>
                </a:moveTo>
                <a:cubicBezTo>
                  <a:pt x="103" y="185"/>
                  <a:pt x="103" y="184"/>
                  <a:pt x="103" y="183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4" y="182"/>
                  <a:pt x="105" y="182"/>
                  <a:pt x="106" y="182"/>
                </a:cubicBezTo>
                <a:cubicBezTo>
                  <a:pt x="106" y="182"/>
                  <a:pt x="106" y="182"/>
                  <a:pt x="106" y="182"/>
                </a:cubicBezTo>
                <a:cubicBezTo>
                  <a:pt x="107" y="183"/>
                  <a:pt x="107" y="184"/>
                  <a:pt x="107" y="185"/>
                </a:cubicBezTo>
                <a:cubicBezTo>
                  <a:pt x="107" y="185"/>
                  <a:pt x="107" y="185"/>
                  <a:pt x="107" y="185"/>
                </a:cubicBezTo>
                <a:cubicBezTo>
                  <a:pt x="106" y="186"/>
                  <a:pt x="106" y="186"/>
                  <a:pt x="105" y="186"/>
                </a:cubicBezTo>
                <a:cubicBezTo>
                  <a:pt x="105" y="186"/>
                  <a:pt x="105" y="186"/>
                  <a:pt x="105" y="186"/>
                </a:cubicBezTo>
                <a:cubicBezTo>
                  <a:pt x="105" y="186"/>
                  <a:pt x="104" y="186"/>
                  <a:pt x="104" y="186"/>
                </a:cubicBezTo>
                <a:close/>
                <a:moveTo>
                  <a:pt x="508" y="181"/>
                </a:moveTo>
                <a:cubicBezTo>
                  <a:pt x="507" y="180"/>
                  <a:pt x="507" y="178"/>
                  <a:pt x="508" y="178"/>
                </a:cubicBezTo>
                <a:cubicBezTo>
                  <a:pt x="508" y="178"/>
                  <a:pt x="508" y="178"/>
                  <a:pt x="508" y="178"/>
                </a:cubicBezTo>
                <a:cubicBezTo>
                  <a:pt x="509" y="177"/>
                  <a:pt x="510" y="177"/>
                  <a:pt x="511" y="178"/>
                </a:cubicBezTo>
                <a:cubicBezTo>
                  <a:pt x="511" y="178"/>
                  <a:pt x="511" y="178"/>
                  <a:pt x="511" y="178"/>
                </a:cubicBezTo>
                <a:cubicBezTo>
                  <a:pt x="512" y="179"/>
                  <a:pt x="512" y="180"/>
                  <a:pt x="511" y="181"/>
                </a:cubicBezTo>
                <a:cubicBezTo>
                  <a:pt x="511" y="181"/>
                  <a:pt x="511" y="181"/>
                  <a:pt x="511" y="181"/>
                </a:cubicBezTo>
                <a:cubicBezTo>
                  <a:pt x="510" y="181"/>
                  <a:pt x="510" y="181"/>
                  <a:pt x="510" y="181"/>
                </a:cubicBezTo>
                <a:cubicBezTo>
                  <a:pt x="510" y="181"/>
                  <a:pt x="510" y="181"/>
                  <a:pt x="510" y="181"/>
                </a:cubicBezTo>
                <a:cubicBezTo>
                  <a:pt x="509" y="181"/>
                  <a:pt x="508" y="181"/>
                  <a:pt x="508" y="181"/>
                </a:cubicBezTo>
                <a:close/>
                <a:moveTo>
                  <a:pt x="111" y="176"/>
                </a:moveTo>
                <a:cubicBezTo>
                  <a:pt x="110" y="175"/>
                  <a:pt x="110" y="174"/>
                  <a:pt x="111" y="173"/>
                </a:cubicBezTo>
                <a:cubicBezTo>
                  <a:pt x="111" y="173"/>
                  <a:pt x="111" y="173"/>
                  <a:pt x="111" y="173"/>
                </a:cubicBezTo>
                <a:cubicBezTo>
                  <a:pt x="112" y="172"/>
                  <a:pt x="113" y="172"/>
                  <a:pt x="114" y="173"/>
                </a:cubicBezTo>
                <a:cubicBezTo>
                  <a:pt x="114" y="173"/>
                  <a:pt x="114" y="173"/>
                  <a:pt x="114" y="173"/>
                </a:cubicBezTo>
                <a:cubicBezTo>
                  <a:pt x="115" y="174"/>
                  <a:pt x="115" y="175"/>
                  <a:pt x="114" y="176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76"/>
                  <a:pt x="113" y="177"/>
                  <a:pt x="112" y="177"/>
                </a:cubicBezTo>
                <a:cubicBezTo>
                  <a:pt x="112" y="177"/>
                  <a:pt x="112" y="177"/>
                  <a:pt x="112" y="177"/>
                </a:cubicBezTo>
                <a:cubicBezTo>
                  <a:pt x="112" y="177"/>
                  <a:pt x="112" y="176"/>
                  <a:pt x="111" y="176"/>
                </a:cubicBezTo>
                <a:close/>
                <a:moveTo>
                  <a:pt x="500" y="171"/>
                </a:moveTo>
                <a:cubicBezTo>
                  <a:pt x="500" y="171"/>
                  <a:pt x="500" y="169"/>
                  <a:pt x="501" y="169"/>
                </a:cubicBezTo>
                <a:cubicBezTo>
                  <a:pt x="501" y="169"/>
                  <a:pt x="501" y="169"/>
                  <a:pt x="501" y="169"/>
                </a:cubicBezTo>
                <a:cubicBezTo>
                  <a:pt x="501" y="168"/>
                  <a:pt x="503" y="168"/>
                  <a:pt x="503" y="169"/>
                </a:cubicBezTo>
                <a:cubicBezTo>
                  <a:pt x="503" y="169"/>
                  <a:pt x="503" y="169"/>
                  <a:pt x="503" y="169"/>
                </a:cubicBezTo>
                <a:cubicBezTo>
                  <a:pt x="504" y="170"/>
                  <a:pt x="504" y="171"/>
                  <a:pt x="503" y="172"/>
                </a:cubicBezTo>
                <a:cubicBezTo>
                  <a:pt x="503" y="172"/>
                  <a:pt x="503" y="172"/>
                  <a:pt x="503" y="172"/>
                </a:cubicBezTo>
                <a:cubicBezTo>
                  <a:pt x="503" y="172"/>
                  <a:pt x="502" y="172"/>
                  <a:pt x="502" y="172"/>
                </a:cubicBezTo>
                <a:cubicBezTo>
                  <a:pt x="502" y="172"/>
                  <a:pt x="502" y="172"/>
                  <a:pt x="502" y="172"/>
                </a:cubicBezTo>
                <a:cubicBezTo>
                  <a:pt x="501" y="172"/>
                  <a:pt x="501" y="172"/>
                  <a:pt x="500" y="171"/>
                </a:cubicBezTo>
                <a:close/>
                <a:moveTo>
                  <a:pt x="119" y="167"/>
                </a:moveTo>
                <a:cubicBezTo>
                  <a:pt x="118" y="166"/>
                  <a:pt x="118" y="165"/>
                  <a:pt x="119" y="164"/>
                </a:cubicBezTo>
                <a:cubicBezTo>
                  <a:pt x="119" y="164"/>
                  <a:pt x="119" y="164"/>
                  <a:pt x="119" y="164"/>
                </a:cubicBezTo>
                <a:cubicBezTo>
                  <a:pt x="120" y="163"/>
                  <a:pt x="121" y="163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22" y="165"/>
                  <a:pt x="123" y="166"/>
                  <a:pt x="122" y="167"/>
                </a:cubicBezTo>
                <a:cubicBezTo>
                  <a:pt x="122" y="167"/>
                  <a:pt x="122" y="167"/>
                  <a:pt x="122" y="167"/>
                </a:cubicBezTo>
                <a:cubicBezTo>
                  <a:pt x="121" y="167"/>
                  <a:pt x="121" y="167"/>
                  <a:pt x="120" y="167"/>
                </a:cubicBezTo>
                <a:cubicBezTo>
                  <a:pt x="120" y="167"/>
                  <a:pt x="120" y="167"/>
                  <a:pt x="120" y="167"/>
                </a:cubicBezTo>
                <a:cubicBezTo>
                  <a:pt x="120" y="167"/>
                  <a:pt x="119" y="167"/>
                  <a:pt x="119" y="167"/>
                </a:cubicBezTo>
                <a:close/>
                <a:moveTo>
                  <a:pt x="492" y="163"/>
                </a:moveTo>
                <a:cubicBezTo>
                  <a:pt x="492" y="162"/>
                  <a:pt x="492" y="160"/>
                  <a:pt x="493" y="160"/>
                </a:cubicBezTo>
                <a:cubicBezTo>
                  <a:pt x="493" y="160"/>
                  <a:pt x="493" y="160"/>
                  <a:pt x="493" y="160"/>
                </a:cubicBezTo>
                <a:cubicBezTo>
                  <a:pt x="493" y="159"/>
                  <a:pt x="495" y="159"/>
                  <a:pt x="495" y="160"/>
                </a:cubicBezTo>
                <a:cubicBezTo>
                  <a:pt x="495" y="160"/>
                  <a:pt x="495" y="160"/>
                  <a:pt x="495" y="160"/>
                </a:cubicBezTo>
                <a:cubicBezTo>
                  <a:pt x="496" y="161"/>
                  <a:pt x="496" y="162"/>
                  <a:pt x="495" y="163"/>
                </a:cubicBezTo>
                <a:cubicBezTo>
                  <a:pt x="495" y="163"/>
                  <a:pt x="495" y="163"/>
                  <a:pt x="495" y="163"/>
                </a:cubicBezTo>
                <a:cubicBezTo>
                  <a:pt x="495" y="163"/>
                  <a:pt x="494" y="163"/>
                  <a:pt x="494" y="163"/>
                </a:cubicBezTo>
                <a:cubicBezTo>
                  <a:pt x="494" y="163"/>
                  <a:pt x="494" y="163"/>
                  <a:pt x="494" y="163"/>
                </a:cubicBezTo>
                <a:cubicBezTo>
                  <a:pt x="493" y="163"/>
                  <a:pt x="493" y="163"/>
                  <a:pt x="492" y="163"/>
                </a:cubicBezTo>
                <a:close/>
                <a:moveTo>
                  <a:pt x="127" y="158"/>
                </a:moveTo>
                <a:cubicBezTo>
                  <a:pt x="126" y="157"/>
                  <a:pt x="126" y="156"/>
                  <a:pt x="127" y="155"/>
                </a:cubicBezTo>
                <a:cubicBezTo>
                  <a:pt x="127" y="155"/>
                  <a:pt x="127" y="155"/>
                  <a:pt x="127" y="155"/>
                </a:cubicBezTo>
                <a:cubicBezTo>
                  <a:pt x="128" y="154"/>
                  <a:pt x="129" y="154"/>
                  <a:pt x="130" y="155"/>
                </a:cubicBezTo>
                <a:cubicBezTo>
                  <a:pt x="130" y="155"/>
                  <a:pt x="130" y="155"/>
                  <a:pt x="130" y="155"/>
                </a:cubicBezTo>
                <a:cubicBezTo>
                  <a:pt x="131" y="156"/>
                  <a:pt x="131" y="157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29" y="159"/>
                  <a:pt x="129" y="159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28" y="159"/>
                  <a:pt x="127" y="158"/>
                  <a:pt x="127" y="158"/>
                </a:cubicBezTo>
                <a:close/>
                <a:moveTo>
                  <a:pt x="130" y="158"/>
                </a:move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8"/>
                  <a:pt x="130" y="158"/>
                  <a:pt x="130" y="158"/>
                </a:cubicBezTo>
                <a:close/>
                <a:moveTo>
                  <a:pt x="484" y="154"/>
                </a:moveTo>
                <a:cubicBezTo>
                  <a:pt x="484" y="154"/>
                  <a:pt x="484" y="154"/>
                  <a:pt x="484" y="154"/>
                </a:cubicBezTo>
                <a:cubicBezTo>
                  <a:pt x="484" y="154"/>
                  <a:pt x="484" y="154"/>
                  <a:pt x="484" y="154"/>
                </a:cubicBezTo>
                <a:cubicBezTo>
                  <a:pt x="483" y="153"/>
                  <a:pt x="483" y="152"/>
                  <a:pt x="484" y="151"/>
                </a:cubicBezTo>
                <a:cubicBezTo>
                  <a:pt x="484" y="151"/>
                  <a:pt x="484" y="151"/>
                  <a:pt x="484" y="151"/>
                </a:cubicBezTo>
                <a:cubicBezTo>
                  <a:pt x="485" y="150"/>
                  <a:pt x="486" y="150"/>
                  <a:pt x="487" y="151"/>
                </a:cubicBezTo>
                <a:cubicBezTo>
                  <a:pt x="487" y="151"/>
                  <a:pt x="487" y="151"/>
                  <a:pt x="487" y="151"/>
                </a:cubicBezTo>
                <a:cubicBezTo>
                  <a:pt x="488" y="152"/>
                  <a:pt x="488" y="153"/>
                  <a:pt x="487" y="154"/>
                </a:cubicBezTo>
                <a:cubicBezTo>
                  <a:pt x="487" y="154"/>
                  <a:pt x="487" y="154"/>
                  <a:pt x="487" y="154"/>
                </a:cubicBezTo>
                <a:cubicBezTo>
                  <a:pt x="487" y="154"/>
                  <a:pt x="486" y="155"/>
                  <a:pt x="486" y="155"/>
                </a:cubicBezTo>
                <a:cubicBezTo>
                  <a:pt x="486" y="155"/>
                  <a:pt x="486" y="155"/>
                  <a:pt x="486" y="155"/>
                </a:cubicBezTo>
                <a:cubicBezTo>
                  <a:pt x="485" y="155"/>
                  <a:pt x="485" y="154"/>
                  <a:pt x="484" y="154"/>
                </a:cubicBezTo>
                <a:close/>
                <a:moveTo>
                  <a:pt x="136" y="150"/>
                </a:moveTo>
                <a:cubicBezTo>
                  <a:pt x="135" y="149"/>
                  <a:pt x="135" y="148"/>
                  <a:pt x="136" y="147"/>
                </a:cubicBezTo>
                <a:cubicBezTo>
                  <a:pt x="136" y="147"/>
                  <a:pt x="136" y="147"/>
                  <a:pt x="136" y="147"/>
                </a:cubicBezTo>
                <a:cubicBezTo>
                  <a:pt x="137" y="146"/>
                  <a:pt x="138" y="146"/>
                  <a:pt x="139" y="147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8"/>
                  <a:pt x="139" y="149"/>
                  <a:pt x="138" y="150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38" y="150"/>
                  <a:pt x="138" y="150"/>
                  <a:pt x="139" y="150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38" y="150"/>
                  <a:pt x="138" y="150"/>
                  <a:pt x="137" y="150"/>
                </a:cubicBezTo>
                <a:cubicBezTo>
                  <a:pt x="137" y="150"/>
                  <a:pt x="137" y="150"/>
                  <a:pt x="137" y="150"/>
                </a:cubicBezTo>
                <a:cubicBezTo>
                  <a:pt x="137" y="150"/>
                  <a:pt x="136" y="150"/>
                  <a:pt x="136" y="150"/>
                </a:cubicBezTo>
                <a:close/>
                <a:moveTo>
                  <a:pt x="475" y="146"/>
                </a:moveTo>
                <a:cubicBezTo>
                  <a:pt x="475" y="145"/>
                  <a:pt x="474" y="144"/>
                  <a:pt x="475" y="143"/>
                </a:cubicBezTo>
                <a:cubicBezTo>
                  <a:pt x="475" y="143"/>
                  <a:pt x="475" y="143"/>
                  <a:pt x="475" y="143"/>
                </a:cubicBezTo>
                <a:cubicBezTo>
                  <a:pt x="476" y="142"/>
                  <a:pt x="477" y="142"/>
                  <a:pt x="478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479" y="144"/>
                  <a:pt x="479" y="145"/>
                  <a:pt x="478" y="146"/>
                </a:cubicBezTo>
                <a:cubicBezTo>
                  <a:pt x="478" y="146"/>
                  <a:pt x="478" y="146"/>
                  <a:pt x="478" y="146"/>
                </a:cubicBezTo>
                <a:cubicBezTo>
                  <a:pt x="478" y="146"/>
                  <a:pt x="477" y="146"/>
                  <a:pt x="477" y="146"/>
                </a:cubicBezTo>
                <a:cubicBezTo>
                  <a:pt x="477" y="146"/>
                  <a:pt x="477" y="146"/>
                  <a:pt x="477" y="146"/>
                </a:cubicBezTo>
                <a:cubicBezTo>
                  <a:pt x="476" y="146"/>
                  <a:pt x="476" y="146"/>
                  <a:pt x="475" y="146"/>
                </a:cubicBezTo>
                <a:close/>
                <a:moveTo>
                  <a:pt x="145" y="142"/>
                </a:moveTo>
                <a:cubicBezTo>
                  <a:pt x="144" y="141"/>
                  <a:pt x="144" y="140"/>
                  <a:pt x="145" y="139"/>
                </a:cubicBezTo>
                <a:cubicBezTo>
                  <a:pt x="145" y="139"/>
                  <a:pt x="145" y="139"/>
                  <a:pt x="145" y="139"/>
                </a:cubicBezTo>
                <a:cubicBezTo>
                  <a:pt x="146" y="138"/>
                  <a:pt x="147" y="138"/>
                  <a:pt x="148" y="139"/>
                </a:cubicBezTo>
                <a:cubicBezTo>
                  <a:pt x="148" y="139"/>
                  <a:pt x="148" y="139"/>
                  <a:pt x="148" y="139"/>
                </a:cubicBezTo>
                <a:cubicBezTo>
                  <a:pt x="148" y="140"/>
                  <a:pt x="148" y="141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6" y="142"/>
                </a:cubicBezTo>
                <a:cubicBezTo>
                  <a:pt x="146" y="142"/>
                  <a:pt x="146" y="142"/>
                  <a:pt x="146" y="142"/>
                </a:cubicBezTo>
                <a:cubicBezTo>
                  <a:pt x="146" y="142"/>
                  <a:pt x="145" y="142"/>
                  <a:pt x="145" y="142"/>
                </a:cubicBezTo>
                <a:close/>
                <a:moveTo>
                  <a:pt x="466" y="138"/>
                </a:moveTo>
                <a:cubicBezTo>
                  <a:pt x="466" y="138"/>
                  <a:pt x="466" y="138"/>
                  <a:pt x="466" y="138"/>
                </a:cubicBezTo>
                <a:cubicBezTo>
                  <a:pt x="466" y="138"/>
                  <a:pt x="466" y="138"/>
                  <a:pt x="466" y="138"/>
                </a:cubicBezTo>
                <a:cubicBezTo>
                  <a:pt x="465" y="138"/>
                  <a:pt x="465" y="136"/>
                  <a:pt x="466" y="136"/>
                </a:cubicBezTo>
                <a:cubicBezTo>
                  <a:pt x="466" y="136"/>
                  <a:pt x="466" y="136"/>
                  <a:pt x="466" y="136"/>
                </a:cubicBezTo>
                <a:cubicBezTo>
                  <a:pt x="467" y="135"/>
                  <a:pt x="468" y="135"/>
                  <a:pt x="469" y="135"/>
                </a:cubicBezTo>
                <a:cubicBezTo>
                  <a:pt x="469" y="135"/>
                  <a:pt x="469" y="135"/>
                  <a:pt x="469" y="135"/>
                </a:cubicBezTo>
                <a:cubicBezTo>
                  <a:pt x="470" y="136"/>
                  <a:pt x="470" y="137"/>
                  <a:pt x="469" y="138"/>
                </a:cubicBezTo>
                <a:cubicBezTo>
                  <a:pt x="469" y="138"/>
                  <a:pt x="469" y="138"/>
                  <a:pt x="469" y="138"/>
                </a:cubicBezTo>
                <a:cubicBezTo>
                  <a:pt x="469" y="139"/>
                  <a:pt x="468" y="139"/>
                  <a:pt x="468" y="139"/>
                </a:cubicBezTo>
                <a:cubicBezTo>
                  <a:pt x="468" y="139"/>
                  <a:pt x="468" y="139"/>
                  <a:pt x="468" y="139"/>
                </a:cubicBezTo>
                <a:cubicBezTo>
                  <a:pt x="467" y="139"/>
                  <a:pt x="467" y="139"/>
                  <a:pt x="466" y="138"/>
                </a:cubicBezTo>
                <a:close/>
                <a:moveTo>
                  <a:pt x="154" y="134"/>
                </a:moveTo>
                <a:cubicBezTo>
                  <a:pt x="153" y="133"/>
                  <a:pt x="153" y="132"/>
                  <a:pt x="154" y="131"/>
                </a:cubicBezTo>
                <a:cubicBezTo>
                  <a:pt x="154" y="131"/>
                  <a:pt x="154" y="131"/>
                  <a:pt x="154" y="131"/>
                </a:cubicBezTo>
                <a:cubicBezTo>
                  <a:pt x="155" y="131"/>
                  <a:pt x="156" y="131"/>
                  <a:pt x="157" y="132"/>
                </a:cubicBezTo>
                <a:cubicBezTo>
                  <a:pt x="157" y="132"/>
                  <a:pt x="157" y="132"/>
                  <a:pt x="157" y="132"/>
                </a:cubicBezTo>
                <a:cubicBezTo>
                  <a:pt x="158" y="133"/>
                  <a:pt x="158" y="134"/>
                  <a:pt x="157" y="134"/>
                </a:cubicBezTo>
                <a:cubicBezTo>
                  <a:pt x="157" y="134"/>
                  <a:pt x="157" y="134"/>
                  <a:pt x="157" y="134"/>
                </a:cubicBezTo>
                <a:cubicBezTo>
                  <a:pt x="157" y="134"/>
                  <a:pt x="157" y="134"/>
                  <a:pt x="157" y="135"/>
                </a:cubicBezTo>
                <a:cubicBezTo>
                  <a:pt x="157" y="135"/>
                  <a:pt x="157" y="135"/>
                  <a:pt x="157" y="135"/>
                </a:cubicBezTo>
                <a:cubicBezTo>
                  <a:pt x="156" y="135"/>
                  <a:pt x="156" y="135"/>
                  <a:pt x="156" y="135"/>
                </a:cubicBezTo>
                <a:cubicBezTo>
                  <a:pt x="156" y="135"/>
                  <a:pt x="156" y="135"/>
                  <a:pt x="156" y="135"/>
                </a:cubicBezTo>
                <a:cubicBezTo>
                  <a:pt x="155" y="135"/>
                  <a:pt x="154" y="135"/>
                  <a:pt x="154" y="134"/>
                </a:cubicBezTo>
                <a:close/>
                <a:moveTo>
                  <a:pt x="457" y="131"/>
                </a:moveTo>
                <a:cubicBezTo>
                  <a:pt x="456" y="130"/>
                  <a:pt x="456" y="129"/>
                  <a:pt x="456" y="128"/>
                </a:cubicBezTo>
                <a:cubicBezTo>
                  <a:pt x="456" y="128"/>
                  <a:pt x="456" y="128"/>
                  <a:pt x="456" y="128"/>
                </a:cubicBezTo>
                <a:cubicBezTo>
                  <a:pt x="457" y="127"/>
                  <a:pt x="458" y="127"/>
                  <a:pt x="459" y="128"/>
                </a:cubicBezTo>
                <a:cubicBezTo>
                  <a:pt x="459" y="128"/>
                  <a:pt x="459" y="128"/>
                  <a:pt x="459" y="128"/>
                </a:cubicBezTo>
                <a:cubicBezTo>
                  <a:pt x="460" y="129"/>
                  <a:pt x="460" y="130"/>
                  <a:pt x="460" y="131"/>
                </a:cubicBezTo>
                <a:cubicBezTo>
                  <a:pt x="460" y="131"/>
                  <a:pt x="460" y="131"/>
                  <a:pt x="460" y="131"/>
                </a:cubicBezTo>
                <a:cubicBezTo>
                  <a:pt x="459" y="131"/>
                  <a:pt x="459" y="132"/>
                  <a:pt x="458" y="132"/>
                </a:cubicBezTo>
                <a:cubicBezTo>
                  <a:pt x="458" y="132"/>
                  <a:pt x="458" y="132"/>
                  <a:pt x="458" y="132"/>
                </a:cubicBezTo>
                <a:cubicBezTo>
                  <a:pt x="458" y="132"/>
                  <a:pt x="457" y="131"/>
                  <a:pt x="457" y="131"/>
                </a:cubicBezTo>
                <a:close/>
                <a:moveTo>
                  <a:pt x="164" y="127"/>
                </a:moveTo>
                <a:cubicBezTo>
                  <a:pt x="163" y="126"/>
                  <a:pt x="163" y="125"/>
                  <a:pt x="164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4"/>
                  <a:pt x="166" y="124"/>
                  <a:pt x="167" y="125"/>
                </a:cubicBezTo>
                <a:cubicBezTo>
                  <a:pt x="167" y="125"/>
                  <a:pt x="167" y="125"/>
                  <a:pt x="167" y="125"/>
                </a:cubicBezTo>
                <a:cubicBezTo>
                  <a:pt x="168" y="126"/>
                  <a:pt x="167" y="127"/>
                  <a:pt x="166" y="128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166" y="128"/>
                  <a:pt x="166" y="128"/>
                  <a:pt x="165" y="128"/>
                </a:cubicBezTo>
                <a:cubicBezTo>
                  <a:pt x="165" y="128"/>
                  <a:pt x="165" y="128"/>
                  <a:pt x="165" y="128"/>
                </a:cubicBezTo>
                <a:cubicBezTo>
                  <a:pt x="165" y="128"/>
                  <a:pt x="164" y="128"/>
                  <a:pt x="164" y="127"/>
                </a:cubicBezTo>
                <a:close/>
                <a:moveTo>
                  <a:pt x="447" y="124"/>
                </a:moveTo>
                <a:cubicBezTo>
                  <a:pt x="446" y="124"/>
                  <a:pt x="446" y="123"/>
                  <a:pt x="446" y="122"/>
                </a:cubicBezTo>
                <a:cubicBezTo>
                  <a:pt x="446" y="122"/>
                  <a:pt x="446" y="122"/>
                  <a:pt x="446" y="122"/>
                </a:cubicBezTo>
                <a:cubicBezTo>
                  <a:pt x="447" y="121"/>
                  <a:pt x="448" y="120"/>
                  <a:pt x="449" y="121"/>
                </a:cubicBezTo>
                <a:cubicBezTo>
                  <a:pt x="449" y="121"/>
                  <a:pt x="449" y="121"/>
                  <a:pt x="449" y="121"/>
                </a:cubicBezTo>
                <a:cubicBezTo>
                  <a:pt x="450" y="122"/>
                  <a:pt x="450" y="123"/>
                  <a:pt x="450" y="124"/>
                </a:cubicBezTo>
                <a:cubicBezTo>
                  <a:pt x="450" y="124"/>
                  <a:pt x="450" y="124"/>
                  <a:pt x="450" y="124"/>
                </a:cubicBezTo>
                <a:cubicBezTo>
                  <a:pt x="449" y="124"/>
                  <a:pt x="449" y="125"/>
                  <a:pt x="448" y="125"/>
                </a:cubicBezTo>
                <a:cubicBezTo>
                  <a:pt x="448" y="125"/>
                  <a:pt x="448" y="125"/>
                  <a:pt x="448" y="125"/>
                </a:cubicBezTo>
                <a:cubicBezTo>
                  <a:pt x="448" y="125"/>
                  <a:pt x="447" y="125"/>
                  <a:pt x="447" y="124"/>
                </a:cubicBezTo>
                <a:close/>
                <a:moveTo>
                  <a:pt x="174" y="120"/>
                </a:moveTo>
                <a:cubicBezTo>
                  <a:pt x="173" y="119"/>
                  <a:pt x="173" y="118"/>
                  <a:pt x="174" y="118"/>
                </a:cubicBezTo>
                <a:cubicBezTo>
                  <a:pt x="174" y="118"/>
                  <a:pt x="174" y="118"/>
                  <a:pt x="174" y="118"/>
                </a:cubicBezTo>
                <a:cubicBezTo>
                  <a:pt x="175" y="117"/>
                  <a:pt x="176" y="117"/>
                  <a:pt x="177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8" y="119"/>
                  <a:pt x="177" y="120"/>
                  <a:pt x="176" y="121"/>
                </a:cubicBezTo>
                <a:cubicBezTo>
                  <a:pt x="176" y="121"/>
                  <a:pt x="176" y="121"/>
                  <a:pt x="176" y="121"/>
                </a:cubicBezTo>
                <a:cubicBezTo>
                  <a:pt x="176" y="121"/>
                  <a:pt x="176" y="121"/>
                  <a:pt x="175" y="121"/>
                </a:cubicBezTo>
                <a:cubicBezTo>
                  <a:pt x="175" y="121"/>
                  <a:pt x="175" y="121"/>
                  <a:pt x="175" y="121"/>
                </a:cubicBezTo>
                <a:cubicBezTo>
                  <a:pt x="175" y="121"/>
                  <a:pt x="174" y="121"/>
                  <a:pt x="174" y="120"/>
                </a:cubicBezTo>
                <a:close/>
                <a:moveTo>
                  <a:pt x="437" y="118"/>
                </a:moveTo>
                <a:cubicBezTo>
                  <a:pt x="436" y="118"/>
                  <a:pt x="436" y="116"/>
                  <a:pt x="436" y="115"/>
                </a:cubicBezTo>
                <a:cubicBezTo>
                  <a:pt x="436" y="115"/>
                  <a:pt x="436" y="115"/>
                  <a:pt x="436" y="115"/>
                </a:cubicBezTo>
                <a:cubicBezTo>
                  <a:pt x="437" y="114"/>
                  <a:pt x="438" y="114"/>
                  <a:pt x="439" y="115"/>
                </a:cubicBezTo>
                <a:cubicBezTo>
                  <a:pt x="439" y="115"/>
                  <a:pt x="439" y="115"/>
                  <a:pt x="439" y="115"/>
                </a:cubicBezTo>
                <a:cubicBezTo>
                  <a:pt x="440" y="115"/>
                  <a:pt x="440" y="116"/>
                  <a:pt x="440" y="117"/>
                </a:cubicBezTo>
                <a:cubicBezTo>
                  <a:pt x="440" y="117"/>
                  <a:pt x="440" y="117"/>
                  <a:pt x="440" y="117"/>
                </a:cubicBezTo>
                <a:cubicBezTo>
                  <a:pt x="439" y="118"/>
                  <a:pt x="439" y="118"/>
                  <a:pt x="438" y="118"/>
                </a:cubicBezTo>
                <a:cubicBezTo>
                  <a:pt x="438" y="118"/>
                  <a:pt x="438" y="118"/>
                  <a:pt x="438" y="118"/>
                </a:cubicBezTo>
                <a:cubicBezTo>
                  <a:pt x="438" y="118"/>
                  <a:pt x="437" y="118"/>
                  <a:pt x="437" y="118"/>
                </a:cubicBezTo>
                <a:close/>
                <a:moveTo>
                  <a:pt x="184" y="114"/>
                </a:moveTo>
                <a:cubicBezTo>
                  <a:pt x="183" y="113"/>
                  <a:pt x="184" y="112"/>
                  <a:pt x="185" y="111"/>
                </a:cubicBezTo>
                <a:cubicBezTo>
                  <a:pt x="185" y="111"/>
                  <a:pt x="185" y="111"/>
                  <a:pt x="185" y="111"/>
                </a:cubicBezTo>
                <a:cubicBezTo>
                  <a:pt x="186" y="111"/>
                  <a:pt x="187" y="111"/>
                  <a:pt x="187" y="112"/>
                </a:cubicBezTo>
                <a:cubicBezTo>
                  <a:pt x="187" y="112"/>
                  <a:pt x="187" y="112"/>
                  <a:pt x="187" y="112"/>
                </a:cubicBezTo>
                <a:cubicBezTo>
                  <a:pt x="188" y="113"/>
                  <a:pt x="188" y="114"/>
                  <a:pt x="187" y="115"/>
                </a:cubicBezTo>
                <a:cubicBezTo>
                  <a:pt x="187" y="115"/>
                  <a:pt x="187" y="115"/>
                  <a:pt x="187" y="115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6" y="115"/>
                  <a:pt x="186" y="115"/>
                  <a:pt x="186" y="115"/>
                </a:cubicBezTo>
                <a:cubicBezTo>
                  <a:pt x="185" y="115"/>
                  <a:pt x="184" y="115"/>
                  <a:pt x="184" y="114"/>
                </a:cubicBezTo>
                <a:close/>
                <a:moveTo>
                  <a:pt x="427" y="112"/>
                </a:moveTo>
                <a:cubicBezTo>
                  <a:pt x="427" y="112"/>
                  <a:pt x="427" y="112"/>
                  <a:pt x="427" y="112"/>
                </a:cubicBezTo>
                <a:cubicBezTo>
                  <a:pt x="427" y="112"/>
                  <a:pt x="427" y="112"/>
                  <a:pt x="427" y="112"/>
                </a:cubicBezTo>
                <a:cubicBezTo>
                  <a:pt x="426" y="112"/>
                  <a:pt x="425" y="111"/>
                  <a:pt x="426" y="110"/>
                </a:cubicBezTo>
                <a:cubicBezTo>
                  <a:pt x="426" y="110"/>
                  <a:pt x="426" y="110"/>
                  <a:pt x="426" y="110"/>
                </a:cubicBezTo>
                <a:cubicBezTo>
                  <a:pt x="426" y="109"/>
                  <a:pt x="427" y="108"/>
                  <a:pt x="428" y="109"/>
                </a:cubicBezTo>
                <a:cubicBezTo>
                  <a:pt x="428" y="109"/>
                  <a:pt x="428" y="109"/>
                  <a:pt x="428" y="109"/>
                </a:cubicBezTo>
                <a:cubicBezTo>
                  <a:pt x="429" y="109"/>
                  <a:pt x="430" y="110"/>
                  <a:pt x="429" y="111"/>
                </a:cubicBezTo>
                <a:cubicBezTo>
                  <a:pt x="429" y="111"/>
                  <a:pt x="429" y="111"/>
                  <a:pt x="429" y="111"/>
                </a:cubicBezTo>
                <a:cubicBezTo>
                  <a:pt x="429" y="112"/>
                  <a:pt x="428" y="113"/>
                  <a:pt x="428" y="113"/>
                </a:cubicBezTo>
                <a:cubicBezTo>
                  <a:pt x="428" y="113"/>
                  <a:pt x="428" y="113"/>
                  <a:pt x="428" y="113"/>
                </a:cubicBezTo>
                <a:cubicBezTo>
                  <a:pt x="427" y="113"/>
                  <a:pt x="427" y="112"/>
                  <a:pt x="427" y="112"/>
                </a:cubicBezTo>
                <a:close/>
                <a:moveTo>
                  <a:pt x="195" y="108"/>
                </a:moveTo>
                <a:cubicBezTo>
                  <a:pt x="194" y="108"/>
                  <a:pt x="194" y="106"/>
                  <a:pt x="195" y="106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196" y="105"/>
                  <a:pt x="198" y="106"/>
                  <a:pt x="198" y="107"/>
                </a:cubicBezTo>
                <a:cubicBezTo>
                  <a:pt x="198" y="107"/>
                  <a:pt x="198" y="107"/>
                  <a:pt x="198" y="107"/>
                </a:cubicBezTo>
                <a:cubicBezTo>
                  <a:pt x="199" y="108"/>
                  <a:pt x="198" y="109"/>
                  <a:pt x="197" y="109"/>
                </a:cubicBezTo>
                <a:cubicBezTo>
                  <a:pt x="197" y="109"/>
                  <a:pt x="197" y="109"/>
                  <a:pt x="197" y="109"/>
                </a:cubicBezTo>
                <a:cubicBezTo>
                  <a:pt x="197" y="110"/>
                  <a:pt x="197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5" y="109"/>
                  <a:pt x="195" y="108"/>
                </a:cubicBezTo>
                <a:close/>
                <a:moveTo>
                  <a:pt x="416" y="107"/>
                </a:moveTo>
                <a:cubicBezTo>
                  <a:pt x="415" y="107"/>
                  <a:pt x="415" y="105"/>
                  <a:pt x="415" y="104"/>
                </a:cubicBezTo>
                <a:cubicBezTo>
                  <a:pt x="415" y="104"/>
                  <a:pt x="415" y="104"/>
                  <a:pt x="415" y="104"/>
                </a:cubicBezTo>
                <a:cubicBezTo>
                  <a:pt x="415" y="103"/>
                  <a:pt x="417" y="103"/>
                  <a:pt x="418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9" y="104"/>
                  <a:pt x="419" y="105"/>
                  <a:pt x="419" y="106"/>
                </a:cubicBezTo>
                <a:cubicBezTo>
                  <a:pt x="419" y="106"/>
                  <a:pt x="419" y="106"/>
                  <a:pt x="419" y="106"/>
                </a:cubicBezTo>
                <a:cubicBezTo>
                  <a:pt x="418" y="107"/>
                  <a:pt x="418" y="107"/>
                  <a:pt x="417" y="107"/>
                </a:cubicBezTo>
                <a:cubicBezTo>
                  <a:pt x="417" y="107"/>
                  <a:pt x="417" y="107"/>
                  <a:pt x="417" y="107"/>
                </a:cubicBezTo>
                <a:cubicBezTo>
                  <a:pt x="416" y="107"/>
                  <a:pt x="416" y="107"/>
                  <a:pt x="416" y="107"/>
                </a:cubicBezTo>
                <a:close/>
                <a:moveTo>
                  <a:pt x="205" y="103"/>
                </a:moveTo>
                <a:cubicBezTo>
                  <a:pt x="205" y="102"/>
                  <a:pt x="205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7" y="100"/>
                  <a:pt x="209" y="101"/>
                  <a:pt x="209" y="102"/>
                </a:cubicBezTo>
                <a:cubicBezTo>
                  <a:pt x="209" y="102"/>
                  <a:pt x="209" y="102"/>
                  <a:pt x="209" y="102"/>
                </a:cubicBezTo>
                <a:cubicBezTo>
                  <a:pt x="209" y="103"/>
                  <a:pt x="209" y="104"/>
                  <a:pt x="208" y="104"/>
                </a:cubicBezTo>
                <a:cubicBezTo>
                  <a:pt x="208" y="104"/>
                  <a:pt x="208" y="104"/>
                  <a:pt x="208" y="104"/>
                </a:cubicBezTo>
                <a:cubicBezTo>
                  <a:pt x="208" y="104"/>
                  <a:pt x="207" y="105"/>
                  <a:pt x="207" y="105"/>
                </a:cubicBezTo>
                <a:cubicBezTo>
                  <a:pt x="207" y="105"/>
                  <a:pt x="207" y="105"/>
                  <a:pt x="207" y="105"/>
                </a:cubicBezTo>
                <a:cubicBezTo>
                  <a:pt x="206" y="105"/>
                  <a:pt x="206" y="104"/>
                  <a:pt x="205" y="103"/>
                </a:cubicBezTo>
                <a:close/>
                <a:moveTo>
                  <a:pt x="405" y="102"/>
                </a:moveTo>
                <a:cubicBezTo>
                  <a:pt x="404" y="102"/>
                  <a:pt x="404" y="101"/>
                  <a:pt x="404" y="100"/>
                </a:cubicBezTo>
                <a:cubicBezTo>
                  <a:pt x="404" y="100"/>
                  <a:pt x="404" y="100"/>
                  <a:pt x="404" y="100"/>
                </a:cubicBezTo>
                <a:cubicBezTo>
                  <a:pt x="404" y="99"/>
                  <a:pt x="406" y="98"/>
                  <a:pt x="407" y="99"/>
                </a:cubicBezTo>
                <a:cubicBezTo>
                  <a:pt x="407" y="99"/>
                  <a:pt x="407" y="99"/>
                  <a:pt x="407" y="99"/>
                </a:cubicBezTo>
                <a:cubicBezTo>
                  <a:pt x="408" y="99"/>
                  <a:pt x="408" y="100"/>
                  <a:pt x="408" y="101"/>
                </a:cubicBezTo>
                <a:cubicBezTo>
                  <a:pt x="408" y="101"/>
                  <a:pt x="408" y="101"/>
                  <a:pt x="408" y="101"/>
                </a:cubicBezTo>
                <a:cubicBezTo>
                  <a:pt x="407" y="102"/>
                  <a:pt x="407" y="102"/>
                  <a:pt x="406" y="102"/>
                </a:cubicBezTo>
                <a:cubicBezTo>
                  <a:pt x="406" y="102"/>
                  <a:pt x="406" y="102"/>
                  <a:pt x="406" y="102"/>
                </a:cubicBezTo>
                <a:cubicBezTo>
                  <a:pt x="406" y="102"/>
                  <a:pt x="405" y="102"/>
                  <a:pt x="405" y="102"/>
                </a:cubicBezTo>
                <a:close/>
                <a:moveTo>
                  <a:pt x="216" y="99"/>
                </a:moveTo>
                <a:cubicBezTo>
                  <a:pt x="216" y="98"/>
                  <a:pt x="217" y="97"/>
                  <a:pt x="218" y="96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9" y="96"/>
                  <a:pt x="220" y="96"/>
                  <a:pt x="220" y="97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21" y="98"/>
                  <a:pt x="220" y="99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9" y="100"/>
                </a:cubicBezTo>
                <a:cubicBezTo>
                  <a:pt x="219" y="100"/>
                  <a:pt x="219" y="100"/>
                  <a:pt x="218" y="100"/>
                </a:cubicBezTo>
                <a:cubicBezTo>
                  <a:pt x="218" y="100"/>
                  <a:pt x="218" y="100"/>
                  <a:pt x="218" y="100"/>
                </a:cubicBezTo>
                <a:cubicBezTo>
                  <a:pt x="218" y="100"/>
                  <a:pt x="217" y="100"/>
                  <a:pt x="216" y="99"/>
                </a:cubicBezTo>
                <a:close/>
                <a:moveTo>
                  <a:pt x="394" y="98"/>
                </a:moveTo>
                <a:cubicBezTo>
                  <a:pt x="394" y="98"/>
                  <a:pt x="394" y="98"/>
                  <a:pt x="394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93" y="98"/>
                  <a:pt x="392" y="96"/>
                  <a:pt x="393" y="95"/>
                </a:cubicBezTo>
                <a:cubicBezTo>
                  <a:pt x="393" y="95"/>
                  <a:pt x="393" y="95"/>
                  <a:pt x="393" y="95"/>
                </a:cubicBezTo>
                <a:cubicBezTo>
                  <a:pt x="393" y="94"/>
                  <a:pt x="394" y="94"/>
                  <a:pt x="395" y="94"/>
                </a:cubicBezTo>
                <a:cubicBezTo>
                  <a:pt x="395" y="94"/>
                  <a:pt x="395" y="94"/>
                  <a:pt x="395" y="94"/>
                </a:cubicBezTo>
                <a:cubicBezTo>
                  <a:pt x="396" y="95"/>
                  <a:pt x="397" y="96"/>
                  <a:pt x="396" y="97"/>
                </a:cubicBezTo>
                <a:cubicBezTo>
                  <a:pt x="396" y="97"/>
                  <a:pt x="396" y="97"/>
                  <a:pt x="396" y="97"/>
                </a:cubicBezTo>
                <a:cubicBezTo>
                  <a:pt x="396" y="98"/>
                  <a:pt x="395" y="98"/>
                  <a:pt x="395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4" y="98"/>
                  <a:pt x="394" y="98"/>
                  <a:pt x="394" y="98"/>
                </a:cubicBezTo>
                <a:close/>
                <a:moveTo>
                  <a:pt x="228" y="95"/>
                </a:moveTo>
                <a:cubicBezTo>
                  <a:pt x="227" y="94"/>
                  <a:pt x="228" y="92"/>
                  <a:pt x="229" y="92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0" y="92"/>
                  <a:pt x="231" y="92"/>
                  <a:pt x="232" y="93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2" y="94"/>
                  <a:pt x="231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29" y="96"/>
                  <a:pt x="228" y="95"/>
                  <a:pt x="228" y="95"/>
                </a:cubicBezTo>
                <a:close/>
                <a:moveTo>
                  <a:pt x="383" y="94"/>
                </a:moveTo>
                <a:cubicBezTo>
                  <a:pt x="382" y="94"/>
                  <a:pt x="381" y="93"/>
                  <a:pt x="381" y="92"/>
                </a:cubicBezTo>
                <a:cubicBezTo>
                  <a:pt x="381" y="92"/>
                  <a:pt x="381" y="92"/>
                  <a:pt x="381" y="92"/>
                </a:cubicBezTo>
                <a:cubicBezTo>
                  <a:pt x="382" y="91"/>
                  <a:pt x="383" y="90"/>
                  <a:pt x="384" y="90"/>
                </a:cubicBezTo>
                <a:cubicBezTo>
                  <a:pt x="384" y="90"/>
                  <a:pt x="384" y="90"/>
                  <a:pt x="384" y="90"/>
                </a:cubicBezTo>
                <a:cubicBezTo>
                  <a:pt x="385" y="91"/>
                  <a:pt x="385" y="92"/>
                  <a:pt x="385" y="93"/>
                </a:cubicBezTo>
                <a:cubicBezTo>
                  <a:pt x="385" y="93"/>
                  <a:pt x="385" y="93"/>
                  <a:pt x="385" y="93"/>
                </a:cubicBezTo>
                <a:cubicBezTo>
                  <a:pt x="385" y="94"/>
                  <a:pt x="384" y="94"/>
                  <a:pt x="383" y="94"/>
                </a:cubicBezTo>
                <a:cubicBezTo>
                  <a:pt x="383" y="94"/>
                  <a:pt x="383" y="94"/>
                  <a:pt x="383" y="94"/>
                </a:cubicBezTo>
                <a:cubicBezTo>
                  <a:pt x="383" y="94"/>
                  <a:pt x="383" y="94"/>
                  <a:pt x="383" y="94"/>
                </a:cubicBezTo>
                <a:close/>
                <a:moveTo>
                  <a:pt x="239" y="91"/>
                </a:moveTo>
                <a:cubicBezTo>
                  <a:pt x="239" y="90"/>
                  <a:pt x="240" y="89"/>
                  <a:pt x="241" y="89"/>
                </a:cubicBezTo>
                <a:cubicBezTo>
                  <a:pt x="241" y="89"/>
                  <a:pt x="241" y="89"/>
                  <a:pt x="241" y="89"/>
                </a:cubicBezTo>
                <a:cubicBezTo>
                  <a:pt x="242" y="88"/>
                  <a:pt x="243" y="89"/>
                  <a:pt x="243" y="90"/>
                </a:cubicBezTo>
                <a:cubicBezTo>
                  <a:pt x="243" y="90"/>
                  <a:pt x="243" y="90"/>
                  <a:pt x="243" y="90"/>
                </a:cubicBezTo>
                <a:cubicBezTo>
                  <a:pt x="243" y="91"/>
                  <a:pt x="243" y="92"/>
                  <a:pt x="242" y="93"/>
                </a:cubicBezTo>
                <a:cubicBezTo>
                  <a:pt x="242" y="93"/>
                  <a:pt x="242" y="93"/>
                  <a:pt x="242" y="93"/>
                </a:cubicBezTo>
                <a:cubicBezTo>
                  <a:pt x="241" y="93"/>
                  <a:pt x="241" y="93"/>
                  <a:pt x="241" y="93"/>
                </a:cubicBezTo>
                <a:cubicBezTo>
                  <a:pt x="241" y="93"/>
                  <a:pt x="241" y="93"/>
                  <a:pt x="241" y="93"/>
                </a:cubicBezTo>
                <a:cubicBezTo>
                  <a:pt x="240" y="93"/>
                  <a:pt x="239" y="92"/>
                  <a:pt x="239" y="91"/>
                </a:cubicBezTo>
                <a:close/>
                <a:moveTo>
                  <a:pt x="371" y="91"/>
                </a:moveTo>
                <a:cubicBezTo>
                  <a:pt x="370" y="91"/>
                  <a:pt x="369" y="90"/>
                  <a:pt x="370" y="89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8"/>
                  <a:pt x="371" y="87"/>
                  <a:pt x="372" y="87"/>
                </a:cubicBezTo>
                <a:cubicBezTo>
                  <a:pt x="372" y="87"/>
                  <a:pt x="372" y="87"/>
                  <a:pt x="372" y="87"/>
                </a:cubicBezTo>
                <a:cubicBezTo>
                  <a:pt x="373" y="87"/>
                  <a:pt x="374" y="89"/>
                  <a:pt x="374" y="90"/>
                </a:cubicBezTo>
                <a:cubicBezTo>
                  <a:pt x="374" y="90"/>
                  <a:pt x="374" y="90"/>
                  <a:pt x="374" y="90"/>
                </a:cubicBezTo>
                <a:cubicBezTo>
                  <a:pt x="373" y="91"/>
                  <a:pt x="373" y="91"/>
                  <a:pt x="372" y="91"/>
                </a:cubicBezTo>
                <a:cubicBezTo>
                  <a:pt x="372" y="91"/>
                  <a:pt x="372" y="91"/>
                  <a:pt x="372" y="91"/>
                </a:cubicBezTo>
                <a:cubicBezTo>
                  <a:pt x="371" y="91"/>
                  <a:pt x="371" y="91"/>
                  <a:pt x="371" y="91"/>
                </a:cubicBezTo>
                <a:close/>
                <a:moveTo>
                  <a:pt x="251" y="88"/>
                </a:moveTo>
                <a:cubicBezTo>
                  <a:pt x="251" y="87"/>
                  <a:pt x="251" y="86"/>
                  <a:pt x="252" y="86"/>
                </a:cubicBezTo>
                <a:cubicBezTo>
                  <a:pt x="252" y="86"/>
                  <a:pt x="252" y="86"/>
                  <a:pt x="252" y="86"/>
                </a:cubicBezTo>
                <a:cubicBezTo>
                  <a:pt x="253" y="85"/>
                  <a:pt x="254" y="86"/>
                  <a:pt x="255" y="87"/>
                </a:cubicBezTo>
                <a:cubicBezTo>
                  <a:pt x="255" y="87"/>
                  <a:pt x="255" y="87"/>
                  <a:pt x="255" y="87"/>
                </a:cubicBezTo>
                <a:cubicBezTo>
                  <a:pt x="255" y="88"/>
                  <a:pt x="254" y="89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3" y="90"/>
                  <a:pt x="253" y="90"/>
                  <a:pt x="253" y="90"/>
                </a:cubicBezTo>
                <a:cubicBezTo>
                  <a:pt x="252" y="90"/>
                  <a:pt x="251" y="89"/>
                  <a:pt x="251" y="88"/>
                </a:cubicBezTo>
                <a:close/>
                <a:moveTo>
                  <a:pt x="360" y="88"/>
                </a:moveTo>
                <a:cubicBezTo>
                  <a:pt x="358" y="88"/>
                  <a:pt x="358" y="87"/>
                  <a:pt x="358" y="86"/>
                </a:cubicBezTo>
                <a:cubicBezTo>
                  <a:pt x="358" y="86"/>
                  <a:pt x="358" y="86"/>
                  <a:pt x="358" y="86"/>
                </a:cubicBezTo>
                <a:cubicBezTo>
                  <a:pt x="358" y="85"/>
                  <a:pt x="359" y="84"/>
                  <a:pt x="360" y="85"/>
                </a:cubicBezTo>
                <a:cubicBezTo>
                  <a:pt x="360" y="85"/>
                  <a:pt x="360" y="85"/>
                  <a:pt x="360" y="85"/>
                </a:cubicBezTo>
                <a:cubicBezTo>
                  <a:pt x="361" y="85"/>
                  <a:pt x="362" y="86"/>
                  <a:pt x="362" y="87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2" y="88"/>
                  <a:pt x="361" y="89"/>
                  <a:pt x="360" y="89"/>
                </a:cubicBezTo>
                <a:cubicBezTo>
                  <a:pt x="360" y="89"/>
                  <a:pt x="360" y="89"/>
                  <a:pt x="360" y="89"/>
                </a:cubicBezTo>
                <a:cubicBezTo>
                  <a:pt x="360" y="89"/>
                  <a:pt x="360" y="89"/>
                  <a:pt x="360" y="88"/>
                </a:cubicBezTo>
                <a:close/>
                <a:moveTo>
                  <a:pt x="263" y="86"/>
                </a:moveTo>
                <a:cubicBezTo>
                  <a:pt x="262" y="85"/>
                  <a:pt x="263" y="84"/>
                  <a:pt x="264" y="83"/>
                </a:cubicBezTo>
                <a:cubicBezTo>
                  <a:pt x="264" y="83"/>
                  <a:pt x="264" y="83"/>
                  <a:pt x="264" y="83"/>
                </a:cubicBezTo>
                <a:cubicBezTo>
                  <a:pt x="265" y="83"/>
                  <a:pt x="266" y="84"/>
                  <a:pt x="266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7" y="86"/>
                  <a:pt x="266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5" y="87"/>
                  <a:pt x="265" y="87"/>
                  <a:pt x="265" y="87"/>
                </a:cubicBezTo>
                <a:cubicBezTo>
                  <a:pt x="264" y="87"/>
                  <a:pt x="263" y="87"/>
                  <a:pt x="263" y="86"/>
                </a:cubicBezTo>
                <a:close/>
                <a:moveTo>
                  <a:pt x="348" y="86"/>
                </a:moveTo>
                <a:cubicBezTo>
                  <a:pt x="347" y="86"/>
                  <a:pt x="346" y="85"/>
                  <a:pt x="346" y="84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46" y="83"/>
                  <a:pt x="347" y="82"/>
                  <a:pt x="348" y="82"/>
                </a:cubicBezTo>
                <a:cubicBezTo>
                  <a:pt x="348" y="82"/>
                  <a:pt x="348" y="82"/>
                  <a:pt x="348" y="82"/>
                </a:cubicBezTo>
                <a:cubicBezTo>
                  <a:pt x="350" y="83"/>
                  <a:pt x="350" y="84"/>
                  <a:pt x="350" y="85"/>
                </a:cubicBezTo>
                <a:cubicBezTo>
                  <a:pt x="350" y="85"/>
                  <a:pt x="350" y="85"/>
                  <a:pt x="350" y="85"/>
                </a:cubicBezTo>
                <a:cubicBezTo>
                  <a:pt x="350" y="86"/>
                  <a:pt x="349" y="86"/>
                  <a:pt x="348" y="86"/>
                </a:cubicBezTo>
                <a:cubicBezTo>
                  <a:pt x="348" y="86"/>
                  <a:pt x="348" y="86"/>
                  <a:pt x="348" y="86"/>
                </a:cubicBezTo>
                <a:cubicBezTo>
                  <a:pt x="348" y="86"/>
                  <a:pt x="348" y="86"/>
                  <a:pt x="348" y="86"/>
                </a:cubicBezTo>
                <a:close/>
                <a:moveTo>
                  <a:pt x="274" y="84"/>
                </a:moveTo>
                <a:cubicBezTo>
                  <a:pt x="274" y="83"/>
                  <a:pt x="275" y="82"/>
                  <a:pt x="276" y="82"/>
                </a:cubicBezTo>
                <a:cubicBezTo>
                  <a:pt x="276" y="82"/>
                  <a:pt x="276" y="82"/>
                  <a:pt x="276" y="82"/>
                </a:cubicBezTo>
                <a:cubicBezTo>
                  <a:pt x="277" y="81"/>
                  <a:pt x="278" y="82"/>
                  <a:pt x="278" y="83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79" y="84"/>
                  <a:pt x="278" y="85"/>
                  <a:pt x="277" y="86"/>
                </a:cubicBezTo>
                <a:cubicBezTo>
                  <a:pt x="277" y="86"/>
                  <a:pt x="277" y="86"/>
                  <a:pt x="277" y="86"/>
                </a:cubicBezTo>
                <a:cubicBezTo>
                  <a:pt x="277" y="86"/>
                  <a:pt x="276" y="86"/>
                  <a:pt x="276" y="86"/>
                </a:cubicBezTo>
                <a:cubicBezTo>
                  <a:pt x="276" y="86"/>
                  <a:pt x="276" y="86"/>
                  <a:pt x="276" y="86"/>
                </a:cubicBezTo>
                <a:cubicBezTo>
                  <a:pt x="275" y="86"/>
                  <a:pt x="275" y="85"/>
                  <a:pt x="274" y="84"/>
                </a:cubicBezTo>
                <a:close/>
                <a:moveTo>
                  <a:pt x="336" y="85"/>
                </a:moveTo>
                <a:cubicBezTo>
                  <a:pt x="336" y="85"/>
                  <a:pt x="336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ubicBezTo>
                  <a:pt x="335" y="85"/>
                  <a:pt x="334" y="84"/>
                  <a:pt x="334" y="83"/>
                </a:cubicBezTo>
                <a:cubicBezTo>
                  <a:pt x="334" y="83"/>
                  <a:pt x="334" y="83"/>
                  <a:pt x="334" y="83"/>
                </a:cubicBezTo>
                <a:cubicBezTo>
                  <a:pt x="334" y="82"/>
                  <a:pt x="335" y="81"/>
                  <a:pt x="336" y="81"/>
                </a:cubicBezTo>
                <a:cubicBezTo>
                  <a:pt x="336" y="81"/>
                  <a:pt x="336" y="81"/>
                  <a:pt x="336" y="81"/>
                </a:cubicBezTo>
                <a:cubicBezTo>
                  <a:pt x="338" y="81"/>
                  <a:pt x="338" y="82"/>
                  <a:pt x="338" y="83"/>
                </a:cubicBezTo>
                <a:cubicBezTo>
                  <a:pt x="338" y="83"/>
                  <a:pt x="338" y="83"/>
                  <a:pt x="338" y="83"/>
                </a:cubicBezTo>
                <a:cubicBezTo>
                  <a:pt x="338" y="84"/>
                  <a:pt x="337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ubicBezTo>
                  <a:pt x="336" y="85"/>
                  <a:pt x="336" y="85"/>
                  <a:pt x="336" y="85"/>
                </a:cubicBezTo>
                <a:close/>
                <a:moveTo>
                  <a:pt x="288" y="84"/>
                </a:moveTo>
                <a:cubicBezTo>
                  <a:pt x="287" y="84"/>
                  <a:pt x="286" y="84"/>
                  <a:pt x="286" y="83"/>
                </a:cubicBezTo>
                <a:cubicBezTo>
                  <a:pt x="286" y="83"/>
                  <a:pt x="286" y="83"/>
                  <a:pt x="286" y="83"/>
                </a:cubicBezTo>
                <a:cubicBezTo>
                  <a:pt x="286" y="81"/>
                  <a:pt x="287" y="80"/>
                  <a:pt x="288" y="80"/>
                </a:cubicBezTo>
                <a:cubicBezTo>
                  <a:pt x="288" y="80"/>
                  <a:pt x="288" y="80"/>
                  <a:pt x="288" y="80"/>
                </a:cubicBezTo>
                <a:cubicBezTo>
                  <a:pt x="289" y="80"/>
                  <a:pt x="290" y="81"/>
                  <a:pt x="290" y="82"/>
                </a:cubicBezTo>
                <a:cubicBezTo>
                  <a:pt x="290" y="82"/>
                  <a:pt x="290" y="82"/>
                  <a:pt x="290" y="82"/>
                </a:cubicBezTo>
                <a:cubicBezTo>
                  <a:pt x="290" y="83"/>
                  <a:pt x="290" y="84"/>
                  <a:pt x="288" y="84"/>
                </a:cubicBezTo>
                <a:cubicBezTo>
                  <a:pt x="288" y="84"/>
                  <a:pt x="288" y="84"/>
                  <a:pt x="288" y="84"/>
                </a:cubicBezTo>
                <a:cubicBezTo>
                  <a:pt x="288" y="84"/>
                  <a:pt x="288" y="84"/>
                  <a:pt x="288" y="84"/>
                </a:cubicBezTo>
                <a:close/>
                <a:moveTo>
                  <a:pt x="324" y="84"/>
                </a:moveTo>
                <a:cubicBezTo>
                  <a:pt x="324" y="84"/>
                  <a:pt x="324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ubicBezTo>
                  <a:pt x="323" y="84"/>
                  <a:pt x="322" y="83"/>
                  <a:pt x="322" y="82"/>
                </a:cubicBezTo>
                <a:cubicBezTo>
                  <a:pt x="322" y="82"/>
                  <a:pt x="322" y="82"/>
                  <a:pt x="322" y="82"/>
                </a:cubicBezTo>
                <a:cubicBezTo>
                  <a:pt x="322" y="81"/>
                  <a:pt x="323" y="80"/>
                  <a:pt x="324" y="80"/>
                </a:cubicBezTo>
                <a:cubicBezTo>
                  <a:pt x="324" y="80"/>
                  <a:pt x="324" y="80"/>
                  <a:pt x="324" y="80"/>
                </a:cubicBezTo>
                <a:cubicBezTo>
                  <a:pt x="325" y="80"/>
                  <a:pt x="326" y="81"/>
                  <a:pt x="326" y="82"/>
                </a:cubicBezTo>
                <a:cubicBezTo>
                  <a:pt x="326" y="82"/>
                  <a:pt x="326" y="82"/>
                  <a:pt x="326" y="82"/>
                </a:cubicBezTo>
                <a:cubicBezTo>
                  <a:pt x="326" y="83"/>
                  <a:pt x="325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ubicBezTo>
                  <a:pt x="324" y="84"/>
                  <a:pt x="324" y="84"/>
                  <a:pt x="324" y="84"/>
                </a:cubicBezTo>
                <a:close/>
                <a:moveTo>
                  <a:pt x="298" y="82"/>
                </a:moveTo>
                <a:cubicBezTo>
                  <a:pt x="298" y="81"/>
                  <a:pt x="299" y="80"/>
                  <a:pt x="300" y="80"/>
                </a:cubicBezTo>
                <a:cubicBezTo>
                  <a:pt x="300" y="80"/>
                  <a:pt x="300" y="80"/>
                  <a:pt x="300" y="80"/>
                </a:cubicBezTo>
                <a:cubicBezTo>
                  <a:pt x="301" y="80"/>
                  <a:pt x="302" y="81"/>
                  <a:pt x="302" y="82"/>
                </a:cubicBezTo>
                <a:cubicBezTo>
                  <a:pt x="302" y="82"/>
                  <a:pt x="302" y="82"/>
                  <a:pt x="302" y="82"/>
                </a:cubicBezTo>
                <a:cubicBezTo>
                  <a:pt x="302" y="83"/>
                  <a:pt x="301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300" y="84"/>
                  <a:pt x="300" y="84"/>
                  <a:pt x="300" y="84"/>
                </a:cubicBezTo>
                <a:cubicBezTo>
                  <a:pt x="299" y="84"/>
                  <a:pt x="298" y="83"/>
                  <a:pt x="298" y="82"/>
                </a:cubicBezTo>
                <a:close/>
                <a:moveTo>
                  <a:pt x="312" y="84"/>
                </a:moveTo>
                <a:cubicBezTo>
                  <a:pt x="311" y="84"/>
                  <a:pt x="310" y="83"/>
                  <a:pt x="310" y="82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0" y="80"/>
                  <a:pt x="311" y="80"/>
                  <a:pt x="312" y="80"/>
                </a:cubicBezTo>
                <a:cubicBezTo>
                  <a:pt x="312" y="80"/>
                  <a:pt x="312" y="80"/>
                  <a:pt x="312" y="80"/>
                </a:cubicBezTo>
                <a:cubicBezTo>
                  <a:pt x="313" y="80"/>
                  <a:pt x="314" y="80"/>
                  <a:pt x="314" y="82"/>
                </a:cubicBezTo>
                <a:cubicBezTo>
                  <a:pt x="314" y="82"/>
                  <a:pt x="314" y="82"/>
                  <a:pt x="314" y="82"/>
                </a:cubicBezTo>
                <a:cubicBezTo>
                  <a:pt x="314" y="83"/>
                  <a:pt x="313" y="84"/>
                  <a:pt x="312" y="84"/>
                </a:cubicBezTo>
                <a:cubicBezTo>
                  <a:pt x="312" y="84"/>
                  <a:pt x="312" y="84"/>
                  <a:pt x="312" y="84"/>
                </a:cubicBezTo>
                <a:close/>
                <a:moveTo>
                  <a:pt x="325" y="1002"/>
                </a:moveTo>
                <a:cubicBezTo>
                  <a:pt x="324" y="1002"/>
                  <a:pt x="323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5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5" y="1002"/>
                  <a:pt x="325" y="1002"/>
                  <a:pt x="325" y="1002"/>
                </a:cubicBezTo>
                <a:close/>
                <a:moveTo>
                  <a:pt x="288" y="994"/>
                </a:moveTo>
                <a:cubicBezTo>
                  <a:pt x="287" y="993"/>
                  <a:pt x="288" y="992"/>
                  <a:pt x="289" y="992"/>
                </a:cubicBezTo>
                <a:cubicBezTo>
                  <a:pt x="289" y="992"/>
                  <a:pt x="289" y="992"/>
                  <a:pt x="289" y="992"/>
                </a:cubicBezTo>
                <a:cubicBezTo>
                  <a:pt x="290" y="991"/>
                  <a:pt x="291" y="992"/>
                  <a:pt x="291" y="993"/>
                </a:cubicBezTo>
                <a:cubicBezTo>
                  <a:pt x="291" y="993"/>
                  <a:pt x="291" y="993"/>
                  <a:pt x="291" y="993"/>
                </a:cubicBezTo>
                <a:cubicBezTo>
                  <a:pt x="292" y="994"/>
                  <a:pt x="291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90" y="995"/>
                  <a:pt x="290" y="995"/>
                  <a:pt x="290" y="995"/>
                </a:cubicBezTo>
                <a:cubicBezTo>
                  <a:pt x="289" y="995"/>
                  <a:pt x="288" y="995"/>
                  <a:pt x="288" y="994"/>
                </a:cubicBezTo>
                <a:close/>
                <a:moveTo>
                  <a:pt x="330" y="991"/>
                </a:moveTo>
                <a:cubicBezTo>
                  <a:pt x="329" y="990"/>
                  <a:pt x="328" y="989"/>
                  <a:pt x="328" y="988"/>
                </a:cubicBezTo>
                <a:cubicBezTo>
                  <a:pt x="328" y="988"/>
                  <a:pt x="328" y="988"/>
                  <a:pt x="328" y="988"/>
                </a:cubicBezTo>
                <a:cubicBezTo>
                  <a:pt x="329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2" y="988"/>
                  <a:pt x="333" y="989"/>
                  <a:pt x="332" y="990"/>
                </a:cubicBezTo>
                <a:cubicBezTo>
                  <a:pt x="332" y="990"/>
                  <a:pt x="332" y="990"/>
                  <a:pt x="332" y="990"/>
                </a:cubicBezTo>
                <a:cubicBezTo>
                  <a:pt x="332" y="991"/>
                  <a:pt x="331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ubicBezTo>
                  <a:pt x="330" y="991"/>
                  <a:pt x="330" y="991"/>
                  <a:pt x="330" y="991"/>
                </a:cubicBezTo>
                <a:close/>
                <a:moveTo>
                  <a:pt x="283" y="983"/>
                </a:moveTo>
                <a:cubicBezTo>
                  <a:pt x="283" y="982"/>
                  <a:pt x="283" y="981"/>
                  <a:pt x="284" y="980"/>
                </a:cubicBezTo>
                <a:cubicBezTo>
                  <a:pt x="284" y="980"/>
                  <a:pt x="284" y="980"/>
                  <a:pt x="284" y="980"/>
                </a:cubicBezTo>
                <a:cubicBezTo>
                  <a:pt x="285" y="980"/>
                  <a:pt x="286" y="981"/>
                  <a:pt x="287" y="982"/>
                </a:cubicBezTo>
                <a:cubicBezTo>
                  <a:pt x="287" y="982"/>
                  <a:pt x="287" y="982"/>
                  <a:pt x="287" y="982"/>
                </a:cubicBezTo>
                <a:cubicBezTo>
                  <a:pt x="287" y="983"/>
                  <a:pt x="287" y="984"/>
                  <a:pt x="286" y="984"/>
                </a:cubicBezTo>
                <a:cubicBezTo>
                  <a:pt x="286" y="984"/>
                  <a:pt x="286" y="984"/>
                  <a:pt x="286" y="984"/>
                </a:cubicBezTo>
                <a:cubicBezTo>
                  <a:pt x="286" y="984"/>
                  <a:pt x="285" y="984"/>
                  <a:pt x="285" y="984"/>
                </a:cubicBezTo>
                <a:cubicBezTo>
                  <a:pt x="285" y="984"/>
                  <a:pt x="285" y="984"/>
                  <a:pt x="285" y="984"/>
                </a:cubicBezTo>
                <a:cubicBezTo>
                  <a:pt x="284" y="984"/>
                  <a:pt x="284" y="984"/>
                  <a:pt x="283" y="983"/>
                </a:cubicBezTo>
                <a:close/>
                <a:moveTo>
                  <a:pt x="334" y="980"/>
                </a:moveTo>
                <a:cubicBezTo>
                  <a:pt x="333" y="979"/>
                  <a:pt x="333" y="978"/>
                  <a:pt x="333" y="977"/>
                </a:cubicBezTo>
                <a:cubicBezTo>
                  <a:pt x="333" y="977"/>
                  <a:pt x="333" y="977"/>
                  <a:pt x="333" y="977"/>
                </a:cubicBezTo>
                <a:cubicBezTo>
                  <a:pt x="333" y="976"/>
                  <a:pt x="335" y="976"/>
                  <a:pt x="336" y="976"/>
                </a:cubicBezTo>
                <a:cubicBezTo>
                  <a:pt x="336" y="976"/>
                  <a:pt x="336" y="976"/>
                  <a:pt x="336" y="976"/>
                </a:cubicBezTo>
                <a:cubicBezTo>
                  <a:pt x="337" y="977"/>
                  <a:pt x="337" y="978"/>
                  <a:pt x="337" y="979"/>
                </a:cubicBezTo>
                <a:cubicBezTo>
                  <a:pt x="337" y="979"/>
                  <a:pt x="337" y="979"/>
                  <a:pt x="337" y="979"/>
                </a:cubicBezTo>
                <a:cubicBezTo>
                  <a:pt x="336" y="980"/>
                  <a:pt x="336" y="980"/>
                  <a:pt x="335" y="980"/>
                </a:cubicBezTo>
                <a:cubicBezTo>
                  <a:pt x="335" y="980"/>
                  <a:pt x="335" y="980"/>
                  <a:pt x="335" y="980"/>
                </a:cubicBezTo>
                <a:cubicBezTo>
                  <a:pt x="335" y="980"/>
                  <a:pt x="334" y="980"/>
                  <a:pt x="334" y="980"/>
                </a:cubicBezTo>
                <a:close/>
                <a:moveTo>
                  <a:pt x="279" y="972"/>
                </a:moveTo>
                <a:cubicBezTo>
                  <a:pt x="278" y="971"/>
                  <a:pt x="279" y="970"/>
                  <a:pt x="280" y="969"/>
                </a:cubicBezTo>
                <a:cubicBezTo>
                  <a:pt x="280" y="969"/>
                  <a:pt x="280" y="969"/>
                  <a:pt x="280" y="969"/>
                </a:cubicBezTo>
                <a:cubicBezTo>
                  <a:pt x="281" y="969"/>
                  <a:pt x="282" y="969"/>
                  <a:pt x="282" y="970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3" y="971"/>
                  <a:pt x="282" y="973"/>
                  <a:pt x="281" y="973"/>
                </a:cubicBezTo>
                <a:cubicBezTo>
                  <a:pt x="281" y="973"/>
                  <a:pt x="281" y="973"/>
                  <a:pt x="281" y="973"/>
                </a:cubicBezTo>
                <a:cubicBezTo>
                  <a:pt x="281" y="973"/>
                  <a:pt x="281" y="973"/>
                  <a:pt x="280" y="973"/>
                </a:cubicBezTo>
                <a:cubicBezTo>
                  <a:pt x="280" y="973"/>
                  <a:pt x="280" y="973"/>
                  <a:pt x="280" y="973"/>
                </a:cubicBezTo>
                <a:cubicBezTo>
                  <a:pt x="280" y="973"/>
                  <a:pt x="279" y="973"/>
                  <a:pt x="279" y="972"/>
                </a:cubicBezTo>
                <a:close/>
                <a:moveTo>
                  <a:pt x="339" y="969"/>
                </a:moveTo>
                <a:cubicBezTo>
                  <a:pt x="338" y="968"/>
                  <a:pt x="337" y="967"/>
                  <a:pt x="338" y="966"/>
                </a:cubicBezTo>
                <a:cubicBezTo>
                  <a:pt x="338" y="966"/>
                  <a:pt x="338" y="966"/>
                  <a:pt x="338" y="966"/>
                </a:cubicBezTo>
                <a:cubicBezTo>
                  <a:pt x="338" y="965"/>
                  <a:pt x="339" y="965"/>
                  <a:pt x="340" y="965"/>
                </a:cubicBezTo>
                <a:cubicBezTo>
                  <a:pt x="340" y="965"/>
                  <a:pt x="340" y="965"/>
                  <a:pt x="340" y="965"/>
                </a:cubicBezTo>
                <a:cubicBezTo>
                  <a:pt x="341" y="965"/>
                  <a:pt x="342" y="967"/>
                  <a:pt x="341" y="968"/>
                </a:cubicBezTo>
                <a:cubicBezTo>
                  <a:pt x="341" y="968"/>
                  <a:pt x="341" y="968"/>
                  <a:pt x="341" y="968"/>
                </a:cubicBezTo>
                <a:cubicBezTo>
                  <a:pt x="341" y="968"/>
                  <a:pt x="340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lose/>
                <a:moveTo>
                  <a:pt x="274" y="961"/>
                </a:moveTo>
                <a:cubicBezTo>
                  <a:pt x="274" y="960"/>
                  <a:pt x="274" y="959"/>
                  <a:pt x="275" y="958"/>
                </a:cubicBezTo>
                <a:cubicBezTo>
                  <a:pt x="275" y="958"/>
                  <a:pt x="275" y="958"/>
                  <a:pt x="275" y="958"/>
                </a:cubicBezTo>
                <a:cubicBezTo>
                  <a:pt x="276" y="958"/>
                  <a:pt x="277" y="958"/>
                  <a:pt x="278" y="959"/>
                </a:cubicBezTo>
                <a:cubicBezTo>
                  <a:pt x="278" y="959"/>
                  <a:pt x="278" y="959"/>
                  <a:pt x="278" y="959"/>
                </a:cubicBezTo>
                <a:cubicBezTo>
                  <a:pt x="278" y="960"/>
                  <a:pt x="278" y="962"/>
                  <a:pt x="277" y="962"/>
                </a:cubicBezTo>
                <a:cubicBezTo>
                  <a:pt x="277" y="962"/>
                  <a:pt x="277" y="962"/>
                  <a:pt x="277" y="962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275" y="962"/>
                  <a:pt x="274" y="962"/>
                  <a:pt x="274" y="961"/>
                </a:cubicBezTo>
                <a:close/>
                <a:moveTo>
                  <a:pt x="343" y="958"/>
                </a:moveTo>
                <a:cubicBezTo>
                  <a:pt x="342" y="957"/>
                  <a:pt x="342" y="956"/>
                  <a:pt x="342" y="955"/>
                </a:cubicBezTo>
                <a:cubicBezTo>
                  <a:pt x="342" y="955"/>
                  <a:pt x="342" y="955"/>
                  <a:pt x="342" y="955"/>
                </a:cubicBezTo>
                <a:cubicBezTo>
                  <a:pt x="343" y="954"/>
                  <a:pt x="344" y="953"/>
                  <a:pt x="345" y="954"/>
                </a:cubicBezTo>
                <a:cubicBezTo>
                  <a:pt x="345" y="954"/>
                  <a:pt x="345" y="954"/>
                  <a:pt x="345" y="954"/>
                </a:cubicBezTo>
                <a:cubicBezTo>
                  <a:pt x="346" y="954"/>
                  <a:pt x="346" y="956"/>
                  <a:pt x="346" y="957"/>
                </a:cubicBezTo>
                <a:cubicBezTo>
                  <a:pt x="346" y="957"/>
                  <a:pt x="346" y="957"/>
                  <a:pt x="346" y="957"/>
                </a:cubicBezTo>
                <a:cubicBezTo>
                  <a:pt x="346" y="957"/>
                  <a:pt x="345" y="958"/>
                  <a:pt x="344" y="958"/>
                </a:cubicBezTo>
                <a:cubicBezTo>
                  <a:pt x="344" y="958"/>
                  <a:pt x="344" y="958"/>
                  <a:pt x="344" y="958"/>
                </a:cubicBezTo>
                <a:cubicBezTo>
                  <a:pt x="344" y="958"/>
                  <a:pt x="344" y="958"/>
                  <a:pt x="343" y="958"/>
                </a:cubicBezTo>
                <a:close/>
                <a:moveTo>
                  <a:pt x="269" y="950"/>
                </a:moveTo>
                <a:cubicBezTo>
                  <a:pt x="269" y="949"/>
                  <a:pt x="270" y="948"/>
                  <a:pt x="271" y="947"/>
                </a:cubicBezTo>
                <a:cubicBezTo>
                  <a:pt x="271" y="947"/>
                  <a:pt x="271" y="947"/>
                  <a:pt x="271" y="947"/>
                </a:cubicBezTo>
                <a:cubicBezTo>
                  <a:pt x="272" y="947"/>
                  <a:pt x="273" y="947"/>
                  <a:pt x="273" y="948"/>
                </a:cubicBezTo>
                <a:cubicBezTo>
                  <a:pt x="273" y="948"/>
                  <a:pt x="273" y="948"/>
                  <a:pt x="273" y="948"/>
                </a:cubicBezTo>
                <a:cubicBezTo>
                  <a:pt x="274" y="949"/>
                  <a:pt x="273" y="950"/>
                  <a:pt x="272" y="951"/>
                </a:cubicBezTo>
                <a:cubicBezTo>
                  <a:pt x="272" y="951"/>
                  <a:pt x="272" y="951"/>
                  <a:pt x="272" y="951"/>
                </a:cubicBezTo>
                <a:cubicBezTo>
                  <a:pt x="272" y="951"/>
                  <a:pt x="272" y="951"/>
                  <a:pt x="271" y="951"/>
                </a:cubicBezTo>
                <a:cubicBezTo>
                  <a:pt x="271" y="951"/>
                  <a:pt x="271" y="951"/>
                  <a:pt x="271" y="951"/>
                </a:cubicBezTo>
                <a:cubicBezTo>
                  <a:pt x="271" y="951"/>
                  <a:pt x="270" y="951"/>
                  <a:pt x="269" y="950"/>
                </a:cubicBezTo>
                <a:close/>
                <a:moveTo>
                  <a:pt x="348" y="947"/>
                </a:moveTo>
                <a:cubicBezTo>
                  <a:pt x="347" y="946"/>
                  <a:pt x="346" y="945"/>
                  <a:pt x="347" y="944"/>
                </a:cubicBezTo>
                <a:cubicBezTo>
                  <a:pt x="347" y="944"/>
                  <a:pt x="347" y="944"/>
                  <a:pt x="347" y="944"/>
                </a:cubicBezTo>
                <a:cubicBezTo>
                  <a:pt x="347" y="943"/>
                  <a:pt x="348" y="942"/>
                  <a:pt x="349" y="943"/>
                </a:cubicBezTo>
                <a:cubicBezTo>
                  <a:pt x="349" y="943"/>
                  <a:pt x="349" y="943"/>
                  <a:pt x="349" y="943"/>
                </a:cubicBezTo>
                <a:cubicBezTo>
                  <a:pt x="350" y="943"/>
                  <a:pt x="351" y="944"/>
                  <a:pt x="350" y="945"/>
                </a:cubicBezTo>
                <a:cubicBezTo>
                  <a:pt x="350" y="945"/>
                  <a:pt x="350" y="945"/>
                  <a:pt x="350" y="945"/>
                </a:cubicBezTo>
                <a:cubicBezTo>
                  <a:pt x="350" y="946"/>
                  <a:pt x="349" y="947"/>
                  <a:pt x="349" y="947"/>
                </a:cubicBezTo>
                <a:cubicBezTo>
                  <a:pt x="349" y="947"/>
                  <a:pt x="349" y="947"/>
                  <a:pt x="349" y="947"/>
                </a:cubicBezTo>
                <a:cubicBezTo>
                  <a:pt x="348" y="947"/>
                  <a:pt x="348" y="947"/>
                  <a:pt x="348" y="947"/>
                </a:cubicBezTo>
                <a:close/>
                <a:moveTo>
                  <a:pt x="265" y="939"/>
                </a:moveTo>
                <a:cubicBezTo>
                  <a:pt x="265" y="938"/>
                  <a:pt x="265" y="937"/>
                  <a:pt x="266" y="936"/>
                </a:cubicBezTo>
                <a:cubicBezTo>
                  <a:pt x="266" y="936"/>
                  <a:pt x="266" y="936"/>
                  <a:pt x="266" y="936"/>
                </a:cubicBezTo>
                <a:cubicBezTo>
                  <a:pt x="267" y="936"/>
                  <a:pt x="268" y="936"/>
                  <a:pt x="269" y="937"/>
                </a:cubicBezTo>
                <a:cubicBezTo>
                  <a:pt x="269" y="937"/>
                  <a:pt x="269" y="937"/>
                  <a:pt x="269" y="937"/>
                </a:cubicBezTo>
                <a:cubicBezTo>
                  <a:pt x="269" y="938"/>
                  <a:pt x="269" y="939"/>
                  <a:pt x="268" y="940"/>
                </a:cubicBezTo>
                <a:cubicBezTo>
                  <a:pt x="268" y="940"/>
                  <a:pt x="268" y="940"/>
                  <a:pt x="268" y="940"/>
                </a:cubicBezTo>
                <a:cubicBezTo>
                  <a:pt x="267" y="940"/>
                  <a:pt x="267" y="940"/>
                  <a:pt x="267" y="940"/>
                </a:cubicBezTo>
                <a:cubicBezTo>
                  <a:pt x="267" y="940"/>
                  <a:pt x="267" y="940"/>
                  <a:pt x="267" y="940"/>
                </a:cubicBezTo>
                <a:cubicBezTo>
                  <a:pt x="266" y="940"/>
                  <a:pt x="265" y="939"/>
                  <a:pt x="265" y="939"/>
                </a:cubicBezTo>
                <a:close/>
                <a:moveTo>
                  <a:pt x="352" y="935"/>
                </a:moveTo>
                <a:cubicBezTo>
                  <a:pt x="351" y="935"/>
                  <a:pt x="351" y="934"/>
                  <a:pt x="351" y="933"/>
                </a:cubicBezTo>
                <a:cubicBezTo>
                  <a:pt x="351" y="933"/>
                  <a:pt x="351" y="933"/>
                  <a:pt x="351" y="933"/>
                </a:cubicBezTo>
                <a:cubicBezTo>
                  <a:pt x="352" y="932"/>
                  <a:pt x="353" y="931"/>
                  <a:pt x="354" y="932"/>
                </a:cubicBezTo>
                <a:cubicBezTo>
                  <a:pt x="354" y="932"/>
                  <a:pt x="354" y="932"/>
                  <a:pt x="354" y="932"/>
                </a:cubicBezTo>
                <a:cubicBezTo>
                  <a:pt x="355" y="932"/>
                  <a:pt x="355" y="933"/>
                  <a:pt x="355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5" y="935"/>
                  <a:pt x="354" y="936"/>
                  <a:pt x="353" y="936"/>
                </a:cubicBezTo>
                <a:cubicBezTo>
                  <a:pt x="353" y="936"/>
                  <a:pt x="353" y="936"/>
                  <a:pt x="353" y="936"/>
                </a:cubicBezTo>
                <a:cubicBezTo>
                  <a:pt x="353" y="936"/>
                  <a:pt x="353" y="936"/>
                  <a:pt x="352" y="935"/>
                </a:cubicBezTo>
                <a:close/>
                <a:moveTo>
                  <a:pt x="260" y="928"/>
                </a:moveTo>
                <a:cubicBezTo>
                  <a:pt x="260" y="927"/>
                  <a:pt x="260" y="925"/>
                  <a:pt x="261" y="925"/>
                </a:cubicBezTo>
                <a:cubicBezTo>
                  <a:pt x="261" y="925"/>
                  <a:pt x="261" y="925"/>
                  <a:pt x="261" y="925"/>
                </a:cubicBezTo>
                <a:cubicBezTo>
                  <a:pt x="262" y="925"/>
                  <a:pt x="264" y="925"/>
                  <a:pt x="264" y="926"/>
                </a:cubicBezTo>
                <a:cubicBezTo>
                  <a:pt x="264" y="926"/>
                  <a:pt x="264" y="926"/>
                  <a:pt x="264" y="926"/>
                </a:cubicBezTo>
                <a:cubicBezTo>
                  <a:pt x="264" y="927"/>
                  <a:pt x="264" y="928"/>
                  <a:pt x="263" y="929"/>
                </a:cubicBezTo>
                <a:cubicBezTo>
                  <a:pt x="263" y="929"/>
                  <a:pt x="263" y="929"/>
                  <a:pt x="263" y="929"/>
                </a:cubicBezTo>
                <a:cubicBezTo>
                  <a:pt x="263" y="929"/>
                  <a:pt x="262" y="929"/>
                  <a:pt x="262" y="929"/>
                </a:cubicBezTo>
                <a:cubicBezTo>
                  <a:pt x="262" y="929"/>
                  <a:pt x="262" y="929"/>
                  <a:pt x="262" y="929"/>
                </a:cubicBezTo>
                <a:cubicBezTo>
                  <a:pt x="261" y="929"/>
                  <a:pt x="261" y="928"/>
                  <a:pt x="260" y="928"/>
                </a:cubicBezTo>
                <a:close/>
                <a:moveTo>
                  <a:pt x="357" y="924"/>
                </a:moveTo>
                <a:cubicBezTo>
                  <a:pt x="356" y="924"/>
                  <a:pt x="355" y="923"/>
                  <a:pt x="356" y="922"/>
                </a:cubicBezTo>
                <a:cubicBezTo>
                  <a:pt x="356" y="922"/>
                  <a:pt x="356" y="922"/>
                  <a:pt x="356" y="922"/>
                </a:cubicBezTo>
                <a:cubicBezTo>
                  <a:pt x="356" y="921"/>
                  <a:pt x="357" y="920"/>
                  <a:pt x="358" y="921"/>
                </a:cubicBezTo>
                <a:cubicBezTo>
                  <a:pt x="358" y="921"/>
                  <a:pt x="358" y="921"/>
                  <a:pt x="358" y="921"/>
                </a:cubicBezTo>
                <a:cubicBezTo>
                  <a:pt x="360" y="921"/>
                  <a:pt x="360" y="922"/>
                  <a:pt x="360" y="923"/>
                </a:cubicBezTo>
                <a:cubicBezTo>
                  <a:pt x="360" y="923"/>
                  <a:pt x="360" y="923"/>
                  <a:pt x="360" y="923"/>
                </a:cubicBezTo>
                <a:cubicBezTo>
                  <a:pt x="359" y="924"/>
                  <a:pt x="359" y="924"/>
                  <a:pt x="358" y="924"/>
                </a:cubicBezTo>
                <a:cubicBezTo>
                  <a:pt x="358" y="924"/>
                  <a:pt x="358" y="924"/>
                  <a:pt x="358" y="924"/>
                </a:cubicBezTo>
                <a:cubicBezTo>
                  <a:pt x="357" y="924"/>
                  <a:pt x="357" y="924"/>
                  <a:pt x="357" y="924"/>
                </a:cubicBezTo>
                <a:close/>
                <a:moveTo>
                  <a:pt x="256" y="917"/>
                </a:moveTo>
                <a:cubicBezTo>
                  <a:pt x="255" y="915"/>
                  <a:pt x="256" y="914"/>
                  <a:pt x="257" y="914"/>
                </a:cubicBezTo>
                <a:cubicBezTo>
                  <a:pt x="257" y="914"/>
                  <a:pt x="257" y="914"/>
                  <a:pt x="257" y="914"/>
                </a:cubicBezTo>
                <a:cubicBezTo>
                  <a:pt x="258" y="913"/>
                  <a:pt x="259" y="914"/>
                  <a:pt x="259" y="915"/>
                </a:cubicBezTo>
                <a:cubicBezTo>
                  <a:pt x="259" y="915"/>
                  <a:pt x="259" y="915"/>
                  <a:pt x="259" y="915"/>
                </a:cubicBezTo>
                <a:cubicBezTo>
                  <a:pt x="260" y="916"/>
                  <a:pt x="259" y="917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8" y="918"/>
                  <a:pt x="258" y="918"/>
                  <a:pt x="258" y="918"/>
                </a:cubicBezTo>
                <a:cubicBezTo>
                  <a:pt x="257" y="918"/>
                  <a:pt x="256" y="917"/>
                  <a:pt x="256" y="917"/>
                </a:cubicBezTo>
                <a:close/>
                <a:moveTo>
                  <a:pt x="362" y="913"/>
                </a:moveTo>
                <a:cubicBezTo>
                  <a:pt x="361" y="913"/>
                  <a:pt x="360" y="912"/>
                  <a:pt x="360" y="911"/>
                </a:cubicBezTo>
                <a:cubicBezTo>
                  <a:pt x="360" y="911"/>
                  <a:pt x="360" y="911"/>
                  <a:pt x="360" y="911"/>
                </a:cubicBezTo>
                <a:cubicBezTo>
                  <a:pt x="361" y="910"/>
                  <a:pt x="362" y="909"/>
                  <a:pt x="363" y="910"/>
                </a:cubicBezTo>
                <a:cubicBezTo>
                  <a:pt x="363" y="910"/>
                  <a:pt x="363" y="910"/>
                  <a:pt x="363" y="910"/>
                </a:cubicBezTo>
                <a:cubicBezTo>
                  <a:pt x="364" y="910"/>
                  <a:pt x="365" y="911"/>
                  <a:pt x="364" y="912"/>
                </a:cubicBezTo>
                <a:cubicBezTo>
                  <a:pt x="364" y="912"/>
                  <a:pt x="364" y="912"/>
                  <a:pt x="364" y="912"/>
                </a:cubicBezTo>
                <a:cubicBezTo>
                  <a:pt x="364" y="913"/>
                  <a:pt x="363" y="913"/>
                  <a:pt x="362" y="913"/>
                </a:cubicBezTo>
                <a:cubicBezTo>
                  <a:pt x="362" y="913"/>
                  <a:pt x="362" y="913"/>
                  <a:pt x="362" y="913"/>
                </a:cubicBezTo>
                <a:cubicBezTo>
                  <a:pt x="362" y="913"/>
                  <a:pt x="362" y="913"/>
                  <a:pt x="362" y="913"/>
                </a:cubicBezTo>
                <a:close/>
                <a:moveTo>
                  <a:pt x="251" y="905"/>
                </a:moveTo>
                <a:cubicBezTo>
                  <a:pt x="251" y="904"/>
                  <a:pt x="251" y="903"/>
                  <a:pt x="252" y="903"/>
                </a:cubicBezTo>
                <a:cubicBezTo>
                  <a:pt x="252" y="903"/>
                  <a:pt x="252" y="903"/>
                  <a:pt x="252" y="903"/>
                </a:cubicBezTo>
                <a:cubicBezTo>
                  <a:pt x="253" y="902"/>
                  <a:pt x="254" y="903"/>
                  <a:pt x="255" y="904"/>
                </a:cubicBezTo>
                <a:cubicBezTo>
                  <a:pt x="255" y="904"/>
                  <a:pt x="255" y="904"/>
                  <a:pt x="255" y="904"/>
                </a:cubicBezTo>
                <a:cubicBezTo>
                  <a:pt x="255" y="905"/>
                  <a:pt x="255" y="906"/>
                  <a:pt x="254" y="906"/>
                </a:cubicBezTo>
                <a:cubicBezTo>
                  <a:pt x="254" y="906"/>
                  <a:pt x="254" y="906"/>
                  <a:pt x="254" y="906"/>
                </a:cubicBezTo>
                <a:cubicBezTo>
                  <a:pt x="254" y="907"/>
                  <a:pt x="253" y="907"/>
                  <a:pt x="253" y="907"/>
                </a:cubicBezTo>
                <a:cubicBezTo>
                  <a:pt x="253" y="907"/>
                  <a:pt x="253" y="907"/>
                  <a:pt x="253" y="907"/>
                </a:cubicBezTo>
                <a:cubicBezTo>
                  <a:pt x="252" y="907"/>
                  <a:pt x="252" y="906"/>
                  <a:pt x="251" y="905"/>
                </a:cubicBezTo>
                <a:close/>
                <a:moveTo>
                  <a:pt x="366" y="902"/>
                </a:moveTo>
                <a:cubicBezTo>
                  <a:pt x="365" y="902"/>
                  <a:pt x="365" y="901"/>
                  <a:pt x="365" y="900"/>
                </a:cubicBezTo>
                <a:cubicBezTo>
                  <a:pt x="365" y="900"/>
                  <a:pt x="365" y="900"/>
                  <a:pt x="365" y="900"/>
                </a:cubicBezTo>
                <a:cubicBezTo>
                  <a:pt x="365" y="899"/>
                  <a:pt x="367" y="898"/>
                  <a:pt x="368" y="898"/>
                </a:cubicBezTo>
                <a:cubicBezTo>
                  <a:pt x="368" y="898"/>
                  <a:pt x="368" y="898"/>
                  <a:pt x="368" y="898"/>
                </a:cubicBezTo>
                <a:cubicBezTo>
                  <a:pt x="369" y="899"/>
                  <a:pt x="369" y="900"/>
                  <a:pt x="369" y="901"/>
                </a:cubicBezTo>
                <a:cubicBezTo>
                  <a:pt x="369" y="901"/>
                  <a:pt x="369" y="901"/>
                  <a:pt x="369" y="901"/>
                </a:cubicBezTo>
                <a:cubicBezTo>
                  <a:pt x="368" y="902"/>
                  <a:pt x="368" y="902"/>
                  <a:pt x="367" y="902"/>
                </a:cubicBezTo>
                <a:cubicBezTo>
                  <a:pt x="367" y="902"/>
                  <a:pt x="367" y="902"/>
                  <a:pt x="367" y="902"/>
                </a:cubicBezTo>
                <a:cubicBezTo>
                  <a:pt x="367" y="902"/>
                  <a:pt x="366" y="902"/>
                  <a:pt x="366" y="902"/>
                </a:cubicBezTo>
                <a:close/>
                <a:moveTo>
                  <a:pt x="247" y="894"/>
                </a:moveTo>
                <a:cubicBezTo>
                  <a:pt x="246" y="893"/>
                  <a:pt x="247" y="892"/>
                  <a:pt x="248" y="892"/>
                </a:cubicBezTo>
                <a:cubicBezTo>
                  <a:pt x="248" y="892"/>
                  <a:pt x="248" y="892"/>
                  <a:pt x="248" y="892"/>
                </a:cubicBezTo>
                <a:cubicBezTo>
                  <a:pt x="249" y="891"/>
                  <a:pt x="250" y="892"/>
                  <a:pt x="250" y="893"/>
                </a:cubicBezTo>
                <a:cubicBezTo>
                  <a:pt x="250" y="893"/>
                  <a:pt x="250" y="893"/>
                  <a:pt x="250" y="893"/>
                </a:cubicBezTo>
                <a:cubicBezTo>
                  <a:pt x="251" y="894"/>
                  <a:pt x="250" y="895"/>
                  <a:pt x="249" y="895"/>
                </a:cubicBezTo>
                <a:cubicBezTo>
                  <a:pt x="249" y="895"/>
                  <a:pt x="249" y="895"/>
                  <a:pt x="249" y="895"/>
                </a:cubicBezTo>
                <a:cubicBezTo>
                  <a:pt x="249" y="895"/>
                  <a:pt x="249" y="896"/>
                  <a:pt x="248" y="896"/>
                </a:cubicBezTo>
                <a:cubicBezTo>
                  <a:pt x="248" y="896"/>
                  <a:pt x="248" y="896"/>
                  <a:pt x="248" y="896"/>
                </a:cubicBezTo>
                <a:cubicBezTo>
                  <a:pt x="248" y="896"/>
                  <a:pt x="247" y="895"/>
                  <a:pt x="247" y="894"/>
                </a:cubicBezTo>
                <a:close/>
                <a:moveTo>
                  <a:pt x="371" y="891"/>
                </a:moveTo>
                <a:cubicBezTo>
                  <a:pt x="370" y="891"/>
                  <a:pt x="369" y="889"/>
                  <a:pt x="370" y="888"/>
                </a:cubicBezTo>
                <a:cubicBezTo>
                  <a:pt x="370" y="888"/>
                  <a:pt x="370" y="888"/>
                  <a:pt x="370" y="888"/>
                </a:cubicBezTo>
                <a:cubicBezTo>
                  <a:pt x="370" y="887"/>
                  <a:pt x="371" y="887"/>
                  <a:pt x="372" y="887"/>
                </a:cubicBezTo>
                <a:cubicBezTo>
                  <a:pt x="372" y="887"/>
                  <a:pt x="372" y="887"/>
                  <a:pt x="372" y="887"/>
                </a:cubicBezTo>
                <a:cubicBezTo>
                  <a:pt x="373" y="888"/>
                  <a:pt x="374" y="889"/>
                  <a:pt x="373" y="890"/>
                </a:cubicBezTo>
                <a:cubicBezTo>
                  <a:pt x="373" y="890"/>
                  <a:pt x="373" y="890"/>
                  <a:pt x="373" y="890"/>
                </a:cubicBezTo>
                <a:cubicBezTo>
                  <a:pt x="373" y="891"/>
                  <a:pt x="372" y="891"/>
                  <a:pt x="371" y="891"/>
                </a:cubicBezTo>
                <a:cubicBezTo>
                  <a:pt x="371" y="891"/>
                  <a:pt x="371" y="891"/>
                  <a:pt x="371" y="891"/>
                </a:cubicBezTo>
                <a:cubicBezTo>
                  <a:pt x="371" y="891"/>
                  <a:pt x="371" y="891"/>
                  <a:pt x="371" y="891"/>
                </a:cubicBezTo>
                <a:close/>
                <a:moveTo>
                  <a:pt x="242" y="883"/>
                </a:moveTo>
                <a:cubicBezTo>
                  <a:pt x="242" y="882"/>
                  <a:pt x="242" y="881"/>
                  <a:pt x="243" y="881"/>
                </a:cubicBezTo>
                <a:cubicBezTo>
                  <a:pt x="243" y="881"/>
                  <a:pt x="243" y="881"/>
                  <a:pt x="243" y="881"/>
                </a:cubicBezTo>
                <a:cubicBezTo>
                  <a:pt x="244" y="880"/>
                  <a:pt x="245" y="881"/>
                  <a:pt x="246" y="882"/>
                </a:cubicBezTo>
                <a:cubicBezTo>
                  <a:pt x="246" y="882"/>
                  <a:pt x="246" y="882"/>
                  <a:pt x="246" y="882"/>
                </a:cubicBezTo>
                <a:cubicBezTo>
                  <a:pt x="246" y="883"/>
                  <a:pt x="246" y="884"/>
                  <a:pt x="245" y="884"/>
                </a:cubicBezTo>
                <a:cubicBezTo>
                  <a:pt x="245" y="884"/>
                  <a:pt x="245" y="884"/>
                  <a:pt x="245" y="884"/>
                </a:cubicBezTo>
                <a:cubicBezTo>
                  <a:pt x="244" y="884"/>
                  <a:pt x="244" y="884"/>
                  <a:pt x="244" y="884"/>
                </a:cubicBezTo>
                <a:cubicBezTo>
                  <a:pt x="244" y="884"/>
                  <a:pt x="244" y="884"/>
                  <a:pt x="244" y="884"/>
                </a:cubicBezTo>
                <a:cubicBezTo>
                  <a:pt x="243" y="884"/>
                  <a:pt x="242" y="884"/>
                  <a:pt x="242" y="883"/>
                </a:cubicBezTo>
                <a:close/>
                <a:moveTo>
                  <a:pt x="375" y="880"/>
                </a:moveTo>
                <a:cubicBezTo>
                  <a:pt x="374" y="880"/>
                  <a:pt x="374" y="878"/>
                  <a:pt x="374" y="877"/>
                </a:cubicBezTo>
                <a:cubicBezTo>
                  <a:pt x="374" y="877"/>
                  <a:pt x="374" y="877"/>
                  <a:pt x="374" y="877"/>
                </a:cubicBezTo>
                <a:cubicBezTo>
                  <a:pt x="375" y="876"/>
                  <a:pt x="376" y="876"/>
                  <a:pt x="377" y="876"/>
                </a:cubicBezTo>
                <a:cubicBezTo>
                  <a:pt x="377" y="876"/>
                  <a:pt x="377" y="876"/>
                  <a:pt x="377" y="876"/>
                </a:cubicBezTo>
                <a:cubicBezTo>
                  <a:pt x="378" y="877"/>
                  <a:pt x="378" y="878"/>
                  <a:pt x="378" y="879"/>
                </a:cubicBezTo>
                <a:cubicBezTo>
                  <a:pt x="378" y="879"/>
                  <a:pt x="378" y="879"/>
                  <a:pt x="378" y="879"/>
                </a:cubicBezTo>
                <a:cubicBezTo>
                  <a:pt x="378" y="880"/>
                  <a:pt x="377" y="880"/>
                  <a:pt x="376" y="880"/>
                </a:cubicBezTo>
                <a:cubicBezTo>
                  <a:pt x="376" y="880"/>
                  <a:pt x="376" y="880"/>
                  <a:pt x="376" y="880"/>
                </a:cubicBezTo>
                <a:cubicBezTo>
                  <a:pt x="376" y="880"/>
                  <a:pt x="375" y="880"/>
                  <a:pt x="375" y="880"/>
                </a:cubicBezTo>
                <a:close/>
                <a:moveTo>
                  <a:pt x="238" y="872"/>
                </a:moveTo>
                <a:cubicBezTo>
                  <a:pt x="237" y="871"/>
                  <a:pt x="238" y="870"/>
                  <a:pt x="239" y="870"/>
                </a:cubicBezTo>
                <a:cubicBezTo>
                  <a:pt x="239" y="870"/>
                  <a:pt x="239" y="870"/>
                  <a:pt x="239" y="870"/>
                </a:cubicBezTo>
                <a:cubicBezTo>
                  <a:pt x="240" y="869"/>
                  <a:pt x="241" y="870"/>
                  <a:pt x="241" y="871"/>
                </a:cubicBezTo>
                <a:cubicBezTo>
                  <a:pt x="241" y="871"/>
                  <a:pt x="241" y="871"/>
                  <a:pt x="241" y="871"/>
                </a:cubicBezTo>
                <a:cubicBezTo>
                  <a:pt x="242" y="872"/>
                  <a:pt x="241" y="873"/>
                  <a:pt x="240" y="873"/>
                </a:cubicBezTo>
                <a:cubicBezTo>
                  <a:pt x="240" y="873"/>
                  <a:pt x="240" y="873"/>
                  <a:pt x="240" y="873"/>
                </a:cubicBezTo>
                <a:cubicBezTo>
                  <a:pt x="240" y="873"/>
                  <a:pt x="240" y="873"/>
                  <a:pt x="239" y="873"/>
                </a:cubicBezTo>
                <a:cubicBezTo>
                  <a:pt x="239" y="873"/>
                  <a:pt x="239" y="873"/>
                  <a:pt x="239" y="873"/>
                </a:cubicBezTo>
                <a:cubicBezTo>
                  <a:pt x="239" y="873"/>
                  <a:pt x="238" y="873"/>
                  <a:pt x="238" y="872"/>
                </a:cubicBezTo>
                <a:close/>
                <a:moveTo>
                  <a:pt x="380" y="869"/>
                </a:moveTo>
                <a:cubicBezTo>
                  <a:pt x="379" y="868"/>
                  <a:pt x="378" y="867"/>
                  <a:pt x="379" y="866"/>
                </a:cubicBezTo>
                <a:cubicBezTo>
                  <a:pt x="379" y="866"/>
                  <a:pt x="379" y="866"/>
                  <a:pt x="379" y="866"/>
                </a:cubicBezTo>
                <a:cubicBezTo>
                  <a:pt x="379" y="865"/>
                  <a:pt x="380" y="865"/>
                  <a:pt x="381" y="865"/>
                </a:cubicBezTo>
                <a:cubicBezTo>
                  <a:pt x="381" y="865"/>
                  <a:pt x="381" y="865"/>
                  <a:pt x="381" y="865"/>
                </a:cubicBezTo>
                <a:cubicBezTo>
                  <a:pt x="382" y="866"/>
                  <a:pt x="383" y="867"/>
                  <a:pt x="382" y="868"/>
                </a:cubicBezTo>
                <a:cubicBezTo>
                  <a:pt x="382" y="868"/>
                  <a:pt x="382" y="868"/>
                  <a:pt x="382" y="868"/>
                </a:cubicBezTo>
                <a:cubicBezTo>
                  <a:pt x="382" y="869"/>
                  <a:pt x="381" y="869"/>
                  <a:pt x="381" y="869"/>
                </a:cubicBezTo>
                <a:cubicBezTo>
                  <a:pt x="381" y="869"/>
                  <a:pt x="381" y="869"/>
                  <a:pt x="381" y="869"/>
                </a:cubicBezTo>
                <a:cubicBezTo>
                  <a:pt x="380" y="869"/>
                  <a:pt x="380" y="869"/>
                  <a:pt x="380" y="869"/>
                </a:cubicBezTo>
                <a:close/>
                <a:moveTo>
                  <a:pt x="233" y="861"/>
                </a:moveTo>
                <a:cubicBezTo>
                  <a:pt x="233" y="860"/>
                  <a:pt x="233" y="859"/>
                  <a:pt x="234" y="858"/>
                </a:cubicBezTo>
                <a:cubicBezTo>
                  <a:pt x="234" y="858"/>
                  <a:pt x="234" y="858"/>
                  <a:pt x="234" y="858"/>
                </a:cubicBezTo>
                <a:cubicBezTo>
                  <a:pt x="235" y="858"/>
                  <a:pt x="236" y="858"/>
                  <a:pt x="237" y="859"/>
                </a:cubicBezTo>
                <a:cubicBezTo>
                  <a:pt x="237" y="859"/>
                  <a:pt x="237" y="859"/>
                  <a:pt x="237" y="859"/>
                </a:cubicBezTo>
                <a:cubicBezTo>
                  <a:pt x="237" y="861"/>
                  <a:pt x="237" y="862"/>
                  <a:pt x="236" y="862"/>
                </a:cubicBezTo>
                <a:cubicBezTo>
                  <a:pt x="236" y="862"/>
                  <a:pt x="236" y="862"/>
                  <a:pt x="236" y="862"/>
                </a:cubicBezTo>
                <a:cubicBezTo>
                  <a:pt x="235" y="862"/>
                  <a:pt x="235" y="862"/>
                  <a:pt x="235" y="862"/>
                </a:cubicBezTo>
                <a:cubicBezTo>
                  <a:pt x="235" y="862"/>
                  <a:pt x="235" y="862"/>
                  <a:pt x="235" y="862"/>
                </a:cubicBezTo>
                <a:cubicBezTo>
                  <a:pt x="234" y="862"/>
                  <a:pt x="233" y="862"/>
                  <a:pt x="233" y="861"/>
                </a:cubicBezTo>
                <a:close/>
                <a:moveTo>
                  <a:pt x="384" y="858"/>
                </a:moveTo>
                <a:cubicBezTo>
                  <a:pt x="383" y="857"/>
                  <a:pt x="383" y="856"/>
                  <a:pt x="383" y="855"/>
                </a:cubicBezTo>
                <a:cubicBezTo>
                  <a:pt x="383" y="855"/>
                  <a:pt x="383" y="855"/>
                  <a:pt x="383" y="855"/>
                </a:cubicBezTo>
                <a:cubicBezTo>
                  <a:pt x="384" y="854"/>
                  <a:pt x="385" y="854"/>
                  <a:pt x="386" y="854"/>
                </a:cubicBezTo>
                <a:cubicBezTo>
                  <a:pt x="386" y="854"/>
                  <a:pt x="386" y="854"/>
                  <a:pt x="386" y="854"/>
                </a:cubicBezTo>
                <a:cubicBezTo>
                  <a:pt x="387" y="854"/>
                  <a:pt x="387" y="856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7"/>
                  <a:pt x="386" y="858"/>
                  <a:pt x="385" y="858"/>
                </a:cubicBezTo>
                <a:cubicBezTo>
                  <a:pt x="385" y="858"/>
                  <a:pt x="385" y="858"/>
                  <a:pt x="385" y="858"/>
                </a:cubicBezTo>
                <a:cubicBezTo>
                  <a:pt x="385" y="858"/>
                  <a:pt x="385" y="858"/>
                  <a:pt x="384" y="858"/>
                </a:cubicBezTo>
                <a:close/>
                <a:moveTo>
                  <a:pt x="228" y="850"/>
                </a:moveTo>
                <a:cubicBezTo>
                  <a:pt x="228" y="849"/>
                  <a:pt x="228" y="848"/>
                  <a:pt x="229" y="847"/>
                </a:cubicBezTo>
                <a:cubicBezTo>
                  <a:pt x="229" y="847"/>
                  <a:pt x="229" y="847"/>
                  <a:pt x="229" y="847"/>
                </a:cubicBezTo>
                <a:cubicBezTo>
                  <a:pt x="230" y="847"/>
                  <a:pt x="232" y="847"/>
                  <a:pt x="232" y="848"/>
                </a:cubicBezTo>
                <a:cubicBezTo>
                  <a:pt x="232" y="848"/>
                  <a:pt x="232" y="848"/>
                  <a:pt x="232" y="848"/>
                </a:cubicBezTo>
                <a:cubicBezTo>
                  <a:pt x="232" y="849"/>
                  <a:pt x="232" y="851"/>
                  <a:pt x="231" y="851"/>
                </a:cubicBezTo>
                <a:cubicBezTo>
                  <a:pt x="231" y="851"/>
                  <a:pt x="231" y="851"/>
                  <a:pt x="231" y="851"/>
                </a:cubicBezTo>
                <a:cubicBezTo>
                  <a:pt x="231" y="851"/>
                  <a:pt x="230" y="851"/>
                  <a:pt x="230" y="851"/>
                </a:cubicBezTo>
                <a:cubicBezTo>
                  <a:pt x="230" y="851"/>
                  <a:pt x="230" y="851"/>
                  <a:pt x="230" y="851"/>
                </a:cubicBezTo>
                <a:cubicBezTo>
                  <a:pt x="229" y="851"/>
                  <a:pt x="229" y="851"/>
                  <a:pt x="228" y="850"/>
                </a:cubicBezTo>
                <a:close/>
                <a:moveTo>
                  <a:pt x="389" y="847"/>
                </a:moveTo>
                <a:cubicBezTo>
                  <a:pt x="388" y="846"/>
                  <a:pt x="387" y="845"/>
                  <a:pt x="388" y="844"/>
                </a:cubicBezTo>
                <a:cubicBezTo>
                  <a:pt x="388" y="844"/>
                  <a:pt x="388" y="844"/>
                  <a:pt x="388" y="844"/>
                </a:cubicBezTo>
                <a:cubicBezTo>
                  <a:pt x="388" y="843"/>
                  <a:pt x="389" y="843"/>
                  <a:pt x="390" y="843"/>
                </a:cubicBezTo>
                <a:cubicBezTo>
                  <a:pt x="390" y="843"/>
                  <a:pt x="390" y="843"/>
                  <a:pt x="390" y="843"/>
                </a:cubicBezTo>
                <a:cubicBezTo>
                  <a:pt x="391" y="843"/>
                  <a:pt x="392" y="845"/>
                  <a:pt x="392" y="846"/>
                </a:cubicBezTo>
                <a:cubicBezTo>
                  <a:pt x="392" y="846"/>
                  <a:pt x="392" y="846"/>
                  <a:pt x="392" y="846"/>
                </a:cubicBezTo>
                <a:cubicBezTo>
                  <a:pt x="391" y="846"/>
                  <a:pt x="390" y="847"/>
                  <a:pt x="390" y="847"/>
                </a:cubicBezTo>
                <a:cubicBezTo>
                  <a:pt x="390" y="847"/>
                  <a:pt x="390" y="847"/>
                  <a:pt x="390" y="847"/>
                </a:cubicBezTo>
                <a:cubicBezTo>
                  <a:pt x="389" y="847"/>
                  <a:pt x="389" y="847"/>
                  <a:pt x="389" y="847"/>
                </a:cubicBezTo>
                <a:close/>
                <a:moveTo>
                  <a:pt x="224" y="839"/>
                </a:moveTo>
                <a:cubicBezTo>
                  <a:pt x="223" y="838"/>
                  <a:pt x="224" y="837"/>
                  <a:pt x="225" y="836"/>
                </a:cubicBezTo>
                <a:cubicBezTo>
                  <a:pt x="225" y="836"/>
                  <a:pt x="225" y="836"/>
                  <a:pt x="225" y="836"/>
                </a:cubicBezTo>
                <a:cubicBezTo>
                  <a:pt x="226" y="836"/>
                  <a:pt x="227" y="836"/>
                  <a:pt x="228" y="837"/>
                </a:cubicBezTo>
                <a:cubicBezTo>
                  <a:pt x="228" y="837"/>
                  <a:pt x="228" y="837"/>
                  <a:pt x="228" y="837"/>
                </a:cubicBezTo>
                <a:cubicBezTo>
                  <a:pt x="228" y="838"/>
                  <a:pt x="227" y="839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6" y="840"/>
                  <a:pt x="226" y="840"/>
                  <a:pt x="226" y="840"/>
                </a:cubicBezTo>
                <a:cubicBezTo>
                  <a:pt x="225" y="840"/>
                  <a:pt x="224" y="840"/>
                  <a:pt x="224" y="839"/>
                </a:cubicBezTo>
                <a:close/>
                <a:moveTo>
                  <a:pt x="394" y="836"/>
                </a:moveTo>
                <a:cubicBezTo>
                  <a:pt x="392" y="835"/>
                  <a:pt x="392" y="834"/>
                  <a:pt x="392" y="833"/>
                </a:cubicBezTo>
                <a:cubicBezTo>
                  <a:pt x="392" y="833"/>
                  <a:pt x="392" y="833"/>
                  <a:pt x="392" y="833"/>
                </a:cubicBezTo>
                <a:cubicBezTo>
                  <a:pt x="393" y="832"/>
                  <a:pt x="394" y="831"/>
                  <a:pt x="395" y="832"/>
                </a:cubicBezTo>
                <a:cubicBezTo>
                  <a:pt x="395" y="832"/>
                  <a:pt x="395" y="832"/>
                  <a:pt x="395" y="832"/>
                </a:cubicBezTo>
                <a:cubicBezTo>
                  <a:pt x="396" y="832"/>
                  <a:pt x="397" y="833"/>
                  <a:pt x="396" y="834"/>
                </a:cubicBezTo>
                <a:cubicBezTo>
                  <a:pt x="396" y="834"/>
                  <a:pt x="396" y="834"/>
                  <a:pt x="396" y="834"/>
                </a:cubicBezTo>
                <a:cubicBezTo>
                  <a:pt x="396" y="835"/>
                  <a:pt x="395" y="836"/>
                  <a:pt x="394" y="836"/>
                </a:cubicBezTo>
                <a:cubicBezTo>
                  <a:pt x="394" y="836"/>
                  <a:pt x="394" y="836"/>
                  <a:pt x="394" y="836"/>
                </a:cubicBezTo>
                <a:cubicBezTo>
                  <a:pt x="394" y="836"/>
                  <a:pt x="394" y="836"/>
                  <a:pt x="394" y="836"/>
                </a:cubicBezTo>
                <a:close/>
                <a:moveTo>
                  <a:pt x="219" y="828"/>
                </a:moveTo>
                <a:cubicBezTo>
                  <a:pt x="219" y="827"/>
                  <a:pt x="219" y="826"/>
                  <a:pt x="220" y="825"/>
                </a:cubicBezTo>
                <a:cubicBezTo>
                  <a:pt x="220" y="825"/>
                  <a:pt x="220" y="825"/>
                  <a:pt x="220" y="825"/>
                </a:cubicBezTo>
                <a:cubicBezTo>
                  <a:pt x="221" y="825"/>
                  <a:pt x="223" y="825"/>
                  <a:pt x="223" y="826"/>
                </a:cubicBezTo>
                <a:cubicBezTo>
                  <a:pt x="223" y="826"/>
                  <a:pt x="223" y="826"/>
                  <a:pt x="223" y="826"/>
                </a:cubicBezTo>
                <a:cubicBezTo>
                  <a:pt x="223" y="827"/>
                  <a:pt x="223" y="828"/>
                  <a:pt x="222" y="829"/>
                </a:cubicBezTo>
                <a:cubicBezTo>
                  <a:pt x="222" y="829"/>
                  <a:pt x="222" y="829"/>
                  <a:pt x="222" y="829"/>
                </a:cubicBezTo>
                <a:cubicBezTo>
                  <a:pt x="222" y="829"/>
                  <a:pt x="221" y="829"/>
                  <a:pt x="221" y="829"/>
                </a:cubicBezTo>
                <a:cubicBezTo>
                  <a:pt x="221" y="829"/>
                  <a:pt x="221" y="829"/>
                  <a:pt x="221" y="829"/>
                </a:cubicBezTo>
                <a:cubicBezTo>
                  <a:pt x="220" y="829"/>
                  <a:pt x="220" y="828"/>
                  <a:pt x="219" y="828"/>
                </a:cubicBezTo>
                <a:close/>
                <a:moveTo>
                  <a:pt x="398" y="824"/>
                </a:moveTo>
                <a:cubicBezTo>
                  <a:pt x="397" y="824"/>
                  <a:pt x="397" y="823"/>
                  <a:pt x="397" y="822"/>
                </a:cubicBezTo>
                <a:cubicBezTo>
                  <a:pt x="397" y="822"/>
                  <a:pt x="397" y="822"/>
                  <a:pt x="397" y="822"/>
                </a:cubicBezTo>
                <a:cubicBezTo>
                  <a:pt x="397" y="821"/>
                  <a:pt x="399" y="820"/>
                  <a:pt x="400" y="821"/>
                </a:cubicBezTo>
                <a:cubicBezTo>
                  <a:pt x="400" y="821"/>
                  <a:pt x="400" y="821"/>
                  <a:pt x="400" y="821"/>
                </a:cubicBezTo>
                <a:cubicBezTo>
                  <a:pt x="401" y="821"/>
                  <a:pt x="401" y="822"/>
                  <a:pt x="401" y="823"/>
                </a:cubicBezTo>
                <a:cubicBezTo>
                  <a:pt x="401" y="823"/>
                  <a:pt x="401" y="823"/>
                  <a:pt x="401" y="823"/>
                </a:cubicBezTo>
                <a:cubicBezTo>
                  <a:pt x="400" y="824"/>
                  <a:pt x="400" y="825"/>
                  <a:pt x="399" y="825"/>
                </a:cubicBezTo>
                <a:cubicBezTo>
                  <a:pt x="399" y="825"/>
                  <a:pt x="399" y="825"/>
                  <a:pt x="399" y="825"/>
                </a:cubicBezTo>
                <a:cubicBezTo>
                  <a:pt x="399" y="825"/>
                  <a:pt x="398" y="825"/>
                  <a:pt x="398" y="824"/>
                </a:cubicBezTo>
                <a:close/>
                <a:moveTo>
                  <a:pt x="215" y="817"/>
                </a:moveTo>
                <a:cubicBezTo>
                  <a:pt x="214" y="816"/>
                  <a:pt x="215" y="814"/>
                  <a:pt x="216" y="814"/>
                </a:cubicBezTo>
                <a:cubicBezTo>
                  <a:pt x="216" y="814"/>
                  <a:pt x="216" y="814"/>
                  <a:pt x="216" y="814"/>
                </a:cubicBezTo>
                <a:cubicBezTo>
                  <a:pt x="217" y="814"/>
                  <a:pt x="218" y="814"/>
                  <a:pt x="218" y="815"/>
                </a:cubicBezTo>
                <a:cubicBezTo>
                  <a:pt x="218" y="815"/>
                  <a:pt x="218" y="815"/>
                  <a:pt x="218" y="815"/>
                </a:cubicBezTo>
                <a:cubicBezTo>
                  <a:pt x="219" y="816"/>
                  <a:pt x="218" y="817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16" y="818"/>
                  <a:pt x="215" y="817"/>
                  <a:pt x="215" y="817"/>
                </a:cubicBezTo>
                <a:close/>
                <a:moveTo>
                  <a:pt x="403" y="813"/>
                </a:moveTo>
                <a:cubicBezTo>
                  <a:pt x="402" y="813"/>
                  <a:pt x="401" y="812"/>
                  <a:pt x="402" y="811"/>
                </a:cubicBezTo>
                <a:cubicBezTo>
                  <a:pt x="402" y="811"/>
                  <a:pt x="402" y="811"/>
                  <a:pt x="402" y="811"/>
                </a:cubicBezTo>
                <a:cubicBezTo>
                  <a:pt x="402" y="810"/>
                  <a:pt x="403" y="809"/>
                  <a:pt x="404" y="810"/>
                </a:cubicBezTo>
                <a:cubicBezTo>
                  <a:pt x="404" y="810"/>
                  <a:pt x="404" y="810"/>
                  <a:pt x="404" y="810"/>
                </a:cubicBezTo>
                <a:cubicBezTo>
                  <a:pt x="405" y="810"/>
                  <a:pt x="406" y="811"/>
                  <a:pt x="405" y="812"/>
                </a:cubicBezTo>
                <a:cubicBezTo>
                  <a:pt x="405" y="812"/>
                  <a:pt x="405" y="812"/>
                  <a:pt x="405" y="812"/>
                </a:cubicBezTo>
                <a:cubicBezTo>
                  <a:pt x="405" y="813"/>
                  <a:pt x="404" y="814"/>
                  <a:pt x="403" y="814"/>
                </a:cubicBezTo>
                <a:cubicBezTo>
                  <a:pt x="403" y="814"/>
                  <a:pt x="403" y="814"/>
                  <a:pt x="403" y="814"/>
                </a:cubicBezTo>
                <a:cubicBezTo>
                  <a:pt x="403" y="814"/>
                  <a:pt x="403" y="813"/>
                  <a:pt x="403" y="813"/>
                </a:cubicBezTo>
                <a:close/>
                <a:moveTo>
                  <a:pt x="210" y="806"/>
                </a:moveTo>
                <a:cubicBezTo>
                  <a:pt x="210" y="805"/>
                  <a:pt x="210" y="803"/>
                  <a:pt x="211" y="803"/>
                </a:cubicBezTo>
                <a:cubicBezTo>
                  <a:pt x="211" y="803"/>
                  <a:pt x="211" y="803"/>
                  <a:pt x="211" y="803"/>
                </a:cubicBezTo>
                <a:cubicBezTo>
                  <a:pt x="212" y="802"/>
                  <a:pt x="213" y="803"/>
                  <a:pt x="214" y="804"/>
                </a:cubicBezTo>
                <a:cubicBezTo>
                  <a:pt x="214" y="804"/>
                  <a:pt x="214" y="804"/>
                  <a:pt x="214" y="804"/>
                </a:cubicBezTo>
                <a:cubicBezTo>
                  <a:pt x="214" y="805"/>
                  <a:pt x="214" y="806"/>
                  <a:pt x="213" y="807"/>
                </a:cubicBezTo>
                <a:cubicBezTo>
                  <a:pt x="213" y="807"/>
                  <a:pt x="213" y="807"/>
                  <a:pt x="213" y="807"/>
                </a:cubicBezTo>
                <a:cubicBezTo>
                  <a:pt x="212" y="807"/>
                  <a:pt x="212" y="807"/>
                  <a:pt x="212" y="807"/>
                </a:cubicBezTo>
                <a:cubicBezTo>
                  <a:pt x="212" y="807"/>
                  <a:pt x="212" y="807"/>
                  <a:pt x="212" y="807"/>
                </a:cubicBezTo>
                <a:cubicBezTo>
                  <a:pt x="211" y="807"/>
                  <a:pt x="210" y="806"/>
                  <a:pt x="210" y="806"/>
                </a:cubicBezTo>
                <a:close/>
                <a:moveTo>
                  <a:pt x="407" y="802"/>
                </a:moveTo>
                <a:cubicBezTo>
                  <a:pt x="406" y="802"/>
                  <a:pt x="406" y="801"/>
                  <a:pt x="406" y="800"/>
                </a:cubicBezTo>
                <a:cubicBezTo>
                  <a:pt x="406" y="800"/>
                  <a:pt x="406" y="800"/>
                  <a:pt x="406" y="800"/>
                </a:cubicBezTo>
                <a:cubicBezTo>
                  <a:pt x="407" y="799"/>
                  <a:pt x="408" y="798"/>
                  <a:pt x="409" y="799"/>
                </a:cubicBezTo>
                <a:cubicBezTo>
                  <a:pt x="409" y="799"/>
                  <a:pt x="409" y="799"/>
                  <a:pt x="409" y="799"/>
                </a:cubicBezTo>
                <a:cubicBezTo>
                  <a:pt x="410" y="799"/>
                  <a:pt x="410" y="800"/>
                  <a:pt x="410" y="801"/>
                </a:cubicBezTo>
                <a:cubicBezTo>
                  <a:pt x="410" y="801"/>
                  <a:pt x="410" y="801"/>
                  <a:pt x="410" y="801"/>
                </a:cubicBezTo>
                <a:cubicBezTo>
                  <a:pt x="410" y="802"/>
                  <a:pt x="409" y="802"/>
                  <a:pt x="408" y="802"/>
                </a:cubicBezTo>
                <a:cubicBezTo>
                  <a:pt x="408" y="802"/>
                  <a:pt x="408" y="802"/>
                  <a:pt x="408" y="802"/>
                </a:cubicBezTo>
                <a:cubicBezTo>
                  <a:pt x="408" y="802"/>
                  <a:pt x="407" y="802"/>
                  <a:pt x="407" y="802"/>
                </a:cubicBezTo>
                <a:close/>
                <a:moveTo>
                  <a:pt x="206" y="794"/>
                </a:moveTo>
                <a:cubicBezTo>
                  <a:pt x="205" y="793"/>
                  <a:pt x="206" y="792"/>
                  <a:pt x="207" y="792"/>
                </a:cubicBezTo>
                <a:cubicBezTo>
                  <a:pt x="207" y="792"/>
                  <a:pt x="207" y="792"/>
                  <a:pt x="207" y="792"/>
                </a:cubicBezTo>
                <a:cubicBezTo>
                  <a:pt x="208" y="791"/>
                  <a:pt x="209" y="792"/>
                  <a:pt x="209" y="793"/>
                </a:cubicBezTo>
                <a:cubicBezTo>
                  <a:pt x="209" y="793"/>
                  <a:pt x="209" y="793"/>
                  <a:pt x="209" y="793"/>
                </a:cubicBezTo>
                <a:cubicBezTo>
                  <a:pt x="210" y="794"/>
                  <a:pt x="209" y="795"/>
                  <a:pt x="208" y="796"/>
                </a:cubicBezTo>
                <a:cubicBezTo>
                  <a:pt x="208" y="796"/>
                  <a:pt x="208" y="796"/>
                  <a:pt x="208" y="796"/>
                </a:cubicBezTo>
                <a:cubicBezTo>
                  <a:pt x="208" y="796"/>
                  <a:pt x="208" y="796"/>
                  <a:pt x="207" y="796"/>
                </a:cubicBezTo>
                <a:cubicBezTo>
                  <a:pt x="207" y="796"/>
                  <a:pt x="207" y="796"/>
                  <a:pt x="207" y="796"/>
                </a:cubicBezTo>
                <a:cubicBezTo>
                  <a:pt x="207" y="796"/>
                  <a:pt x="206" y="795"/>
                  <a:pt x="206" y="794"/>
                </a:cubicBezTo>
                <a:close/>
                <a:moveTo>
                  <a:pt x="412" y="791"/>
                </a:moveTo>
                <a:cubicBezTo>
                  <a:pt x="411" y="791"/>
                  <a:pt x="410" y="790"/>
                  <a:pt x="411" y="789"/>
                </a:cubicBezTo>
                <a:cubicBezTo>
                  <a:pt x="411" y="789"/>
                  <a:pt x="411" y="789"/>
                  <a:pt x="411" y="789"/>
                </a:cubicBezTo>
                <a:cubicBezTo>
                  <a:pt x="411" y="788"/>
                  <a:pt x="412" y="787"/>
                  <a:pt x="413" y="787"/>
                </a:cubicBezTo>
                <a:cubicBezTo>
                  <a:pt x="413" y="787"/>
                  <a:pt x="413" y="787"/>
                  <a:pt x="413" y="787"/>
                </a:cubicBezTo>
                <a:cubicBezTo>
                  <a:pt x="414" y="788"/>
                  <a:pt x="415" y="789"/>
                  <a:pt x="414" y="790"/>
                </a:cubicBezTo>
                <a:cubicBezTo>
                  <a:pt x="414" y="790"/>
                  <a:pt x="414" y="790"/>
                  <a:pt x="414" y="790"/>
                </a:cubicBezTo>
                <a:cubicBezTo>
                  <a:pt x="414" y="791"/>
                  <a:pt x="413" y="791"/>
                  <a:pt x="413" y="791"/>
                </a:cubicBezTo>
                <a:cubicBezTo>
                  <a:pt x="413" y="791"/>
                  <a:pt x="413" y="791"/>
                  <a:pt x="413" y="791"/>
                </a:cubicBezTo>
                <a:cubicBezTo>
                  <a:pt x="412" y="791"/>
                  <a:pt x="412" y="791"/>
                  <a:pt x="412" y="791"/>
                </a:cubicBezTo>
                <a:close/>
                <a:moveTo>
                  <a:pt x="201" y="783"/>
                </a:moveTo>
                <a:cubicBezTo>
                  <a:pt x="201" y="782"/>
                  <a:pt x="201" y="781"/>
                  <a:pt x="202" y="781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03" y="780"/>
                  <a:pt x="204" y="781"/>
                  <a:pt x="205" y="782"/>
                </a:cubicBezTo>
                <a:cubicBezTo>
                  <a:pt x="205" y="782"/>
                  <a:pt x="205" y="782"/>
                  <a:pt x="205" y="782"/>
                </a:cubicBezTo>
                <a:cubicBezTo>
                  <a:pt x="205" y="783"/>
                  <a:pt x="205" y="784"/>
                  <a:pt x="204" y="784"/>
                </a:cubicBezTo>
                <a:cubicBezTo>
                  <a:pt x="204" y="784"/>
                  <a:pt x="204" y="784"/>
                  <a:pt x="204" y="784"/>
                </a:cubicBezTo>
                <a:cubicBezTo>
                  <a:pt x="203" y="785"/>
                  <a:pt x="203" y="785"/>
                  <a:pt x="203" y="785"/>
                </a:cubicBezTo>
                <a:cubicBezTo>
                  <a:pt x="203" y="785"/>
                  <a:pt x="203" y="785"/>
                  <a:pt x="203" y="785"/>
                </a:cubicBezTo>
                <a:cubicBezTo>
                  <a:pt x="202" y="785"/>
                  <a:pt x="201" y="784"/>
                  <a:pt x="201" y="783"/>
                </a:cubicBezTo>
                <a:close/>
                <a:moveTo>
                  <a:pt x="416" y="780"/>
                </a:moveTo>
                <a:cubicBezTo>
                  <a:pt x="415" y="780"/>
                  <a:pt x="415" y="778"/>
                  <a:pt x="415" y="777"/>
                </a:cubicBezTo>
                <a:cubicBezTo>
                  <a:pt x="415" y="777"/>
                  <a:pt x="415" y="777"/>
                  <a:pt x="415" y="777"/>
                </a:cubicBezTo>
                <a:cubicBezTo>
                  <a:pt x="416" y="776"/>
                  <a:pt x="417" y="776"/>
                  <a:pt x="418" y="776"/>
                </a:cubicBezTo>
                <a:cubicBezTo>
                  <a:pt x="418" y="776"/>
                  <a:pt x="418" y="776"/>
                  <a:pt x="418" y="776"/>
                </a:cubicBezTo>
                <a:cubicBezTo>
                  <a:pt x="419" y="777"/>
                  <a:pt x="419" y="778"/>
                  <a:pt x="419" y="779"/>
                </a:cubicBezTo>
                <a:cubicBezTo>
                  <a:pt x="419" y="779"/>
                  <a:pt x="419" y="779"/>
                  <a:pt x="419" y="779"/>
                </a:cubicBezTo>
                <a:cubicBezTo>
                  <a:pt x="419" y="780"/>
                  <a:pt x="418" y="780"/>
                  <a:pt x="417" y="780"/>
                </a:cubicBezTo>
                <a:cubicBezTo>
                  <a:pt x="417" y="780"/>
                  <a:pt x="417" y="780"/>
                  <a:pt x="417" y="780"/>
                </a:cubicBezTo>
                <a:cubicBezTo>
                  <a:pt x="417" y="780"/>
                  <a:pt x="417" y="780"/>
                  <a:pt x="416" y="780"/>
                </a:cubicBezTo>
                <a:close/>
                <a:moveTo>
                  <a:pt x="196" y="772"/>
                </a:moveTo>
                <a:cubicBezTo>
                  <a:pt x="196" y="771"/>
                  <a:pt x="196" y="770"/>
                  <a:pt x="197" y="770"/>
                </a:cubicBezTo>
                <a:cubicBezTo>
                  <a:pt x="197" y="770"/>
                  <a:pt x="197" y="770"/>
                  <a:pt x="197" y="770"/>
                </a:cubicBezTo>
                <a:cubicBezTo>
                  <a:pt x="199" y="769"/>
                  <a:pt x="200" y="770"/>
                  <a:pt x="200" y="771"/>
                </a:cubicBezTo>
                <a:cubicBezTo>
                  <a:pt x="200" y="771"/>
                  <a:pt x="200" y="771"/>
                  <a:pt x="200" y="771"/>
                </a:cubicBezTo>
                <a:cubicBezTo>
                  <a:pt x="201" y="772"/>
                  <a:pt x="200" y="773"/>
                  <a:pt x="199" y="773"/>
                </a:cubicBezTo>
                <a:cubicBezTo>
                  <a:pt x="199" y="773"/>
                  <a:pt x="199" y="773"/>
                  <a:pt x="199" y="773"/>
                </a:cubicBezTo>
                <a:cubicBezTo>
                  <a:pt x="199" y="773"/>
                  <a:pt x="199" y="773"/>
                  <a:pt x="198" y="773"/>
                </a:cubicBezTo>
                <a:cubicBezTo>
                  <a:pt x="198" y="773"/>
                  <a:pt x="198" y="773"/>
                  <a:pt x="198" y="773"/>
                </a:cubicBezTo>
                <a:cubicBezTo>
                  <a:pt x="197" y="773"/>
                  <a:pt x="197" y="773"/>
                  <a:pt x="196" y="772"/>
                </a:cubicBezTo>
                <a:close/>
                <a:moveTo>
                  <a:pt x="421" y="769"/>
                </a:moveTo>
                <a:cubicBezTo>
                  <a:pt x="420" y="769"/>
                  <a:pt x="419" y="767"/>
                  <a:pt x="420" y="766"/>
                </a:cubicBezTo>
                <a:cubicBezTo>
                  <a:pt x="420" y="766"/>
                  <a:pt x="420" y="766"/>
                  <a:pt x="420" y="766"/>
                </a:cubicBezTo>
                <a:cubicBezTo>
                  <a:pt x="420" y="765"/>
                  <a:pt x="421" y="765"/>
                  <a:pt x="422" y="765"/>
                </a:cubicBezTo>
                <a:cubicBezTo>
                  <a:pt x="422" y="765"/>
                  <a:pt x="422" y="765"/>
                  <a:pt x="422" y="765"/>
                </a:cubicBezTo>
                <a:cubicBezTo>
                  <a:pt x="423" y="766"/>
                  <a:pt x="424" y="767"/>
                  <a:pt x="424" y="768"/>
                </a:cubicBezTo>
                <a:cubicBezTo>
                  <a:pt x="424" y="768"/>
                  <a:pt x="424" y="768"/>
                  <a:pt x="424" y="768"/>
                </a:cubicBezTo>
                <a:cubicBezTo>
                  <a:pt x="423" y="769"/>
                  <a:pt x="422" y="769"/>
                  <a:pt x="422" y="769"/>
                </a:cubicBezTo>
                <a:cubicBezTo>
                  <a:pt x="422" y="769"/>
                  <a:pt x="422" y="769"/>
                  <a:pt x="422" y="769"/>
                </a:cubicBezTo>
                <a:cubicBezTo>
                  <a:pt x="421" y="769"/>
                  <a:pt x="421" y="769"/>
                  <a:pt x="421" y="769"/>
                </a:cubicBezTo>
                <a:close/>
                <a:moveTo>
                  <a:pt x="192" y="761"/>
                </a:moveTo>
                <a:cubicBezTo>
                  <a:pt x="191" y="760"/>
                  <a:pt x="192" y="759"/>
                  <a:pt x="193" y="759"/>
                </a:cubicBezTo>
                <a:cubicBezTo>
                  <a:pt x="193" y="759"/>
                  <a:pt x="193" y="759"/>
                  <a:pt x="193" y="759"/>
                </a:cubicBezTo>
                <a:cubicBezTo>
                  <a:pt x="194" y="758"/>
                  <a:pt x="195" y="759"/>
                  <a:pt x="196" y="760"/>
                </a:cubicBezTo>
                <a:cubicBezTo>
                  <a:pt x="196" y="760"/>
                  <a:pt x="196" y="760"/>
                  <a:pt x="196" y="760"/>
                </a:cubicBezTo>
                <a:cubicBezTo>
                  <a:pt x="196" y="761"/>
                  <a:pt x="195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4" y="762"/>
                  <a:pt x="194" y="762"/>
                  <a:pt x="194" y="762"/>
                </a:cubicBezTo>
                <a:cubicBezTo>
                  <a:pt x="193" y="762"/>
                  <a:pt x="192" y="762"/>
                  <a:pt x="192" y="761"/>
                </a:cubicBezTo>
                <a:close/>
                <a:moveTo>
                  <a:pt x="425" y="758"/>
                </a:moveTo>
                <a:cubicBezTo>
                  <a:pt x="424" y="757"/>
                  <a:pt x="424" y="756"/>
                  <a:pt x="424" y="755"/>
                </a:cubicBezTo>
                <a:cubicBezTo>
                  <a:pt x="424" y="755"/>
                  <a:pt x="424" y="755"/>
                  <a:pt x="424" y="755"/>
                </a:cubicBezTo>
                <a:cubicBezTo>
                  <a:pt x="425" y="754"/>
                  <a:pt x="426" y="754"/>
                  <a:pt x="427" y="754"/>
                </a:cubicBezTo>
                <a:cubicBezTo>
                  <a:pt x="427" y="754"/>
                  <a:pt x="427" y="754"/>
                  <a:pt x="427" y="754"/>
                </a:cubicBezTo>
                <a:cubicBezTo>
                  <a:pt x="428" y="755"/>
                  <a:pt x="429" y="756"/>
                  <a:pt x="428" y="757"/>
                </a:cubicBezTo>
                <a:cubicBezTo>
                  <a:pt x="428" y="757"/>
                  <a:pt x="428" y="757"/>
                  <a:pt x="428" y="757"/>
                </a:cubicBezTo>
                <a:cubicBezTo>
                  <a:pt x="428" y="758"/>
                  <a:pt x="427" y="758"/>
                  <a:pt x="426" y="758"/>
                </a:cubicBezTo>
                <a:cubicBezTo>
                  <a:pt x="426" y="758"/>
                  <a:pt x="426" y="758"/>
                  <a:pt x="426" y="758"/>
                </a:cubicBezTo>
                <a:cubicBezTo>
                  <a:pt x="426" y="758"/>
                  <a:pt x="426" y="758"/>
                  <a:pt x="425" y="758"/>
                </a:cubicBezTo>
                <a:close/>
                <a:moveTo>
                  <a:pt x="187" y="750"/>
                </a:moveTo>
                <a:cubicBezTo>
                  <a:pt x="187" y="749"/>
                  <a:pt x="187" y="748"/>
                  <a:pt x="188" y="747"/>
                </a:cubicBezTo>
                <a:cubicBezTo>
                  <a:pt x="188" y="747"/>
                  <a:pt x="188" y="747"/>
                  <a:pt x="188" y="747"/>
                </a:cubicBezTo>
                <a:cubicBezTo>
                  <a:pt x="189" y="747"/>
                  <a:pt x="191" y="748"/>
                  <a:pt x="191" y="749"/>
                </a:cubicBezTo>
                <a:cubicBezTo>
                  <a:pt x="191" y="749"/>
                  <a:pt x="191" y="749"/>
                  <a:pt x="191" y="749"/>
                </a:cubicBezTo>
                <a:cubicBezTo>
                  <a:pt x="191" y="750"/>
                  <a:pt x="191" y="751"/>
                  <a:pt x="190" y="751"/>
                </a:cubicBezTo>
                <a:cubicBezTo>
                  <a:pt x="190" y="751"/>
                  <a:pt x="190" y="751"/>
                  <a:pt x="190" y="751"/>
                </a:cubicBezTo>
                <a:cubicBezTo>
                  <a:pt x="190" y="751"/>
                  <a:pt x="189" y="751"/>
                  <a:pt x="189" y="751"/>
                </a:cubicBezTo>
                <a:cubicBezTo>
                  <a:pt x="189" y="751"/>
                  <a:pt x="189" y="751"/>
                  <a:pt x="189" y="751"/>
                </a:cubicBezTo>
                <a:cubicBezTo>
                  <a:pt x="188" y="751"/>
                  <a:pt x="188" y="751"/>
                  <a:pt x="187" y="750"/>
                </a:cubicBezTo>
                <a:close/>
                <a:moveTo>
                  <a:pt x="430" y="747"/>
                </a:moveTo>
                <a:cubicBezTo>
                  <a:pt x="429" y="746"/>
                  <a:pt x="429" y="745"/>
                  <a:pt x="429" y="744"/>
                </a:cubicBezTo>
                <a:cubicBezTo>
                  <a:pt x="429" y="744"/>
                  <a:pt x="429" y="744"/>
                  <a:pt x="429" y="744"/>
                </a:cubicBezTo>
                <a:cubicBezTo>
                  <a:pt x="429" y="743"/>
                  <a:pt x="431" y="743"/>
                  <a:pt x="432" y="743"/>
                </a:cubicBezTo>
                <a:cubicBezTo>
                  <a:pt x="432" y="743"/>
                  <a:pt x="432" y="743"/>
                  <a:pt x="432" y="743"/>
                </a:cubicBezTo>
                <a:cubicBezTo>
                  <a:pt x="433" y="744"/>
                  <a:pt x="433" y="745"/>
                  <a:pt x="433" y="746"/>
                </a:cubicBezTo>
                <a:cubicBezTo>
                  <a:pt x="433" y="746"/>
                  <a:pt x="433" y="746"/>
                  <a:pt x="433" y="746"/>
                </a:cubicBezTo>
                <a:cubicBezTo>
                  <a:pt x="432" y="746"/>
                  <a:pt x="432" y="747"/>
                  <a:pt x="431" y="747"/>
                </a:cubicBezTo>
                <a:cubicBezTo>
                  <a:pt x="431" y="747"/>
                  <a:pt x="431" y="747"/>
                  <a:pt x="431" y="747"/>
                </a:cubicBezTo>
                <a:cubicBezTo>
                  <a:pt x="431" y="747"/>
                  <a:pt x="430" y="747"/>
                  <a:pt x="430" y="747"/>
                </a:cubicBezTo>
                <a:close/>
                <a:moveTo>
                  <a:pt x="183" y="739"/>
                </a:moveTo>
                <a:cubicBezTo>
                  <a:pt x="182" y="738"/>
                  <a:pt x="183" y="737"/>
                  <a:pt x="184" y="736"/>
                </a:cubicBezTo>
                <a:cubicBezTo>
                  <a:pt x="184" y="736"/>
                  <a:pt x="184" y="736"/>
                  <a:pt x="184" y="736"/>
                </a:cubicBezTo>
                <a:cubicBezTo>
                  <a:pt x="185" y="736"/>
                  <a:pt x="186" y="736"/>
                  <a:pt x="186" y="737"/>
                </a:cubicBezTo>
                <a:cubicBezTo>
                  <a:pt x="186" y="737"/>
                  <a:pt x="186" y="737"/>
                  <a:pt x="186" y="737"/>
                </a:cubicBezTo>
                <a:cubicBezTo>
                  <a:pt x="187" y="738"/>
                  <a:pt x="186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5" y="740"/>
                  <a:pt x="185" y="740"/>
                  <a:pt x="185" y="740"/>
                </a:cubicBezTo>
                <a:cubicBezTo>
                  <a:pt x="184" y="740"/>
                  <a:pt x="183" y="740"/>
                  <a:pt x="183" y="739"/>
                </a:cubicBezTo>
                <a:close/>
                <a:moveTo>
                  <a:pt x="435" y="736"/>
                </a:moveTo>
                <a:cubicBezTo>
                  <a:pt x="434" y="735"/>
                  <a:pt x="433" y="734"/>
                  <a:pt x="434" y="733"/>
                </a:cubicBezTo>
                <a:cubicBezTo>
                  <a:pt x="434" y="733"/>
                  <a:pt x="434" y="733"/>
                  <a:pt x="434" y="733"/>
                </a:cubicBezTo>
                <a:cubicBezTo>
                  <a:pt x="434" y="732"/>
                  <a:pt x="435" y="732"/>
                  <a:pt x="436" y="732"/>
                </a:cubicBezTo>
                <a:cubicBezTo>
                  <a:pt x="436" y="732"/>
                  <a:pt x="436" y="732"/>
                  <a:pt x="436" y="732"/>
                </a:cubicBezTo>
                <a:cubicBezTo>
                  <a:pt x="437" y="732"/>
                  <a:pt x="438" y="734"/>
                  <a:pt x="437" y="735"/>
                </a:cubicBezTo>
                <a:cubicBezTo>
                  <a:pt x="437" y="735"/>
                  <a:pt x="437" y="735"/>
                  <a:pt x="437" y="735"/>
                </a:cubicBezTo>
                <a:cubicBezTo>
                  <a:pt x="437" y="735"/>
                  <a:pt x="436" y="736"/>
                  <a:pt x="435" y="736"/>
                </a:cubicBezTo>
                <a:cubicBezTo>
                  <a:pt x="435" y="736"/>
                  <a:pt x="435" y="736"/>
                  <a:pt x="435" y="736"/>
                </a:cubicBezTo>
                <a:cubicBezTo>
                  <a:pt x="435" y="736"/>
                  <a:pt x="435" y="736"/>
                  <a:pt x="435" y="736"/>
                </a:cubicBezTo>
                <a:close/>
                <a:moveTo>
                  <a:pt x="178" y="728"/>
                </a:moveTo>
                <a:cubicBezTo>
                  <a:pt x="178" y="727"/>
                  <a:pt x="178" y="726"/>
                  <a:pt x="179" y="725"/>
                </a:cubicBezTo>
                <a:cubicBezTo>
                  <a:pt x="179" y="725"/>
                  <a:pt x="179" y="725"/>
                  <a:pt x="179" y="725"/>
                </a:cubicBezTo>
                <a:cubicBezTo>
                  <a:pt x="180" y="725"/>
                  <a:pt x="181" y="725"/>
                  <a:pt x="182" y="726"/>
                </a:cubicBezTo>
                <a:cubicBezTo>
                  <a:pt x="182" y="726"/>
                  <a:pt x="182" y="726"/>
                  <a:pt x="182" y="726"/>
                </a:cubicBezTo>
                <a:cubicBezTo>
                  <a:pt x="182" y="727"/>
                  <a:pt x="182" y="729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0" y="729"/>
                  <a:pt x="180" y="729"/>
                  <a:pt x="180" y="729"/>
                </a:cubicBezTo>
                <a:cubicBezTo>
                  <a:pt x="180" y="729"/>
                  <a:pt x="180" y="729"/>
                  <a:pt x="180" y="729"/>
                </a:cubicBezTo>
                <a:cubicBezTo>
                  <a:pt x="179" y="729"/>
                  <a:pt x="178" y="729"/>
                  <a:pt x="178" y="728"/>
                </a:cubicBezTo>
                <a:close/>
                <a:moveTo>
                  <a:pt x="439" y="725"/>
                </a:moveTo>
                <a:cubicBezTo>
                  <a:pt x="438" y="724"/>
                  <a:pt x="438" y="723"/>
                  <a:pt x="438" y="722"/>
                </a:cubicBezTo>
                <a:cubicBezTo>
                  <a:pt x="438" y="722"/>
                  <a:pt x="438" y="722"/>
                  <a:pt x="438" y="722"/>
                </a:cubicBezTo>
                <a:cubicBezTo>
                  <a:pt x="439" y="721"/>
                  <a:pt x="440" y="720"/>
                  <a:pt x="441" y="721"/>
                </a:cubicBezTo>
                <a:cubicBezTo>
                  <a:pt x="441" y="721"/>
                  <a:pt x="441" y="721"/>
                  <a:pt x="441" y="721"/>
                </a:cubicBezTo>
                <a:cubicBezTo>
                  <a:pt x="442" y="721"/>
                  <a:pt x="442" y="722"/>
                  <a:pt x="442" y="724"/>
                </a:cubicBezTo>
                <a:cubicBezTo>
                  <a:pt x="442" y="724"/>
                  <a:pt x="442" y="724"/>
                  <a:pt x="442" y="724"/>
                </a:cubicBezTo>
                <a:cubicBezTo>
                  <a:pt x="441" y="724"/>
                  <a:pt x="441" y="725"/>
                  <a:pt x="440" y="725"/>
                </a:cubicBezTo>
                <a:cubicBezTo>
                  <a:pt x="440" y="725"/>
                  <a:pt x="440" y="725"/>
                  <a:pt x="440" y="725"/>
                </a:cubicBezTo>
                <a:cubicBezTo>
                  <a:pt x="440" y="725"/>
                  <a:pt x="439" y="725"/>
                  <a:pt x="439" y="725"/>
                </a:cubicBezTo>
                <a:close/>
                <a:moveTo>
                  <a:pt x="174" y="717"/>
                </a:moveTo>
                <a:cubicBezTo>
                  <a:pt x="173" y="716"/>
                  <a:pt x="174" y="715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6" y="714"/>
                  <a:pt x="177" y="714"/>
                  <a:pt x="177" y="715"/>
                </a:cubicBezTo>
                <a:cubicBezTo>
                  <a:pt x="177" y="715"/>
                  <a:pt x="177" y="715"/>
                  <a:pt x="177" y="715"/>
                </a:cubicBezTo>
                <a:cubicBezTo>
                  <a:pt x="178" y="716"/>
                  <a:pt x="177" y="717"/>
                  <a:pt x="176" y="718"/>
                </a:cubicBezTo>
                <a:cubicBezTo>
                  <a:pt x="176" y="718"/>
                  <a:pt x="176" y="718"/>
                  <a:pt x="176" y="718"/>
                </a:cubicBezTo>
                <a:cubicBezTo>
                  <a:pt x="176" y="718"/>
                  <a:pt x="176" y="718"/>
                  <a:pt x="175" y="718"/>
                </a:cubicBezTo>
                <a:cubicBezTo>
                  <a:pt x="175" y="718"/>
                  <a:pt x="175" y="718"/>
                  <a:pt x="175" y="718"/>
                </a:cubicBezTo>
                <a:cubicBezTo>
                  <a:pt x="175" y="718"/>
                  <a:pt x="174" y="718"/>
                  <a:pt x="174" y="717"/>
                </a:cubicBezTo>
                <a:close/>
                <a:moveTo>
                  <a:pt x="444" y="714"/>
                </a:moveTo>
                <a:cubicBezTo>
                  <a:pt x="443" y="713"/>
                  <a:pt x="442" y="712"/>
                  <a:pt x="443" y="711"/>
                </a:cubicBezTo>
                <a:cubicBezTo>
                  <a:pt x="443" y="711"/>
                  <a:pt x="443" y="711"/>
                  <a:pt x="443" y="711"/>
                </a:cubicBezTo>
                <a:cubicBezTo>
                  <a:pt x="443" y="710"/>
                  <a:pt x="444" y="709"/>
                  <a:pt x="445" y="710"/>
                </a:cubicBezTo>
                <a:cubicBezTo>
                  <a:pt x="445" y="710"/>
                  <a:pt x="445" y="710"/>
                  <a:pt x="445" y="710"/>
                </a:cubicBezTo>
                <a:cubicBezTo>
                  <a:pt x="446" y="710"/>
                  <a:pt x="447" y="711"/>
                  <a:pt x="446" y="712"/>
                </a:cubicBezTo>
                <a:cubicBezTo>
                  <a:pt x="446" y="712"/>
                  <a:pt x="446" y="712"/>
                  <a:pt x="446" y="712"/>
                </a:cubicBezTo>
                <a:cubicBezTo>
                  <a:pt x="446" y="713"/>
                  <a:pt x="445" y="714"/>
                  <a:pt x="445" y="714"/>
                </a:cubicBezTo>
                <a:cubicBezTo>
                  <a:pt x="445" y="714"/>
                  <a:pt x="445" y="714"/>
                  <a:pt x="445" y="714"/>
                </a:cubicBezTo>
                <a:cubicBezTo>
                  <a:pt x="444" y="714"/>
                  <a:pt x="444" y="714"/>
                  <a:pt x="444" y="714"/>
                </a:cubicBezTo>
                <a:close/>
                <a:moveTo>
                  <a:pt x="169" y="706"/>
                </a:moveTo>
                <a:cubicBezTo>
                  <a:pt x="169" y="705"/>
                  <a:pt x="169" y="703"/>
                  <a:pt x="170" y="703"/>
                </a:cubicBezTo>
                <a:cubicBezTo>
                  <a:pt x="170" y="703"/>
                  <a:pt x="170" y="703"/>
                  <a:pt x="170" y="703"/>
                </a:cubicBezTo>
                <a:cubicBezTo>
                  <a:pt x="171" y="703"/>
                  <a:pt x="172" y="703"/>
                  <a:pt x="173" y="704"/>
                </a:cubicBezTo>
                <a:cubicBezTo>
                  <a:pt x="173" y="704"/>
                  <a:pt x="173" y="704"/>
                  <a:pt x="173" y="704"/>
                </a:cubicBezTo>
                <a:cubicBezTo>
                  <a:pt x="173" y="705"/>
                  <a:pt x="173" y="706"/>
                  <a:pt x="172" y="707"/>
                </a:cubicBezTo>
                <a:cubicBezTo>
                  <a:pt x="172" y="707"/>
                  <a:pt x="172" y="707"/>
                  <a:pt x="172" y="707"/>
                </a:cubicBezTo>
                <a:cubicBezTo>
                  <a:pt x="171" y="707"/>
                  <a:pt x="171" y="707"/>
                  <a:pt x="171" y="707"/>
                </a:cubicBezTo>
                <a:cubicBezTo>
                  <a:pt x="171" y="707"/>
                  <a:pt x="171" y="707"/>
                  <a:pt x="171" y="707"/>
                </a:cubicBezTo>
                <a:cubicBezTo>
                  <a:pt x="170" y="707"/>
                  <a:pt x="169" y="706"/>
                  <a:pt x="169" y="706"/>
                </a:cubicBezTo>
                <a:close/>
                <a:moveTo>
                  <a:pt x="448" y="702"/>
                </a:moveTo>
                <a:cubicBezTo>
                  <a:pt x="447" y="702"/>
                  <a:pt x="447" y="701"/>
                  <a:pt x="447" y="700"/>
                </a:cubicBezTo>
                <a:cubicBezTo>
                  <a:pt x="447" y="700"/>
                  <a:pt x="447" y="700"/>
                  <a:pt x="447" y="700"/>
                </a:cubicBezTo>
                <a:cubicBezTo>
                  <a:pt x="448" y="699"/>
                  <a:pt x="449" y="698"/>
                  <a:pt x="450" y="699"/>
                </a:cubicBezTo>
                <a:cubicBezTo>
                  <a:pt x="450" y="699"/>
                  <a:pt x="450" y="699"/>
                  <a:pt x="450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1"/>
                  <a:pt x="451" y="701"/>
                  <a:pt x="451" y="701"/>
                </a:cubicBezTo>
                <a:cubicBezTo>
                  <a:pt x="451" y="702"/>
                  <a:pt x="450" y="703"/>
                  <a:pt x="449" y="703"/>
                </a:cubicBezTo>
                <a:cubicBezTo>
                  <a:pt x="449" y="703"/>
                  <a:pt x="449" y="703"/>
                  <a:pt x="449" y="703"/>
                </a:cubicBezTo>
                <a:cubicBezTo>
                  <a:pt x="449" y="703"/>
                  <a:pt x="449" y="703"/>
                  <a:pt x="448" y="702"/>
                </a:cubicBezTo>
                <a:close/>
                <a:moveTo>
                  <a:pt x="164" y="695"/>
                </a:moveTo>
                <a:cubicBezTo>
                  <a:pt x="164" y="694"/>
                  <a:pt x="164" y="692"/>
                  <a:pt x="166" y="692"/>
                </a:cubicBezTo>
                <a:cubicBezTo>
                  <a:pt x="166" y="692"/>
                  <a:pt x="166" y="692"/>
                  <a:pt x="166" y="692"/>
                </a:cubicBezTo>
                <a:cubicBezTo>
                  <a:pt x="167" y="692"/>
                  <a:pt x="168" y="692"/>
                  <a:pt x="168" y="693"/>
                </a:cubicBezTo>
                <a:cubicBezTo>
                  <a:pt x="168" y="693"/>
                  <a:pt x="168" y="693"/>
                  <a:pt x="168" y="693"/>
                </a:cubicBezTo>
                <a:cubicBezTo>
                  <a:pt x="169" y="694"/>
                  <a:pt x="168" y="695"/>
                  <a:pt x="167" y="696"/>
                </a:cubicBezTo>
                <a:cubicBezTo>
                  <a:pt x="167" y="696"/>
                  <a:pt x="167" y="696"/>
                  <a:pt x="167" y="696"/>
                </a:cubicBezTo>
                <a:cubicBezTo>
                  <a:pt x="167" y="696"/>
                  <a:pt x="167" y="696"/>
                  <a:pt x="166" y="696"/>
                </a:cubicBezTo>
                <a:cubicBezTo>
                  <a:pt x="166" y="696"/>
                  <a:pt x="166" y="696"/>
                  <a:pt x="166" y="696"/>
                </a:cubicBezTo>
                <a:cubicBezTo>
                  <a:pt x="165" y="696"/>
                  <a:pt x="165" y="695"/>
                  <a:pt x="164" y="695"/>
                </a:cubicBezTo>
                <a:close/>
                <a:moveTo>
                  <a:pt x="453" y="691"/>
                </a:moveTo>
                <a:cubicBezTo>
                  <a:pt x="452" y="691"/>
                  <a:pt x="451" y="690"/>
                  <a:pt x="452" y="689"/>
                </a:cubicBezTo>
                <a:cubicBezTo>
                  <a:pt x="452" y="689"/>
                  <a:pt x="452" y="689"/>
                  <a:pt x="452" y="689"/>
                </a:cubicBezTo>
                <a:cubicBezTo>
                  <a:pt x="452" y="688"/>
                  <a:pt x="453" y="687"/>
                  <a:pt x="454" y="688"/>
                </a:cubicBezTo>
                <a:cubicBezTo>
                  <a:pt x="454" y="688"/>
                  <a:pt x="454" y="688"/>
                  <a:pt x="454" y="688"/>
                </a:cubicBezTo>
                <a:cubicBezTo>
                  <a:pt x="455" y="688"/>
                  <a:pt x="456" y="689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lose/>
                <a:moveTo>
                  <a:pt x="160" y="683"/>
                </a:moveTo>
                <a:cubicBezTo>
                  <a:pt x="159" y="682"/>
                  <a:pt x="160" y="681"/>
                  <a:pt x="161" y="681"/>
                </a:cubicBezTo>
                <a:cubicBezTo>
                  <a:pt x="161" y="681"/>
                  <a:pt x="161" y="681"/>
                  <a:pt x="161" y="681"/>
                </a:cubicBezTo>
                <a:cubicBezTo>
                  <a:pt x="162" y="680"/>
                  <a:pt x="163" y="681"/>
                  <a:pt x="164" y="682"/>
                </a:cubicBezTo>
                <a:cubicBezTo>
                  <a:pt x="164" y="682"/>
                  <a:pt x="164" y="682"/>
                  <a:pt x="164" y="682"/>
                </a:cubicBezTo>
                <a:cubicBezTo>
                  <a:pt x="164" y="683"/>
                  <a:pt x="163" y="684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2" y="685"/>
                  <a:pt x="162" y="685"/>
                  <a:pt x="162" y="685"/>
                </a:cubicBezTo>
                <a:cubicBezTo>
                  <a:pt x="161" y="685"/>
                  <a:pt x="160" y="684"/>
                  <a:pt x="160" y="683"/>
                </a:cubicBezTo>
                <a:close/>
                <a:moveTo>
                  <a:pt x="457" y="680"/>
                </a:moveTo>
                <a:cubicBezTo>
                  <a:pt x="456" y="680"/>
                  <a:pt x="456" y="679"/>
                  <a:pt x="456" y="678"/>
                </a:cubicBezTo>
                <a:cubicBezTo>
                  <a:pt x="456" y="678"/>
                  <a:pt x="456" y="678"/>
                  <a:pt x="456" y="678"/>
                </a:cubicBezTo>
                <a:cubicBezTo>
                  <a:pt x="457" y="677"/>
                  <a:pt x="458" y="676"/>
                  <a:pt x="459" y="677"/>
                </a:cubicBezTo>
                <a:cubicBezTo>
                  <a:pt x="459" y="677"/>
                  <a:pt x="459" y="677"/>
                  <a:pt x="459" y="677"/>
                </a:cubicBezTo>
                <a:cubicBezTo>
                  <a:pt x="460" y="677"/>
                  <a:pt x="460" y="678"/>
                  <a:pt x="460" y="679"/>
                </a:cubicBezTo>
                <a:cubicBezTo>
                  <a:pt x="460" y="679"/>
                  <a:pt x="460" y="679"/>
                  <a:pt x="460" y="679"/>
                </a:cubicBezTo>
                <a:cubicBezTo>
                  <a:pt x="460" y="680"/>
                  <a:pt x="459" y="680"/>
                  <a:pt x="458" y="680"/>
                </a:cubicBezTo>
                <a:cubicBezTo>
                  <a:pt x="458" y="680"/>
                  <a:pt x="458" y="680"/>
                  <a:pt x="458" y="680"/>
                </a:cubicBezTo>
                <a:cubicBezTo>
                  <a:pt x="458" y="680"/>
                  <a:pt x="458" y="680"/>
                  <a:pt x="457" y="680"/>
                </a:cubicBezTo>
                <a:close/>
                <a:moveTo>
                  <a:pt x="155" y="672"/>
                </a:moveTo>
                <a:cubicBezTo>
                  <a:pt x="155" y="671"/>
                  <a:pt x="155" y="670"/>
                  <a:pt x="156" y="670"/>
                </a:cubicBezTo>
                <a:cubicBezTo>
                  <a:pt x="156" y="670"/>
                  <a:pt x="156" y="670"/>
                  <a:pt x="156" y="670"/>
                </a:cubicBezTo>
                <a:cubicBezTo>
                  <a:pt x="157" y="669"/>
                  <a:pt x="159" y="670"/>
                  <a:pt x="159" y="671"/>
                </a:cubicBezTo>
                <a:cubicBezTo>
                  <a:pt x="159" y="671"/>
                  <a:pt x="159" y="671"/>
                  <a:pt x="159" y="671"/>
                </a:cubicBezTo>
                <a:cubicBezTo>
                  <a:pt x="159" y="672"/>
                  <a:pt x="159" y="673"/>
                  <a:pt x="158" y="673"/>
                </a:cubicBezTo>
                <a:cubicBezTo>
                  <a:pt x="158" y="673"/>
                  <a:pt x="158" y="673"/>
                  <a:pt x="158" y="673"/>
                </a:cubicBezTo>
                <a:cubicBezTo>
                  <a:pt x="158" y="674"/>
                  <a:pt x="157" y="674"/>
                  <a:pt x="157" y="674"/>
                </a:cubicBezTo>
                <a:cubicBezTo>
                  <a:pt x="157" y="674"/>
                  <a:pt x="157" y="674"/>
                  <a:pt x="157" y="674"/>
                </a:cubicBezTo>
                <a:cubicBezTo>
                  <a:pt x="156" y="674"/>
                  <a:pt x="156" y="673"/>
                  <a:pt x="155" y="672"/>
                </a:cubicBezTo>
                <a:close/>
                <a:moveTo>
                  <a:pt x="462" y="669"/>
                </a:moveTo>
                <a:cubicBezTo>
                  <a:pt x="461" y="669"/>
                  <a:pt x="461" y="668"/>
                  <a:pt x="461" y="667"/>
                </a:cubicBezTo>
                <a:cubicBezTo>
                  <a:pt x="461" y="667"/>
                  <a:pt x="461" y="667"/>
                  <a:pt x="461" y="667"/>
                </a:cubicBezTo>
                <a:cubicBezTo>
                  <a:pt x="461" y="665"/>
                  <a:pt x="463" y="665"/>
                  <a:pt x="464" y="665"/>
                </a:cubicBezTo>
                <a:cubicBezTo>
                  <a:pt x="464" y="665"/>
                  <a:pt x="464" y="665"/>
                  <a:pt x="464" y="665"/>
                </a:cubicBezTo>
                <a:cubicBezTo>
                  <a:pt x="465" y="666"/>
                  <a:pt x="465" y="667"/>
                  <a:pt x="465" y="668"/>
                </a:cubicBezTo>
                <a:cubicBezTo>
                  <a:pt x="465" y="668"/>
                  <a:pt x="465" y="668"/>
                  <a:pt x="465" y="668"/>
                </a:cubicBezTo>
                <a:cubicBezTo>
                  <a:pt x="464" y="669"/>
                  <a:pt x="464" y="669"/>
                  <a:pt x="463" y="669"/>
                </a:cubicBezTo>
                <a:cubicBezTo>
                  <a:pt x="463" y="669"/>
                  <a:pt x="463" y="669"/>
                  <a:pt x="463" y="669"/>
                </a:cubicBezTo>
                <a:cubicBezTo>
                  <a:pt x="463" y="669"/>
                  <a:pt x="462" y="669"/>
                  <a:pt x="462" y="669"/>
                </a:cubicBezTo>
                <a:close/>
                <a:moveTo>
                  <a:pt x="151" y="661"/>
                </a:moveTo>
                <a:cubicBezTo>
                  <a:pt x="150" y="660"/>
                  <a:pt x="151" y="659"/>
                  <a:pt x="152" y="659"/>
                </a:cubicBezTo>
                <a:cubicBezTo>
                  <a:pt x="152" y="659"/>
                  <a:pt x="152" y="659"/>
                  <a:pt x="152" y="659"/>
                </a:cubicBezTo>
                <a:cubicBezTo>
                  <a:pt x="153" y="658"/>
                  <a:pt x="154" y="659"/>
                  <a:pt x="154" y="660"/>
                </a:cubicBezTo>
                <a:cubicBezTo>
                  <a:pt x="154" y="660"/>
                  <a:pt x="154" y="660"/>
                  <a:pt x="154" y="660"/>
                </a:cubicBezTo>
                <a:cubicBezTo>
                  <a:pt x="155" y="661"/>
                  <a:pt x="154" y="662"/>
                  <a:pt x="153" y="662"/>
                </a:cubicBezTo>
                <a:cubicBezTo>
                  <a:pt x="153" y="662"/>
                  <a:pt x="153" y="662"/>
                  <a:pt x="153" y="662"/>
                </a:cubicBezTo>
                <a:cubicBezTo>
                  <a:pt x="153" y="662"/>
                  <a:pt x="153" y="663"/>
                  <a:pt x="153" y="663"/>
                </a:cubicBezTo>
                <a:cubicBezTo>
                  <a:pt x="153" y="663"/>
                  <a:pt x="153" y="663"/>
                  <a:pt x="153" y="663"/>
                </a:cubicBezTo>
                <a:cubicBezTo>
                  <a:pt x="152" y="663"/>
                  <a:pt x="151" y="662"/>
                  <a:pt x="151" y="661"/>
                </a:cubicBezTo>
                <a:close/>
                <a:moveTo>
                  <a:pt x="467" y="658"/>
                </a:moveTo>
                <a:cubicBezTo>
                  <a:pt x="466" y="658"/>
                  <a:pt x="465" y="656"/>
                  <a:pt x="466" y="655"/>
                </a:cubicBezTo>
                <a:cubicBezTo>
                  <a:pt x="466" y="655"/>
                  <a:pt x="466" y="655"/>
                  <a:pt x="466" y="655"/>
                </a:cubicBezTo>
                <a:cubicBezTo>
                  <a:pt x="466" y="654"/>
                  <a:pt x="467" y="654"/>
                  <a:pt x="468" y="654"/>
                </a:cubicBezTo>
                <a:cubicBezTo>
                  <a:pt x="468" y="654"/>
                  <a:pt x="468" y="654"/>
                  <a:pt x="468" y="654"/>
                </a:cubicBezTo>
                <a:cubicBezTo>
                  <a:pt x="469" y="655"/>
                  <a:pt x="470" y="656"/>
                  <a:pt x="469" y="657"/>
                </a:cubicBezTo>
                <a:cubicBezTo>
                  <a:pt x="469" y="657"/>
                  <a:pt x="469" y="657"/>
                  <a:pt x="469" y="657"/>
                </a:cubicBezTo>
                <a:cubicBezTo>
                  <a:pt x="469" y="658"/>
                  <a:pt x="468" y="658"/>
                  <a:pt x="467" y="658"/>
                </a:cubicBezTo>
                <a:cubicBezTo>
                  <a:pt x="467" y="658"/>
                  <a:pt x="467" y="658"/>
                  <a:pt x="467" y="658"/>
                </a:cubicBezTo>
                <a:cubicBezTo>
                  <a:pt x="467" y="658"/>
                  <a:pt x="467" y="658"/>
                  <a:pt x="467" y="658"/>
                </a:cubicBezTo>
                <a:close/>
                <a:moveTo>
                  <a:pt x="146" y="650"/>
                </a:moveTo>
                <a:cubicBezTo>
                  <a:pt x="146" y="649"/>
                  <a:pt x="146" y="648"/>
                  <a:pt x="147" y="648"/>
                </a:cubicBezTo>
                <a:cubicBezTo>
                  <a:pt x="147" y="648"/>
                  <a:pt x="147" y="648"/>
                  <a:pt x="147" y="648"/>
                </a:cubicBezTo>
                <a:cubicBezTo>
                  <a:pt x="148" y="647"/>
                  <a:pt x="149" y="648"/>
                  <a:pt x="150" y="649"/>
                </a:cubicBezTo>
                <a:cubicBezTo>
                  <a:pt x="150" y="649"/>
                  <a:pt x="150" y="649"/>
                  <a:pt x="150" y="649"/>
                </a:cubicBezTo>
                <a:cubicBezTo>
                  <a:pt x="150" y="650"/>
                  <a:pt x="150" y="651"/>
                  <a:pt x="149" y="651"/>
                </a:cubicBezTo>
                <a:cubicBezTo>
                  <a:pt x="149" y="651"/>
                  <a:pt x="149" y="651"/>
                  <a:pt x="149" y="651"/>
                </a:cubicBezTo>
                <a:cubicBezTo>
                  <a:pt x="149" y="651"/>
                  <a:pt x="148" y="651"/>
                  <a:pt x="148" y="651"/>
                </a:cubicBezTo>
                <a:cubicBezTo>
                  <a:pt x="148" y="651"/>
                  <a:pt x="148" y="651"/>
                  <a:pt x="148" y="651"/>
                </a:cubicBezTo>
                <a:cubicBezTo>
                  <a:pt x="147" y="651"/>
                  <a:pt x="146" y="651"/>
                  <a:pt x="146" y="650"/>
                </a:cubicBezTo>
                <a:close/>
                <a:moveTo>
                  <a:pt x="471" y="647"/>
                </a:moveTo>
                <a:cubicBezTo>
                  <a:pt x="470" y="646"/>
                  <a:pt x="470" y="645"/>
                  <a:pt x="470" y="644"/>
                </a:cubicBezTo>
                <a:cubicBezTo>
                  <a:pt x="470" y="644"/>
                  <a:pt x="470" y="644"/>
                  <a:pt x="470" y="644"/>
                </a:cubicBezTo>
                <a:cubicBezTo>
                  <a:pt x="470" y="643"/>
                  <a:pt x="472" y="643"/>
                  <a:pt x="473" y="643"/>
                </a:cubicBezTo>
                <a:cubicBezTo>
                  <a:pt x="473" y="643"/>
                  <a:pt x="473" y="643"/>
                  <a:pt x="473" y="643"/>
                </a:cubicBezTo>
                <a:cubicBezTo>
                  <a:pt x="474" y="644"/>
                  <a:pt x="474" y="645"/>
                  <a:pt x="474" y="646"/>
                </a:cubicBezTo>
                <a:cubicBezTo>
                  <a:pt x="474" y="646"/>
                  <a:pt x="474" y="646"/>
                  <a:pt x="474" y="646"/>
                </a:cubicBezTo>
                <a:cubicBezTo>
                  <a:pt x="473" y="647"/>
                  <a:pt x="473" y="647"/>
                  <a:pt x="472" y="647"/>
                </a:cubicBezTo>
                <a:cubicBezTo>
                  <a:pt x="472" y="647"/>
                  <a:pt x="472" y="647"/>
                  <a:pt x="472" y="647"/>
                </a:cubicBezTo>
                <a:cubicBezTo>
                  <a:pt x="472" y="647"/>
                  <a:pt x="471" y="647"/>
                  <a:pt x="471" y="647"/>
                </a:cubicBezTo>
                <a:close/>
                <a:moveTo>
                  <a:pt x="142" y="639"/>
                </a:moveTo>
                <a:cubicBezTo>
                  <a:pt x="141" y="638"/>
                  <a:pt x="142" y="637"/>
                  <a:pt x="143" y="636"/>
                </a:cubicBezTo>
                <a:cubicBezTo>
                  <a:pt x="143" y="636"/>
                  <a:pt x="143" y="636"/>
                  <a:pt x="143" y="636"/>
                </a:cubicBezTo>
                <a:cubicBezTo>
                  <a:pt x="144" y="636"/>
                  <a:pt x="145" y="637"/>
                  <a:pt x="145" y="638"/>
                </a:cubicBezTo>
                <a:cubicBezTo>
                  <a:pt x="145" y="638"/>
                  <a:pt x="145" y="638"/>
                  <a:pt x="145" y="638"/>
                </a:cubicBezTo>
                <a:cubicBezTo>
                  <a:pt x="146" y="639"/>
                  <a:pt x="145" y="640"/>
                  <a:pt x="144" y="640"/>
                </a:cubicBezTo>
                <a:cubicBezTo>
                  <a:pt x="144" y="640"/>
                  <a:pt x="144" y="640"/>
                  <a:pt x="144" y="640"/>
                </a:cubicBezTo>
                <a:cubicBezTo>
                  <a:pt x="144" y="640"/>
                  <a:pt x="144" y="640"/>
                  <a:pt x="143" y="640"/>
                </a:cubicBezTo>
                <a:cubicBezTo>
                  <a:pt x="143" y="640"/>
                  <a:pt x="143" y="640"/>
                  <a:pt x="143" y="640"/>
                </a:cubicBezTo>
                <a:cubicBezTo>
                  <a:pt x="143" y="640"/>
                  <a:pt x="142" y="640"/>
                  <a:pt x="142" y="639"/>
                </a:cubicBezTo>
                <a:close/>
                <a:moveTo>
                  <a:pt x="476" y="636"/>
                </a:moveTo>
                <a:cubicBezTo>
                  <a:pt x="475" y="635"/>
                  <a:pt x="474" y="634"/>
                  <a:pt x="475" y="633"/>
                </a:cubicBezTo>
                <a:cubicBezTo>
                  <a:pt x="475" y="633"/>
                  <a:pt x="475" y="633"/>
                  <a:pt x="475" y="633"/>
                </a:cubicBezTo>
                <a:cubicBezTo>
                  <a:pt x="475" y="632"/>
                  <a:pt x="476" y="632"/>
                  <a:pt x="477" y="632"/>
                </a:cubicBezTo>
                <a:cubicBezTo>
                  <a:pt x="477" y="632"/>
                  <a:pt x="477" y="632"/>
                  <a:pt x="477" y="632"/>
                </a:cubicBezTo>
                <a:cubicBezTo>
                  <a:pt x="478" y="633"/>
                  <a:pt x="479" y="634"/>
                  <a:pt x="478" y="635"/>
                </a:cubicBezTo>
                <a:cubicBezTo>
                  <a:pt x="478" y="635"/>
                  <a:pt x="478" y="635"/>
                  <a:pt x="478" y="635"/>
                </a:cubicBezTo>
                <a:cubicBezTo>
                  <a:pt x="478" y="636"/>
                  <a:pt x="477" y="636"/>
                  <a:pt x="476" y="636"/>
                </a:cubicBezTo>
                <a:cubicBezTo>
                  <a:pt x="476" y="636"/>
                  <a:pt x="476" y="636"/>
                  <a:pt x="476" y="636"/>
                </a:cubicBezTo>
                <a:cubicBezTo>
                  <a:pt x="476" y="636"/>
                  <a:pt x="476" y="636"/>
                  <a:pt x="476" y="636"/>
                </a:cubicBezTo>
                <a:close/>
                <a:moveTo>
                  <a:pt x="137" y="628"/>
                </a:moveTo>
                <a:cubicBezTo>
                  <a:pt x="137" y="627"/>
                  <a:pt x="137" y="626"/>
                  <a:pt x="138" y="625"/>
                </a:cubicBezTo>
                <a:cubicBezTo>
                  <a:pt x="138" y="625"/>
                  <a:pt x="138" y="625"/>
                  <a:pt x="138" y="625"/>
                </a:cubicBezTo>
                <a:cubicBezTo>
                  <a:pt x="139" y="625"/>
                  <a:pt x="140" y="625"/>
                  <a:pt x="141" y="626"/>
                </a:cubicBezTo>
                <a:cubicBezTo>
                  <a:pt x="141" y="626"/>
                  <a:pt x="141" y="626"/>
                  <a:pt x="141" y="626"/>
                </a:cubicBezTo>
                <a:cubicBezTo>
                  <a:pt x="141" y="627"/>
                  <a:pt x="141" y="629"/>
                  <a:pt x="140" y="629"/>
                </a:cubicBezTo>
                <a:cubicBezTo>
                  <a:pt x="140" y="629"/>
                  <a:pt x="140" y="629"/>
                  <a:pt x="140" y="629"/>
                </a:cubicBezTo>
                <a:cubicBezTo>
                  <a:pt x="139" y="629"/>
                  <a:pt x="139" y="629"/>
                  <a:pt x="139" y="629"/>
                </a:cubicBezTo>
                <a:cubicBezTo>
                  <a:pt x="139" y="629"/>
                  <a:pt x="139" y="629"/>
                  <a:pt x="139" y="629"/>
                </a:cubicBezTo>
                <a:cubicBezTo>
                  <a:pt x="138" y="629"/>
                  <a:pt x="137" y="629"/>
                  <a:pt x="137" y="628"/>
                </a:cubicBezTo>
                <a:close/>
                <a:moveTo>
                  <a:pt x="480" y="625"/>
                </a:moveTo>
                <a:cubicBezTo>
                  <a:pt x="479" y="624"/>
                  <a:pt x="479" y="623"/>
                  <a:pt x="479" y="622"/>
                </a:cubicBezTo>
                <a:cubicBezTo>
                  <a:pt x="479" y="622"/>
                  <a:pt x="479" y="622"/>
                  <a:pt x="479" y="622"/>
                </a:cubicBezTo>
                <a:cubicBezTo>
                  <a:pt x="480" y="621"/>
                  <a:pt x="481" y="621"/>
                  <a:pt x="482" y="621"/>
                </a:cubicBezTo>
                <a:cubicBezTo>
                  <a:pt x="482" y="621"/>
                  <a:pt x="482" y="621"/>
                  <a:pt x="482" y="621"/>
                </a:cubicBezTo>
                <a:cubicBezTo>
                  <a:pt x="483" y="621"/>
                  <a:pt x="483" y="623"/>
                  <a:pt x="483" y="624"/>
                </a:cubicBezTo>
                <a:cubicBezTo>
                  <a:pt x="483" y="624"/>
                  <a:pt x="483" y="624"/>
                  <a:pt x="483" y="624"/>
                </a:cubicBezTo>
                <a:cubicBezTo>
                  <a:pt x="483" y="624"/>
                  <a:pt x="482" y="625"/>
                  <a:pt x="481" y="625"/>
                </a:cubicBezTo>
                <a:cubicBezTo>
                  <a:pt x="481" y="625"/>
                  <a:pt x="481" y="625"/>
                  <a:pt x="481" y="625"/>
                </a:cubicBezTo>
                <a:cubicBezTo>
                  <a:pt x="481" y="625"/>
                  <a:pt x="481" y="625"/>
                  <a:pt x="480" y="625"/>
                </a:cubicBezTo>
                <a:close/>
                <a:moveTo>
                  <a:pt x="132" y="617"/>
                </a:moveTo>
                <a:cubicBezTo>
                  <a:pt x="132" y="616"/>
                  <a:pt x="133" y="615"/>
                  <a:pt x="134" y="614"/>
                </a:cubicBezTo>
                <a:cubicBezTo>
                  <a:pt x="134" y="614"/>
                  <a:pt x="134" y="614"/>
                  <a:pt x="134" y="614"/>
                </a:cubicBezTo>
                <a:cubicBezTo>
                  <a:pt x="135" y="614"/>
                  <a:pt x="136" y="614"/>
                  <a:pt x="136" y="615"/>
                </a:cubicBezTo>
                <a:cubicBezTo>
                  <a:pt x="136" y="615"/>
                  <a:pt x="136" y="615"/>
                  <a:pt x="136" y="615"/>
                </a:cubicBezTo>
                <a:cubicBezTo>
                  <a:pt x="137" y="616"/>
                  <a:pt x="136" y="618"/>
                  <a:pt x="135" y="618"/>
                </a:cubicBezTo>
                <a:cubicBezTo>
                  <a:pt x="135" y="618"/>
                  <a:pt x="135" y="618"/>
                  <a:pt x="135" y="618"/>
                </a:cubicBezTo>
                <a:cubicBezTo>
                  <a:pt x="135" y="618"/>
                  <a:pt x="135" y="618"/>
                  <a:pt x="134" y="618"/>
                </a:cubicBezTo>
                <a:cubicBezTo>
                  <a:pt x="134" y="618"/>
                  <a:pt x="134" y="618"/>
                  <a:pt x="134" y="618"/>
                </a:cubicBezTo>
                <a:cubicBezTo>
                  <a:pt x="134" y="618"/>
                  <a:pt x="133" y="618"/>
                  <a:pt x="132" y="617"/>
                </a:cubicBezTo>
                <a:close/>
                <a:moveTo>
                  <a:pt x="485" y="614"/>
                </a:moveTo>
                <a:cubicBezTo>
                  <a:pt x="484" y="613"/>
                  <a:pt x="483" y="612"/>
                  <a:pt x="484" y="611"/>
                </a:cubicBezTo>
                <a:cubicBezTo>
                  <a:pt x="484" y="611"/>
                  <a:pt x="484" y="611"/>
                  <a:pt x="484" y="611"/>
                </a:cubicBezTo>
                <a:cubicBezTo>
                  <a:pt x="484" y="610"/>
                  <a:pt x="485" y="610"/>
                  <a:pt x="486" y="610"/>
                </a:cubicBezTo>
                <a:cubicBezTo>
                  <a:pt x="486" y="610"/>
                  <a:pt x="486" y="610"/>
                  <a:pt x="486" y="610"/>
                </a:cubicBezTo>
                <a:cubicBezTo>
                  <a:pt x="487" y="610"/>
                  <a:pt x="488" y="612"/>
                  <a:pt x="487" y="613"/>
                </a:cubicBezTo>
                <a:cubicBezTo>
                  <a:pt x="487" y="613"/>
                  <a:pt x="487" y="613"/>
                  <a:pt x="487" y="613"/>
                </a:cubicBezTo>
                <a:cubicBezTo>
                  <a:pt x="487" y="613"/>
                  <a:pt x="486" y="614"/>
                  <a:pt x="486" y="614"/>
                </a:cubicBezTo>
                <a:cubicBezTo>
                  <a:pt x="486" y="614"/>
                  <a:pt x="486" y="614"/>
                  <a:pt x="486" y="614"/>
                </a:cubicBezTo>
                <a:cubicBezTo>
                  <a:pt x="485" y="614"/>
                  <a:pt x="485" y="614"/>
                  <a:pt x="485" y="614"/>
                </a:cubicBezTo>
                <a:close/>
                <a:moveTo>
                  <a:pt x="128" y="606"/>
                </a:moveTo>
                <a:cubicBezTo>
                  <a:pt x="127" y="605"/>
                  <a:pt x="128" y="604"/>
                  <a:pt x="129" y="603"/>
                </a:cubicBezTo>
                <a:cubicBezTo>
                  <a:pt x="129" y="603"/>
                  <a:pt x="129" y="603"/>
                  <a:pt x="129" y="603"/>
                </a:cubicBezTo>
                <a:cubicBezTo>
                  <a:pt x="130" y="603"/>
                  <a:pt x="131" y="603"/>
                  <a:pt x="132" y="604"/>
                </a:cubicBezTo>
                <a:cubicBezTo>
                  <a:pt x="132" y="604"/>
                  <a:pt x="132" y="604"/>
                  <a:pt x="132" y="604"/>
                </a:cubicBezTo>
                <a:cubicBezTo>
                  <a:pt x="132" y="605"/>
                  <a:pt x="132" y="606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30" y="607"/>
                  <a:pt x="130" y="607"/>
                  <a:pt x="130" y="607"/>
                </a:cubicBezTo>
                <a:cubicBezTo>
                  <a:pt x="129" y="607"/>
                  <a:pt x="128" y="607"/>
                  <a:pt x="128" y="606"/>
                </a:cubicBezTo>
                <a:close/>
                <a:moveTo>
                  <a:pt x="489" y="603"/>
                </a:moveTo>
                <a:cubicBezTo>
                  <a:pt x="488" y="602"/>
                  <a:pt x="488" y="601"/>
                  <a:pt x="488" y="600"/>
                </a:cubicBezTo>
                <a:cubicBezTo>
                  <a:pt x="488" y="600"/>
                  <a:pt x="488" y="600"/>
                  <a:pt x="488" y="600"/>
                </a:cubicBezTo>
                <a:cubicBezTo>
                  <a:pt x="489" y="599"/>
                  <a:pt x="490" y="598"/>
                  <a:pt x="491" y="599"/>
                </a:cubicBezTo>
                <a:cubicBezTo>
                  <a:pt x="491" y="599"/>
                  <a:pt x="491" y="599"/>
                  <a:pt x="491" y="599"/>
                </a:cubicBezTo>
                <a:cubicBezTo>
                  <a:pt x="492" y="599"/>
                  <a:pt x="492" y="600"/>
                  <a:pt x="492" y="601"/>
                </a:cubicBezTo>
                <a:cubicBezTo>
                  <a:pt x="492" y="601"/>
                  <a:pt x="492" y="601"/>
                  <a:pt x="492" y="601"/>
                </a:cubicBezTo>
                <a:cubicBezTo>
                  <a:pt x="492" y="602"/>
                  <a:pt x="491" y="603"/>
                  <a:pt x="490" y="603"/>
                </a:cubicBezTo>
                <a:cubicBezTo>
                  <a:pt x="490" y="603"/>
                  <a:pt x="490" y="603"/>
                  <a:pt x="490" y="603"/>
                </a:cubicBezTo>
                <a:cubicBezTo>
                  <a:pt x="490" y="603"/>
                  <a:pt x="490" y="603"/>
                  <a:pt x="489" y="603"/>
                </a:cubicBezTo>
                <a:close/>
                <a:moveTo>
                  <a:pt x="123" y="595"/>
                </a:moveTo>
                <a:cubicBezTo>
                  <a:pt x="123" y="594"/>
                  <a:pt x="123" y="593"/>
                  <a:pt x="124" y="592"/>
                </a:cubicBezTo>
                <a:cubicBezTo>
                  <a:pt x="124" y="592"/>
                  <a:pt x="124" y="592"/>
                  <a:pt x="124" y="592"/>
                </a:cubicBezTo>
                <a:cubicBezTo>
                  <a:pt x="125" y="592"/>
                  <a:pt x="127" y="592"/>
                  <a:pt x="127" y="593"/>
                </a:cubicBezTo>
                <a:cubicBezTo>
                  <a:pt x="127" y="593"/>
                  <a:pt x="127" y="593"/>
                  <a:pt x="127" y="593"/>
                </a:cubicBezTo>
                <a:cubicBezTo>
                  <a:pt x="127" y="594"/>
                  <a:pt x="127" y="595"/>
                  <a:pt x="126" y="596"/>
                </a:cubicBezTo>
                <a:cubicBezTo>
                  <a:pt x="126" y="596"/>
                  <a:pt x="126" y="596"/>
                  <a:pt x="126" y="596"/>
                </a:cubicBezTo>
                <a:cubicBezTo>
                  <a:pt x="126" y="596"/>
                  <a:pt x="125" y="596"/>
                  <a:pt x="125" y="596"/>
                </a:cubicBezTo>
                <a:cubicBezTo>
                  <a:pt x="125" y="596"/>
                  <a:pt x="125" y="596"/>
                  <a:pt x="125" y="596"/>
                </a:cubicBezTo>
                <a:cubicBezTo>
                  <a:pt x="124" y="596"/>
                  <a:pt x="124" y="595"/>
                  <a:pt x="123" y="595"/>
                </a:cubicBezTo>
                <a:close/>
                <a:moveTo>
                  <a:pt x="494" y="591"/>
                </a:moveTo>
                <a:cubicBezTo>
                  <a:pt x="493" y="591"/>
                  <a:pt x="492" y="590"/>
                  <a:pt x="493" y="589"/>
                </a:cubicBezTo>
                <a:cubicBezTo>
                  <a:pt x="493" y="589"/>
                  <a:pt x="493" y="589"/>
                  <a:pt x="493" y="589"/>
                </a:cubicBezTo>
                <a:cubicBezTo>
                  <a:pt x="493" y="588"/>
                  <a:pt x="494" y="587"/>
                  <a:pt x="496" y="588"/>
                </a:cubicBezTo>
                <a:cubicBezTo>
                  <a:pt x="496" y="588"/>
                  <a:pt x="496" y="588"/>
                  <a:pt x="496" y="588"/>
                </a:cubicBezTo>
                <a:cubicBezTo>
                  <a:pt x="497" y="588"/>
                  <a:pt x="497" y="589"/>
                  <a:pt x="497" y="590"/>
                </a:cubicBezTo>
                <a:cubicBezTo>
                  <a:pt x="497" y="590"/>
                  <a:pt x="497" y="590"/>
                  <a:pt x="497" y="590"/>
                </a:cubicBezTo>
                <a:cubicBezTo>
                  <a:pt x="496" y="591"/>
                  <a:pt x="496" y="592"/>
                  <a:pt x="495" y="592"/>
                </a:cubicBezTo>
                <a:cubicBezTo>
                  <a:pt x="495" y="592"/>
                  <a:pt x="495" y="592"/>
                  <a:pt x="495" y="592"/>
                </a:cubicBezTo>
                <a:cubicBezTo>
                  <a:pt x="495" y="592"/>
                  <a:pt x="494" y="592"/>
                  <a:pt x="494" y="591"/>
                </a:cubicBezTo>
                <a:close/>
                <a:moveTo>
                  <a:pt x="119" y="584"/>
                </a:moveTo>
                <a:cubicBezTo>
                  <a:pt x="118" y="583"/>
                  <a:pt x="119" y="581"/>
                  <a:pt x="120" y="581"/>
                </a:cubicBezTo>
                <a:cubicBezTo>
                  <a:pt x="120" y="581"/>
                  <a:pt x="120" y="581"/>
                  <a:pt x="120" y="581"/>
                </a:cubicBezTo>
                <a:cubicBezTo>
                  <a:pt x="121" y="581"/>
                  <a:pt x="122" y="581"/>
                  <a:pt x="122" y="582"/>
                </a:cubicBezTo>
                <a:cubicBezTo>
                  <a:pt x="122" y="582"/>
                  <a:pt x="122" y="582"/>
                  <a:pt x="122" y="582"/>
                </a:cubicBezTo>
                <a:cubicBezTo>
                  <a:pt x="123" y="583"/>
                  <a:pt x="122" y="584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0" y="585"/>
                  <a:pt x="119" y="584"/>
                  <a:pt x="119" y="584"/>
                </a:cubicBezTo>
                <a:close/>
                <a:moveTo>
                  <a:pt x="499" y="580"/>
                </a:moveTo>
                <a:cubicBezTo>
                  <a:pt x="498" y="580"/>
                  <a:pt x="497" y="579"/>
                  <a:pt x="497" y="578"/>
                </a:cubicBezTo>
                <a:cubicBezTo>
                  <a:pt x="497" y="578"/>
                  <a:pt x="497" y="578"/>
                  <a:pt x="497" y="578"/>
                </a:cubicBezTo>
                <a:cubicBezTo>
                  <a:pt x="498" y="577"/>
                  <a:pt x="499" y="576"/>
                  <a:pt x="500" y="577"/>
                </a:cubicBezTo>
                <a:cubicBezTo>
                  <a:pt x="500" y="577"/>
                  <a:pt x="500" y="577"/>
                  <a:pt x="500" y="577"/>
                </a:cubicBezTo>
                <a:cubicBezTo>
                  <a:pt x="501" y="577"/>
                  <a:pt x="502" y="578"/>
                  <a:pt x="501" y="579"/>
                </a:cubicBezTo>
                <a:cubicBezTo>
                  <a:pt x="501" y="579"/>
                  <a:pt x="501" y="579"/>
                  <a:pt x="501" y="579"/>
                </a:cubicBezTo>
                <a:cubicBezTo>
                  <a:pt x="501" y="580"/>
                  <a:pt x="500" y="580"/>
                  <a:pt x="499" y="580"/>
                </a:cubicBezTo>
                <a:cubicBezTo>
                  <a:pt x="499" y="580"/>
                  <a:pt x="499" y="580"/>
                  <a:pt x="499" y="580"/>
                </a:cubicBezTo>
                <a:cubicBezTo>
                  <a:pt x="499" y="580"/>
                  <a:pt x="499" y="580"/>
                  <a:pt x="499" y="580"/>
                </a:cubicBezTo>
                <a:close/>
                <a:moveTo>
                  <a:pt x="114" y="573"/>
                </a:moveTo>
                <a:cubicBezTo>
                  <a:pt x="114" y="571"/>
                  <a:pt x="114" y="570"/>
                  <a:pt x="115" y="570"/>
                </a:cubicBezTo>
                <a:cubicBezTo>
                  <a:pt x="115" y="570"/>
                  <a:pt x="115" y="570"/>
                  <a:pt x="115" y="570"/>
                </a:cubicBezTo>
                <a:cubicBezTo>
                  <a:pt x="116" y="569"/>
                  <a:pt x="117" y="570"/>
                  <a:pt x="118" y="571"/>
                </a:cubicBezTo>
                <a:cubicBezTo>
                  <a:pt x="118" y="571"/>
                  <a:pt x="118" y="571"/>
                  <a:pt x="118" y="571"/>
                </a:cubicBezTo>
                <a:cubicBezTo>
                  <a:pt x="118" y="572"/>
                  <a:pt x="118" y="573"/>
                  <a:pt x="117" y="574"/>
                </a:cubicBezTo>
                <a:cubicBezTo>
                  <a:pt x="117" y="574"/>
                  <a:pt x="117" y="574"/>
                  <a:pt x="117" y="574"/>
                </a:cubicBezTo>
                <a:cubicBezTo>
                  <a:pt x="117" y="574"/>
                  <a:pt x="116" y="574"/>
                  <a:pt x="116" y="574"/>
                </a:cubicBezTo>
                <a:cubicBezTo>
                  <a:pt x="116" y="574"/>
                  <a:pt x="116" y="574"/>
                  <a:pt x="116" y="574"/>
                </a:cubicBezTo>
                <a:cubicBezTo>
                  <a:pt x="115" y="574"/>
                  <a:pt x="115" y="573"/>
                  <a:pt x="114" y="573"/>
                </a:cubicBezTo>
                <a:close/>
                <a:moveTo>
                  <a:pt x="503" y="569"/>
                </a:moveTo>
                <a:cubicBezTo>
                  <a:pt x="502" y="569"/>
                  <a:pt x="502" y="568"/>
                  <a:pt x="502" y="567"/>
                </a:cubicBezTo>
                <a:cubicBezTo>
                  <a:pt x="502" y="567"/>
                  <a:pt x="502" y="567"/>
                  <a:pt x="502" y="567"/>
                </a:cubicBezTo>
                <a:cubicBezTo>
                  <a:pt x="502" y="566"/>
                  <a:pt x="504" y="565"/>
                  <a:pt x="505" y="566"/>
                </a:cubicBezTo>
                <a:cubicBezTo>
                  <a:pt x="505" y="566"/>
                  <a:pt x="505" y="566"/>
                  <a:pt x="505" y="566"/>
                </a:cubicBezTo>
                <a:cubicBezTo>
                  <a:pt x="506" y="566"/>
                  <a:pt x="506" y="567"/>
                  <a:pt x="506" y="568"/>
                </a:cubicBezTo>
                <a:cubicBezTo>
                  <a:pt x="506" y="568"/>
                  <a:pt x="506" y="568"/>
                  <a:pt x="506" y="568"/>
                </a:cubicBezTo>
                <a:cubicBezTo>
                  <a:pt x="505" y="569"/>
                  <a:pt x="505" y="569"/>
                  <a:pt x="504" y="569"/>
                </a:cubicBezTo>
                <a:cubicBezTo>
                  <a:pt x="504" y="569"/>
                  <a:pt x="504" y="569"/>
                  <a:pt x="504" y="569"/>
                </a:cubicBezTo>
                <a:cubicBezTo>
                  <a:pt x="504" y="569"/>
                  <a:pt x="503" y="569"/>
                  <a:pt x="503" y="569"/>
                </a:cubicBezTo>
                <a:close/>
                <a:moveTo>
                  <a:pt x="110" y="561"/>
                </a:moveTo>
                <a:cubicBezTo>
                  <a:pt x="109" y="560"/>
                  <a:pt x="110" y="559"/>
                  <a:pt x="111" y="559"/>
                </a:cubicBezTo>
                <a:cubicBezTo>
                  <a:pt x="111" y="559"/>
                  <a:pt x="111" y="559"/>
                  <a:pt x="111" y="559"/>
                </a:cubicBezTo>
                <a:cubicBezTo>
                  <a:pt x="112" y="558"/>
                  <a:pt x="113" y="559"/>
                  <a:pt x="113" y="560"/>
                </a:cubicBezTo>
                <a:cubicBezTo>
                  <a:pt x="113" y="560"/>
                  <a:pt x="113" y="560"/>
                  <a:pt x="113" y="560"/>
                </a:cubicBezTo>
                <a:cubicBezTo>
                  <a:pt x="114" y="561"/>
                  <a:pt x="113" y="562"/>
                  <a:pt x="112" y="562"/>
                </a:cubicBezTo>
                <a:cubicBezTo>
                  <a:pt x="112" y="562"/>
                  <a:pt x="112" y="562"/>
                  <a:pt x="112" y="562"/>
                </a:cubicBezTo>
                <a:cubicBezTo>
                  <a:pt x="112" y="563"/>
                  <a:pt x="112" y="563"/>
                  <a:pt x="111" y="563"/>
                </a:cubicBezTo>
                <a:cubicBezTo>
                  <a:pt x="111" y="563"/>
                  <a:pt x="111" y="563"/>
                  <a:pt x="111" y="563"/>
                </a:cubicBezTo>
                <a:cubicBezTo>
                  <a:pt x="111" y="563"/>
                  <a:pt x="110" y="562"/>
                  <a:pt x="110" y="561"/>
                </a:cubicBezTo>
                <a:close/>
                <a:moveTo>
                  <a:pt x="508" y="558"/>
                </a:moveTo>
                <a:cubicBezTo>
                  <a:pt x="507" y="558"/>
                  <a:pt x="506" y="557"/>
                  <a:pt x="507" y="556"/>
                </a:cubicBezTo>
                <a:cubicBezTo>
                  <a:pt x="507" y="556"/>
                  <a:pt x="507" y="556"/>
                  <a:pt x="507" y="556"/>
                </a:cubicBezTo>
                <a:cubicBezTo>
                  <a:pt x="507" y="555"/>
                  <a:pt x="508" y="554"/>
                  <a:pt x="509" y="554"/>
                </a:cubicBezTo>
                <a:cubicBezTo>
                  <a:pt x="509" y="554"/>
                  <a:pt x="509" y="554"/>
                  <a:pt x="509" y="554"/>
                </a:cubicBezTo>
                <a:cubicBezTo>
                  <a:pt x="510" y="555"/>
                  <a:pt x="511" y="556"/>
                  <a:pt x="510" y="557"/>
                </a:cubicBezTo>
                <a:cubicBezTo>
                  <a:pt x="510" y="557"/>
                  <a:pt x="510" y="557"/>
                  <a:pt x="510" y="557"/>
                </a:cubicBezTo>
                <a:cubicBezTo>
                  <a:pt x="510" y="558"/>
                  <a:pt x="509" y="558"/>
                  <a:pt x="508" y="558"/>
                </a:cubicBezTo>
                <a:cubicBezTo>
                  <a:pt x="508" y="558"/>
                  <a:pt x="508" y="558"/>
                  <a:pt x="508" y="558"/>
                </a:cubicBezTo>
                <a:cubicBezTo>
                  <a:pt x="508" y="558"/>
                  <a:pt x="508" y="558"/>
                  <a:pt x="508" y="558"/>
                </a:cubicBezTo>
                <a:close/>
                <a:moveTo>
                  <a:pt x="105" y="550"/>
                </a:moveTo>
                <a:cubicBezTo>
                  <a:pt x="105" y="549"/>
                  <a:pt x="105" y="548"/>
                  <a:pt x="106" y="548"/>
                </a:cubicBezTo>
                <a:cubicBezTo>
                  <a:pt x="106" y="548"/>
                  <a:pt x="106" y="548"/>
                  <a:pt x="106" y="548"/>
                </a:cubicBezTo>
                <a:cubicBezTo>
                  <a:pt x="107" y="547"/>
                  <a:pt x="108" y="548"/>
                  <a:pt x="109" y="549"/>
                </a:cubicBezTo>
                <a:cubicBezTo>
                  <a:pt x="109" y="549"/>
                  <a:pt x="109" y="549"/>
                  <a:pt x="109" y="549"/>
                </a:cubicBezTo>
                <a:cubicBezTo>
                  <a:pt x="109" y="550"/>
                  <a:pt x="109" y="551"/>
                  <a:pt x="108" y="551"/>
                </a:cubicBezTo>
                <a:cubicBezTo>
                  <a:pt x="108" y="551"/>
                  <a:pt x="108" y="551"/>
                  <a:pt x="108" y="551"/>
                </a:cubicBezTo>
                <a:cubicBezTo>
                  <a:pt x="107" y="552"/>
                  <a:pt x="107" y="552"/>
                  <a:pt x="107" y="552"/>
                </a:cubicBezTo>
                <a:cubicBezTo>
                  <a:pt x="107" y="552"/>
                  <a:pt x="107" y="552"/>
                  <a:pt x="107" y="552"/>
                </a:cubicBezTo>
                <a:cubicBezTo>
                  <a:pt x="106" y="552"/>
                  <a:pt x="105" y="551"/>
                  <a:pt x="105" y="550"/>
                </a:cubicBezTo>
                <a:close/>
                <a:moveTo>
                  <a:pt x="512" y="547"/>
                </a:moveTo>
                <a:cubicBezTo>
                  <a:pt x="511" y="547"/>
                  <a:pt x="511" y="545"/>
                  <a:pt x="511" y="544"/>
                </a:cubicBezTo>
                <a:cubicBezTo>
                  <a:pt x="511" y="544"/>
                  <a:pt x="511" y="544"/>
                  <a:pt x="511" y="544"/>
                </a:cubicBezTo>
                <a:cubicBezTo>
                  <a:pt x="512" y="543"/>
                  <a:pt x="513" y="543"/>
                  <a:pt x="514" y="543"/>
                </a:cubicBezTo>
                <a:cubicBezTo>
                  <a:pt x="514" y="543"/>
                  <a:pt x="514" y="543"/>
                  <a:pt x="514" y="543"/>
                </a:cubicBezTo>
                <a:cubicBezTo>
                  <a:pt x="515" y="544"/>
                  <a:pt x="515" y="545"/>
                  <a:pt x="515" y="546"/>
                </a:cubicBezTo>
                <a:cubicBezTo>
                  <a:pt x="515" y="546"/>
                  <a:pt x="515" y="546"/>
                  <a:pt x="515" y="546"/>
                </a:cubicBezTo>
                <a:cubicBezTo>
                  <a:pt x="515" y="547"/>
                  <a:pt x="514" y="547"/>
                  <a:pt x="513" y="547"/>
                </a:cubicBezTo>
                <a:cubicBezTo>
                  <a:pt x="513" y="547"/>
                  <a:pt x="513" y="547"/>
                  <a:pt x="513" y="547"/>
                </a:cubicBezTo>
                <a:cubicBezTo>
                  <a:pt x="513" y="547"/>
                  <a:pt x="513" y="547"/>
                  <a:pt x="512" y="547"/>
                </a:cubicBezTo>
                <a:close/>
                <a:moveTo>
                  <a:pt x="100" y="539"/>
                </a:moveTo>
                <a:cubicBezTo>
                  <a:pt x="100" y="538"/>
                  <a:pt x="101" y="537"/>
                  <a:pt x="102" y="537"/>
                </a:cubicBezTo>
                <a:cubicBezTo>
                  <a:pt x="102" y="537"/>
                  <a:pt x="102" y="537"/>
                  <a:pt x="102" y="537"/>
                </a:cubicBezTo>
                <a:cubicBezTo>
                  <a:pt x="103" y="536"/>
                  <a:pt x="104" y="537"/>
                  <a:pt x="104" y="538"/>
                </a:cubicBezTo>
                <a:cubicBezTo>
                  <a:pt x="104" y="538"/>
                  <a:pt x="104" y="538"/>
                  <a:pt x="104" y="538"/>
                </a:cubicBezTo>
                <a:cubicBezTo>
                  <a:pt x="105" y="539"/>
                  <a:pt x="104" y="540"/>
                  <a:pt x="103" y="540"/>
                </a:cubicBezTo>
                <a:cubicBezTo>
                  <a:pt x="103" y="540"/>
                  <a:pt x="103" y="540"/>
                  <a:pt x="103" y="540"/>
                </a:cubicBezTo>
                <a:cubicBezTo>
                  <a:pt x="103" y="540"/>
                  <a:pt x="103" y="540"/>
                  <a:pt x="102" y="540"/>
                </a:cubicBezTo>
                <a:cubicBezTo>
                  <a:pt x="102" y="540"/>
                  <a:pt x="102" y="540"/>
                  <a:pt x="102" y="540"/>
                </a:cubicBezTo>
                <a:cubicBezTo>
                  <a:pt x="102" y="540"/>
                  <a:pt x="101" y="540"/>
                  <a:pt x="100" y="539"/>
                </a:cubicBezTo>
                <a:close/>
                <a:moveTo>
                  <a:pt x="517" y="536"/>
                </a:moveTo>
                <a:cubicBezTo>
                  <a:pt x="516" y="536"/>
                  <a:pt x="515" y="534"/>
                  <a:pt x="516" y="533"/>
                </a:cubicBezTo>
                <a:cubicBezTo>
                  <a:pt x="516" y="533"/>
                  <a:pt x="516" y="533"/>
                  <a:pt x="516" y="533"/>
                </a:cubicBezTo>
                <a:cubicBezTo>
                  <a:pt x="516" y="532"/>
                  <a:pt x="517" y="532"/>
                  <a:pt x="518" y="532"/>
                </a:cubicBezTo>
                <a:cubicBezTo>
                  <a:pt x="518" y="532"/>
                  <a:pt x="518" y="532"/>
                  <a:pt x="518" y="532"/>
                </a:cubicBezTo>
                <a:cubicBezTo>
                  <a:pt x="519" y="533"/>
                  <a:pt x="520" y="534"/>
                  <a:pt x="519" y="535"/>
                </a:cubicBezTo>
                <a:cubicBezTo>
                  <a:pt x="519" y="535"/>
                  <a:pt x="519" y="535"/>
                  <a:pt x="519" y="535"/>
                </a:cubicBezTo>
                <a:cubicBezTo>
                  <a:pt x="519" y="536"/>
                  <a:pt x="518" y="536"/>
                  <a:pt x="518" y="536"/>
                </a:cubicBezTo>
                <a:cubicBezTo>
                  <a:pt x="518" y="536"/>
                  <a:pt x="518" y="536"/>
                  <a:pt x="518" y="536"/>
                </a:cubicBezTo>
                <a:cubicBezTo>
                  <a:pt x="517" y="536"/>
                  <a:pt x="517" y="536"/>
                  <a:pt x="517" y="536"/>
                </a:cubicBezTo>
                <a:close/>
                <a:moveTo>
                  <a:pt x="96" y="528"/>
                </a:moveTo>
                <a:cubicBezTo>
                  <a:pt x="95" y="527"/>
                  <a:pt x="96" y="526"/>
                  <a:pt x="97" y="526"/>
                </a:cubicBezTo>
                <a:cubicBezTo>
                  <a:pt x="97" y="526"/>
                  <a:pt x="97" y="526"/>
                  <a:pt x="97" y="526"/>
                </a:cubicBezTo>
                <a:cubicBezTo>
                  <a:pt x="98" y="525"/>
                  <a:pt x="99" y="526"/>
                  <a:pt x="100" y="527"/>
                </a:cubicBezTo>
                <a:cubicBezTo>
                  <a:pt x="100" y="527"/>
                  <a:pt x="100" y="527"/>
                  <a:pt x="100" y="527"/>
                </a:cubicBezTo>
                <a:cubicBezTo>
                  <a:pt x="100" y="528"/>
                  <a:pt x="100" y="529"/>
                  <a:pt x="99" y="529"/>
                </a:cubicBezTo>
                <a:cubicBezTo>
                  <a:pt x="99" y="529"/>
                  <a:pt x="99" y="529"/>
                  <a:pt x="99" y="529"/>
                </a:cubicBezTo>
                <a:cubicBezTo>
                  <a:pt x="98" y="529"/>
                  <a:pt x="98" y="529"/>
                  <a:pt x="98" y="529"/>
                </a:cubicBezTo>
                <a:cubicBezTo>
                  <a:pt x="98" y="529"/>
                  <a:pt x="98" y="529"/>
                  <a:pt x="98" y="529"/>
                </a:cubicBezTo>
                <a:cubicBezTo>
                  <a:pt x="97" y="529"/>
                  <a:pt x="96" y="529"/>
                  <a:pt x="96" y="528"/>
                </a:cubicBezTo>
                <a:close/>
                <a:moveTo>
                  <a:pt x="521" y="525"/>
                </a:moveTo>
                <a:cubicBezTo>
                  <a:pt x="520" y="524"/>
                  <a:pt x="520" y="523"/>
                  <a:pt x="520" y="522"/>
                </a:cubicBezTo>
                <a:cubicBezTo>
                  <a:pt x="520" y="522"/>
                  <a:pt x="520" y="522"/>
                  <a:pt x="520" y="522"/>
                </a:cubicBezTo>
                <a:cubicBezTo>
                  <a:pt x="521" y="521"/>
                  <a:pt x="522" y="521"/>
                  <a:pt x="523" y="521"/>
                </a:cubicBezTo>
                <a:cubicBezTo>
                  <a:pt x="523" y="521"/>
                  <a:pt x="523" y="521"/>
                  <a:pt x="523" y="521"/>
                </a:cubicBezTo>
                <a:cubicBezTo>
                  <a:pt x="524" y="522"/>
                  <a:pt x="524" y="523"/>
                  <a:pt x="524" y="524"/>
                </a:cubicBezTo>
                <a:cubicBezTo>
                  <a:pt x="524" y="524"/>
                  <a:pt x="524" y="524"/>
                  <a:pt x="524" y="524"/>
                </a:cubicBezTo>
                <a:cubicBezTo>
                  <a:pt x="524" y="525"/>
                  <a:pt x="523" y="525"/>
                  <a:pt x="522" y="525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5"/>
                  <a:pt x="522" y="525"/>
                  <a:pt x="521" y="525"/>
                </a:cubicBezTo>
                <a:close/>
                <a:moveTo>
                  <a:pt x="91" y="517"/>
                </a:moveTo>
                <a:cubicBezTo>
                  <a:pt x="91" y="516"/>
                  <a:pt x="91" y="515"/>
                  <a:pt x="92" y="514"/>
                </a:cubicBezTo>
                <a:cubicBezTo>
                  <a:pt x="92" y="514"/>
                  <a:pt x="92" y="514"/>
                  <a:pt x="92" y="514"/>
                </a:cubicBezTo>
                <a:cubicBezTo>
                  <a:pt x="93" y="514"/>
                  <a:pt x="95" y="514"/>
                  <a:pt x="95" y="516"/>
                </a:cubicBezTo>
                <a:cubicBezTo>
                  <a:pt x="95" y="516"/>
                  <a:pt x="95" y="516"/>
                  <a:pt x="95" y="516"/>
                </a:cubicBezTo>
                <a:cubicBezTo>
                  <a:pt x="95" y="517"/>
                  <a:pt x="95" y="518"/>
                  <a:pt x="94" y="518"/>
                </a:cubicBezTo>
                <a:cubicBezTo>
                  <a:pt x="94" y="518"/>
                  <a:pt x="94" y="518"/>
                  <a:pt x="94" y="518"/>
                </a:cubicBezTo>
                <a:cubicBezTo>
                  <a:pt x="94" y="518"/>
                  <a:pt x="93" y="518"/>
                  <a:pt x="93" y="518"/>
                </a:cubicBezTo>
                <a:cubicBezTo>
                  <a:pt x="93" y="518"/>
                  <a:pt x="93" y="518"/>
                  <a:pt x="93" y="518"/>
                </a:cubicBezTo>
                <a:cubicBezTo>
                  <a:pt x="92" y="518"/>
                  <a:pt x="92" y="518"/>
                  <a:pt x="91" y="517"/>
                </a:cubicBezTo>
                <a:close/>
                <a:moveTo>
                  <a:pt x="526" y="514"/>
                </a:moveTo>
                <a:cubicBezTo>
                  <a:pt x="525" y="513"/>
                  <a:pt x="524" y="512"/>
                  <a:pt x="525" y="511"/>
                </a:cubicBezTo>
                <a:cubicBezTo>
                  <a:pt x="525" y="511"/>
                  <a:pt x="525" y="511"/>
                  <a:pt x="525" y="511"/>
                </a:cubicBezTo>
                <a:cubicBezTo>
                  <a:pt x="525" y="510"/>
                  <a:pt x="526" y="510"/>
                  <a:pt x="527" y="510"/>
                </a:cubicBezTo>
                <a:cubicBezTo>
                  <a:pt x="527" y="510"/>
                  <a:pt x="527" y="510"/>
                  <a:pt x="527" y="510"/>
                </a:cubicBezTo>
                <a:cubicBezTo>
                  <a:pt x="529" y="510"/>
                  <a:pt x="529" y="512"/>
                  <a:pt x="529" y="513"/>
                </a:cubicBezTo>
                <a:cubicBezTo>
                  <a:pt x="529" y="513"/>
                  <a:pt x="529" y="513"/>
                  <a:pt x="529" y="513"/>
                </a:cubicBezTo>
                <a:cubicBezTo>
                  <a:pt x="528" y="513"/>
                  <a:pt x="528" y="514"/>
                  <a:pt x="527" y="514"/>
                </a:cubicBezTo>
                <a:cubicBezTo>
                  <a:pt x="527" y="514"/>
                  <a:pt x="527" y="514"/>
                  <a:pt x="527" y="514"/>
                </a:cubicBezTo>
                <a:cubicBezTo>
                  <a:pt x="526" y="514"/>
                  <a:pt x="526" y="514"/>
                  <a:pt x="526" y="514"/>
                </a:cubicBezTo>
                <a:close/>
                <a:moveTo>
                  <a:pt x="87" y="506"/>
                </a:moveTo>
                <a:cubicBezTo>
                  <a:pt x="86" y="505"/>
                  <a:pt x="87" y="504"/>
                  <a:pt x="88" y="503"/>
                </a:cubicBezTo>
                <a:cubicBezTo>
                  <a:pt x="88" y="503"/>
                  <a:pt x="88" y="503"/>
                  <a:pt x="88" y="503"/>
                </a:cubicBezTo>
                <a:cubicBezTo>
                  <a:pt x="89" y="503"/>
                  <a:pt x="90" y="503"/>
                  <a:pt x="90" y="504"/>
                </a:cubicBezTo>
                <a:cubicBezTo>
                  <a:pt x="90" y="504"/>
                  <a:pt x="90" y="504"/>
                  <a:pt x="90" y="504"/>
                </a:cubicBezTo>
                <a:cubicBezTo>
                  <a:pt x="91" y="505"/>
                  <a:pt x="90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9" y="507"/>
                  <a:pt x="89" y="507"/>
                  <a:pt x="89" y="507"/>
                </a:cubicBezTo>
                <a:cubicBezTo>
                  <a:pt x="88" y="507"/>
                  <a:pt x="87" y="507"/>
                  <a:pt x="87" y="506"/>
                </a:cubicBezTo>
                <a:close/>
                <a:moveTo>
                  <a:pt x="531" y="503"/>
                </a:moveTo>
                <a:cubicBezTo>
                  <a:pt x="530" y="502"/>
                  <a:pt x="529" y="501"/>
                  <a:pt x="529" y="500"/>
                </a:cubicBezTo>
                <a:cubicBezTo>
                  <a:pt x="529" y="500"/>
                  <a:pt x="529" y="500"/>
                  <a:pt x="529" y="500"/>
                </a:cubicBezTo>
                <a:cubicBezTo>
                  <a:pt x="530" y="499"/>
                  <a:pt x="531" y="499"/>
                  <a:pt x="532" y="499"/>
                </a:cubicBezTo>
                <a:cubicBezTo>
                  <a:pt x="532" y="499"/>
                  <a:pt x="532" y="499"/>
                  <a:pt x="532" y="499"/>
                </a:cubicBezTo>
                <a:cubicBezTo>
                  <a:pt x="533" y="499"/>
                  <a:pt x="534" y="501"/>
                  <a:pt x="533" y="502"/>
                </a:cubicBezTo>
                <a:cubicBezTo>
                  <a:pt x="533" y="502"/>
                  <a:pt x="533" y="502"/>
                  <a:pt x="533" y="502"/>
                </a:cubicBezTo>
                <a:cubicBezTo>
                  <a:pt x="533" y="502"/>
                  <a:pt x="532" y="503"/>
                  <a:pt x="531" y="503"/>
                </a:cubicBezTo>
                <a:cubicBezTo>
                  <a:pt x="531" y="503"/>
                  <a:pt x="531" y="503"/>
                  <a:pt x="531" y="503"/>
                </a:cubicBezTo>
                <a:cubicBezTo>
                  <a:pt x="531" y="503"/>
                  <a:pt x="531" y="503"/>
                  <a:pt x="531" y="503"/>
                </a:cubicBezTo>
                <a:close/>
                <a:moveTo>
                  <a:pt x="82" y="495"/>
                </a:moveTo>
                <a:cubicBezTo>
                  <a:pt x="82" y="494"/>
                  <a:pt x="82" y="493"/>
                  <a:pt x="83" y="492"/>
                </a:cubicBezTo>
                <a:cubicBezTo>
                  <a:pt x="83" y="492"/>
                  <a:pt x="83" y="492"/>
                  <a:pt x="83" y="492"/>
                </a:cubicBezTo>
                <a:cubicBezTo>
                  <a:pt x="84" y="492"/>
                  <a:pt x="85" y="492"/>
                  <a:pt x="86" y="493"/>
                </a:cubicBezTo>
                <a:cubicBezTo>
                  <a:pt x="86" y="493"/>
                  <a:pt x="86" y="493"/>
                  <a:pt x="86" y="493"/>
                </a:cubicBezTo>
                <a:cubicBezTo>
                  <a:pt x="86" y="494"/>
                  <a:pt x="86" y="495"/>
                  <a:pt x="85" y="496"/>
                </a:cubicBezTo>
                <a:cubicBezTo>
                  <a:pt x="85" y="496"/>
                  <a:pt x="85" y="496"/>
                  <a:pt x="85" y="496"/>
                </a:cubicBezTo>
                <a:cubicBezTo>
                  <a:pt x="85" y="496"/>
                  <a:pt x="84" y="496"/>
                  <a:pt x="84" y="496"/>
                </a:cubicBezTo>
                <a:cubicBezTo>
                  <a:pt x="84" y="496"/>
                  <a:pt x="84" y="496"/>
                  <a:pt x="84" y="496"/>
                </a:cubicBezTo>
                <a:cubicBezTo>
                  <a:pt x="83" y="496"/>
                  <a:pt x="83" y="496"/>
                  <a:pt x="82" y="495"/>
                </a:cubicBezTo>
                <a:close/>
                <a:moveTo>
                  <a:pt x="535" y="492"/>
                </a:moveTo>
                <a:cubicBezTo>
                  <a:pt x="534" y="491"/>
                  <a:pt x="534" y="490"/>
                  <a:pt x="534" y="489"/>
                </a:cubicBezTo>
                <a:cubicBezTo>
                  <a:pt x="534" y="489"/>
                  <a:pt x="534" y="489"/>
                  <a:pt x="534" y="489"/>
                </a:cubicBezTo>
                <a:cubicBezTo>
                  <a:pt x="534" y="488"/>
                  <a:pt x="536" y="487"/>
                  <a:pt x="537" y="488"/>
                </a:cubicBezTo>
                <a:cubicBezTo>
                  <a:pt x="537" y="488"/>
                  <a:pt x="537" y="488"/>
                  <a:pt x="537" y="488"/>
                </a:cubicBezTo>
                <a:cubicBezTo>
                  <a:pt x="538" y="488"/>
                  <a:pt x="538" y="489"/>
                  <a:pt x="538" y="490"/>
                </a:cubicBezTo>
                <a:cubicBezTo>
                  <a:pt x="538" y="490"/>
                  <a:pt x="538" y="490"/>
                  <a:pt x="538" y="490"/>
                </a:cubicBezTo>
                <a:cubicBezTo>
                  <a:pt x="537" y="491"/>
                  <a:pt x="537" y="492"/>
                  <a:pt x="536" y="492"/>
                </a:cubicBezTo>
                <a:cubicBezTo>
                  <a:pt x="536" y="492"/>
                  <a:pt x="536" y="492"/>
                  <a:pt x="536" y="492"/>
                </a:cubicBezTo>
                <a:cubicBezTo>
                  <a:pt x="536" y="492"/>
                  <a:pt x="535" y="492"/>
                  <a:pt x="535" y="492"/>
                </a:cubicBezTo>
                <a:close/>
                <a:moveTo>
                  <a:pt x="78" y="484"/>
                </a:moveTo>
                <a:cubicBezTo>
                  <a:pt x="77" y="483"/>
                  <a:pt x="78" y="482"/>
                  <a:pt x="79" y="481"/>
                </a:cubicBezTo>
                <a:cubicBezTo>
                  <a:pt x="79" y="481"/>
                  <a:pt x="79" y="481"/>
                  <a:pt x="79" y="481"/>
                </a:cubicBezTo>
                <a:cubicBezTo>
                  <a:pt x="80" y="481"/>
                  <a:pt x="81" y="481"/>
                  <a:pt x="81" y="482"/>
                </a:cubicBezTo>
                <a:cubicBezTo>
                  <a:pt x="81" y="482"/>
                  <a:pt x="81" y="482"/>
                  <a:pt x="81" y="482"/>
                </a:cubicBezTo>
                <a:cubicBezTo>
                  <a:pt x="82" y="483"/>
                  <a:pt x="81" y="484"/>
                  <a:pt x="80" y="485"/>
                </a:cubicBezTo>
                <a:cubicBezTo>
                  <a:pt x="80" y="485"/>
                  <a:pt x="80" y="485"/>
                  <a:pt x="80" y="485"/>
                </a:cubicBezTo>
                <a:cubicBezTo>
                  <a:pt x="80" y="485"/>
                  <a:pt x="80" y="485"/>
                  <a:pt x="79" y="485"/>
                </a:cubicBezTo>
                <a:cubicBezTo>
                  <a:pt x="79" y="485"/>
                  <a:pt x="79" y="485"/>
                  <a:pt x="79" y="485"/>
                </a:cubicBezTo>
                <a:cubicBezTo>
                  <a:pt x="79" y="485"/>
                  <a:pt x="78" y="485"/>
                  <a:pt x="78" y="484"/>
                </a:cubicBezTo>
                <a:close/>
                <a:moveTo>
                  <a:pt x="540" y="480"/>
                </a:moveTo>
                <a:cubicBezTo>
                  <a:pt x="539" y="480"/>
                  <a:pt x="538" y="479"/>
                  <a:pt x="539" y="478"/>
                </a:cubicBezTo>
                <a:cubicBezTo>
                  <a:pt x="539" y="478"/>
                  <a:pt x="539" y="478"/>
                  <a:pt x="539" y="478"/>
                </a:cubicBezTo>
                <a:cubicBezTo>
                  <a:pt x="539" y="477"/>
                  <a:pt x="540" y="476"/>
                  <a:pt x="541" y="477"/>
                </a:cubicBezTo>
                <a:cubicBezTo>
                  <a:pt x="541" y="477"/>
                  <a:pt x="541" y="477"/>
                  <a:pt x="541" y="477"/>
                </a:cubicBezTo>
                <a:cubicBezTo>
                  <a:pt x="542" y="477"/>
                  <a:pt x="543" y="478"/>
                  <a:pt x="542" y="479"/>
                </a:cubicBezTo>
                <a:cubicBezTo>
                  <a:pt x="542" y="479"/>
                  <a:pt x="542" y="479"/>
                  <a:pt x="542" y="479"/>
                </a:cubicBezTo>
                <a:cubicBezTo>
                  <a:pt x="542" y="480"/>
                  <a:pt x="541" y="481"/>
                  <a:pt x="540" y="481"/>
                </a:cubicBezTo>
                <a:cubicBezTo>
                  <a:pt x="540" y="481"/>
                  <a:pt x="540" y="481"/>
                  <a:pt x="540" y="481"/>
                </a:cubicBezTo>
                <a:cubicBezTo>
                  <a:pt x="540" y="481"/>
                  <a:pt x="540" y="481"/>
                  <a:pt x="540" y="480"/>
                </a:cubicBezTo>
                <a:close/>
                <a:moveTo>
                  <a:pt x="73" y="473"/>
                </a:moveTo>
                <a:cubicBezTo>
                  <a:pt x="73" y="472"/>
                  <a:pt x="73" y="470"/>
                  <a:pt x="74" y="470"/>
                </a:cubicBezTo>
                <a:cubicBezTo>
                  <a:pt x="74" y="470"/>
                  <a:pt x="74" y="470"/>
                  <a:pt x="74" y="470"/>
                </a:cubicBezTo>
                <a:cubicBezTo>
                  <a:pt x="75" y="470"/>
                  <a:pt x="76" y="470"/>
                  <a:pt x="77" y="471"/>
                </a:cubicBezTo>
                <a:cubicBezTo>
                  <a:pt x="77" y="471"/>
                  <a:pt x="77" y="471"/>
                  <a:pt x="77" y="471"/>
                </a:cubicBezTo>
                <a:cubicBezTo>
                  <a:pt x="77" y="472"/>
                  <a:pt x="77" y="473"/>
                  <a:pt x="76" y="474"/>
                </a:cubicBezTo>
                <a:cubicBezTo>
                  <a:pt x="76" y="474"/>
                  <a:pt x="76" y="474"/>
                  <a:pt x="76" y="474"/>
                </a:cubicBezTo>
                <a:cubicBezTo>
                  <a:pt x="75" y="474"/>
                  <a:pt x="75" y="474"/>
                  <a:pt x="75" y="474"/>
                </a:cubicBezTo>
                <a:cubicBezTo>
                  <a:pt x="75" y="474"/>
                  <a:pt x="75" y="474"/>
                  <a:pt x="75" y="474"/>
                </a:cubicBezTo>
                <a:cubicBezTo>
                  <a:pt x="74" y="474"/>
                  <a:pt x="73" y="473"/>
                  <a:pt x="73" y="473"/>
                </a:cubicBezTo>
                <a:close/>
                <a:moveTo>
                  <a:pt x="544" y="469"/>
                </a:moveTo>
                <a:cubicBezTo>
                  <a:pt x="543" y="469"/>
                  <a:pt x="543" y="468"/>
                  <a:pt x="543" y="467"/>
                </a:cubicBezTo>
                <a:cubicBezTo>
                  <a:pt x="543" y="467"/>
                  <a:pt x="543" y="467"/>
                  <a:pt x="543" y="467"/>
                </a:cubicBezTo>
                <a:cubicBezTo>
                  <a:pt x="544" y="466"/>
                  <a:pt x="545" y="465"/>
                  <a:pt x="546" y="466"/>
                </a:cubicBezTo>
                <a:cubicBezTo>
                  <a:pt x="546" y="466"/>
                  <a:pt x="546" y="466"/>
                  <a:pt x="546" y="466"/>
                </a:cubicBezTo>
                <a:cubicBezTo>
                  <a:pt x="547" y="466"/>
                  <a:pt x="547" y="467"/>
                  <a:pt x="547" y="468"/>
                </a:cubicBezTo>
                <a:cubicBezTo>
                  <a:pt x="547" y="468"/>
                  <a:pt x="547" y="468"/>
                  <a:pt x="547" y="468"/>
                </a:cubicBezTo>
                <a:cubicBezTo>
                  <a:pt x="547" y="469"/>
                  <a:pt x="546" y="470"/>
                  <a:pt x="545" y="470"/>
                </a:cubicBezTo>
                <a:cubicBezTo>
                  <a:pt x="545" y="470"/>
                  <a:pt x="545" y="470"/>
                  <a:pt x="545" y="470"/>
                </a:cubicBezTo>
                <a:cubicBezTo>
                  <a:pt x="545" y="470"/>
                  <a:pt x="544" y="469"/>
                  <a:pt x="544" y="469"/>
                </a:cubicBezTo>
                <a:close/>
                <a:moveTo>
                  <a:pt x="69" y="462"/>
                </a:moveTo>
                <a:cubicBezTo>
                  <a:pt x="68" y="461"/>
                  <a:pt x="69" y="459"/>
                  <a:pt x="70" y="459"/>
                </a:cubicBezTo>
                <a:cubicBezTo>
                  <a:pt x="70" y="459"/>
                  <a:pt x="70" y="459"/>
                  <a:pt x="70" y="459"/>
                </a:cubicBezTo>
                <a:cubicBezTo>
                  <a:pt x="71" y="459"/>
                  <a:pt x="72" y="459"/>
                  <a:pt x="72" y="460"/>
                </a:cubicBezTo>
                <a:cubicBezTo>
                  <a:pt x="72" y="460"/>
                  <a:pt x="72" y="460"/>
                  <a:pt x="72" y="460"/>
                </a:cubicBezTo>
                <a:cubicBezTo>
                  <a:pt x="73" y="461"/>
                  <a:pt x="72" y="462"/>
                  <a:pt x="71" y="463"/>
                </a:cubicBezTo>
                <a:cubicBezTo>
                  <a:pt x="71" y="463"/>
                  <a:pt x="71" y="463"/>
                  <a:pt x="71" y="463"/>
                </a:cubicBezTo>
                <a:cubicBezTo>
                  <a:pt x="71" y="463"/>
                  <a:pt x="71" y="463"/>
                  <a:pt x="70" y="463"/>
                </a:cubicBezTo>
                <a:cubicBezTo>
                  <a:pt x="70" y="463"/>
                  <a:pt x="70" y="463"/>
                  <a:pt x="70" y="463"/>
                </a:cubicBezTo>
                <a:cubicBezTo>
                  <a:pt x="70" y="463"/>
                  <a:pt x="69" y="462"/>
                  <a:pt x="69" y="462"/>
                </a:cubicBezTo>
                <a:close/>
                <a:moveTo>
                  <a:pt x="549" y="458"/>
                </a:moveTo>
                <a:cubicBezTo>
                  <a:pt x="548" y="458"/>
                  <a:pt x="547" y="457"/>
                  <a:pt x="548" y="456"/>
                </a:cubicBezTo>
                <a:cubicBezTo>
                  <a:pt x="548" y="456"/>
                  <a:pt x="548" y="456"/>
                  <a:pt x="548" y="456"/>
                </a:cubicBezTo>
                <a:cubicBezTo>
                  <a:pt x="548" y="455"/>
                  <a:pt x="549" y="454"/>
                  <a:pt x="550" y="455"/>
                </a:cubicBezTo>
                <a:cubicBezTo>
                  <a:pt x="550" y="455"/>
                  <a:pt x="550" y="455"/>
                  <a:pt x="550" y="455"/>
                </a:cubicBezTo>
                <a:cubicBezTo>
                  <a:pt x="551" y="455"/>
                  <a:pt x="552" y="456"/>
                  <a:pt x="551" y="457"/>
                </a:cubicBezTo>
                <a:cubicBezTo>
                  <a:pt x="551" y="457"/>
                  <a:pt x="551" y="457"/>
                  <a:pt x="551" y="457"/>
                </a:cubicBezTo>
                <a:cubicBezTo>
                  <a:pt x="551" y="458"/>
                  <a:pt x="550" y="458"/>
                  <a:pt x="550" y="458"/>
                </a:cubicBezTo>
                <a:cubicBezTo>
                  <a:pt x="550" y="458"/>
                  <a:pt x="550" y="458"/>
                  <a:pt x="550" y="458"/>
                </a:cubicBezTo>
                <a:cubicBezTo>
                  <a:pt x="549" y="458"/>
                  <a:pt x="549" y="458"/>
                  <a:pt x="549" y="458"/>
                </a:cubicBezTo>
                <a:close/>
                <a:moveTo>
                  <a:pt x="64" y="450"/>
                </a:moveTo>
                <a:cubicBezTo>
                  <a:pt x="64" y="449"/>
                  <a:pt x="64" y="448"/>
                  <a:pt x="65" y="448"/>
                </a:cubicBezTo>
                <a:cubicBezTo>
                  <a:pt x="65" y="448"/>
                  <a:pt x="65" y="448"/>
                  <a:pt x="65" y="448"/>
                </a:cubicBezTo>
                <a:cubicBezTo>
                  <a:pt x="66" y="447"/>
                  <a:pt x="67" y="448"/>
                  <a:pt x="68" y="449"/>
                </a:cubicBezTo>
                <a:cubicBezTo>
                  <a:pt x="68" y="449"/>
                  <a:pt x="68" y="449"/>
                  <a:pt x="68" y="449"/>
                </a:cubicBezTo>
                <a:cubicBezTo>
                  <a:pt x="68" y="450"/>
                  <a:pt x="68" y="451"/>
                  <a:pt x="67" y="452"/>
                </a:cubicBezTo>
                <a:cubicBezTo>
                  <a:pt x="67" y="452"/>
                  <a:pt x="67" y="452"/>
                  <a:pt x="67" y="452"/>
                </a:cubicBezTo>
                <a:cubicBezTo>
                  <a:pt x="66" y="452"/>
                  <a:pt x="66" y="452"/>
                  <a:pt x="66" y="452"/>
                </a:cubicBezTo>
                <a:cubicBezTo>
                  <a:pt x="66" y="452"/>
                  <a:pt x="66" y="452"/>
                  <a:pt x="66" y="452"/>
                </a:cubicBezTo>
                <a:cubicBezTo>
                  <a:pt x="65" y="452"/>
                  <a:pt x="64" y="451"/>
                  <a:pt x="64" y="450"/>
                </a:cubicBezTo>
                <a:close/>
                <a:moveTo>
                  <a:pt x="553" y="447"/>
                </a:moveTo>
                <a:cubicBezTo>
                  <a:pt x="552" y="447"/>
                  <a:pt x="552" y="446"/>
                  <a:pt x="552" y="44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53" y="444"/>
                  <a:pt x="554" y="443"/>
                  <a:pt x="555" y="443"/>
                </a:cubicBezTo>
                <a:cubicBezTo>
                  <a:pt x="555" y="443"/>
                  <a:pt x="555" y="443"/>
                  <a:pt x="555" y="443"/>
                </a:cubicBezTo>
                <a:cubicBezTo>
                  <a:pt x="556" y="444"/>
                  <a:pt x="556" y="445"/>
                  <a:pt x="556" y="446"/>
                </a:cubicBezTo>
                <a:cubicBezTo>
                  <a:pt x="556" y="446"/>
                  <a:pt x="556" y="446"/>
                  <a:pt x="556" y="446"/>
                </a:cubicBezTo>
                <a:cubicBezTo>
                  <a:pt x="556" y="447"/>
                  <a:pt x="555" y="447"/>
                  <a:pt x="554" y="447"/>
                </a:cubicBezTo>
                <a:cubicBezTo>
                  <a:pt x="554" y="447"/>
                  <a:pt x="554" y="447"/>
                  <a:pt x="554" y="447"/>
                </a:cubicBezTo>
                <a:cubicBezTo>
                  <a:pt x="554" y="447"/>
                  <a:pt x="554" y="447"/>
                  <a:pt x="553" y="447"/>
                </a:cubicBezTo>
                <a:close/>
                <a:moveTo>
                  <a:pt x="59" y="439"/>
                </a:moveTo>
                <a:cubicBezTo>
                  <a:pt x="59" y="438"/>
                  <a:pt x="59" y="437"/>
                  <a:pt x="60" y="437"/>
                </a:cubicBezTo>
                <a:cubicBezTo>
                  <a:pt x="60" y="437"/>
                  <a:pt x="60" y="437"/>
                  <a:pt x="60" y="437"/>
                </a:cubicBezTo>
                <a:cubicBezTo>
                  <a:pt x="61" y="436"/>
                  <a:pt x="63" y="437"/>
                  <a:pt x="63" y="438"/>
                </a:cubicBezTo>
                <a:cubicBezTo>
                  <a:pt x="63" y="438"/>
                  <a:pt x="63" y="438"/>
                  <a:pt x="63" y="438"/>
                </a:cubicBezTo>
                <a:cubicBezTo>
                  <a:pt x="63" y="439"/>
                  <a:pt x="63" y="440"/>
                  <a:pt x="62" y="440"/>
                </a:cubicBezTo>
                <a:cubicBezTo>
                  <a:pt x="62" y="440"/>
                  <a:pt x="62" y="440"/>
                  <a:pt x="62" y="440"/>
                </a:cubicBezTo>
                <a:cubicBezTo>
                  <a:pt x="62" y="441"/>
                  <a:pt x="61" y="441"/>
                  <a:pt x="61" y="441"/>
                </a:cubicBezTo>
                <a:cubicBezTo>
                  <a:pt x="61" y="441"/>
                  <a:pt x="61" y="441"/>
                  <a:pt x="61" y="441"/>
                </a:cubicBezTo>
                <a:cubicBezTo>
                  <a:pt x="60" y="441"/>
                  <a:pt x="60" y="440"/>
                  <a:pt x="59" y="439"/>
                </a:cubicBezTo>
                <a:close/>
                <a:moveTo>
                  <a:pt x="558" y="436"/>
                </a:moveTo>
                <a:cubicBezTo>
                  <a:pt x="557" y="436"/>
                  <a:pt x="556" y="434"/>
                  <a:pt x="557" y="433"/>
                </a:cubicBezTo>
                <a:cubicBezTo>
                  <a:pt x="557" y="433"/>
                  <a:pt x="557" y="433"/>
                  <a:pt x="557" y="433"/>
                </a:cubicBezTo>
                <a:cubicBezTo>
                  <a:pt x="557" y="432"/>
                  <a:pt x="558" y="432"/>
                  <a:pt x="559" y="432"/>
                </a:cubicBezTo>
                <a:cubicBezTo>
                  <a:pt x="559" y="432"/>
                  <a:pt x="559" y="432"/>
                  <a:pt x="559" y="432"/>
                </a:cubicBezTo>
                <a:cubicBezTo>
                  <a:pt x="560" y="433"/>
                  <a:pt x="561" y="434"/>
                  <a:pt x="561" y="435"/>
                </a:cubicBezTo>
                <a:cubicBezTo>
                  <a:pt x="561" y="435"/>
                  <a:pt x="561" y="435"/>
                  <a:pt x="561" y="435"/>
                </a:cubicBezTo>
                <a:cubicBezTo>
                  <a:pt x="560" y="436"/>
                  <a:pt x="559" y="436"/>
                  <a:pt x="559" y="436"/>
                </a:cubicBezTo>
                <a:cubicBezTo>
                  <a:pt x="559" y="436"/>
                  <a:pt x="559" y="436"/>
                  <a:pt x="559" y="436"/>
                </a:cubicBezTo>
                <a:cubicBezTo>
                  <a:pt x="558" y="436"/>
                  <a:pt x="558" y="436"/>
                  <a:pt x="558" y="436"/>
                </a:cubicBezTo>
                <a:close/>
                <a:moveTo>
                  <a:pt x="55" y="428"/>
                </a:moveTo>
                <a:cubicBezTo>
                  <a:pt x="54" y="427"/>
                  <a:pt x="55" y="426"/>
                  <a:pt x="56" y="426"/>
                </a:cubicBezTo>
                <a:cubicBezTo>
                  <a:pt x="56" y="426"/>
                  <a:pt x="56" y="426"/>
                  <a:pt x="56" y="426"/>
                </a:cubicBezTo>
                <a:cubicBezTo>
                  <a:pt x="57" y="425"/>
                  <a:pt x="58" y="426"/>
                  <a:pt x="59" y="427"/>
                </a:cubicBezTo>
                <a:cubicBezTo>
                  <a:pt x="59" y="427"/>
                  <a:pt x="59" y="427"/>
                  <a:pt x="59" y="427"/>
                </a:cubicBezTo>
                <a:cubicBezTo>
                  <a:pt x="59" y="428"/>
                  <a:pt x="58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7" y="429"/>
                  <a:pt x="57" y="429"/>
                  <a:pt x="57" y="429"/>
                </a:cubicBezTo>
                <a:cubicBezTo>
                  <a:pt x="56" y="429"/>
                  <a:pt x="55" y="429"/>
                  <a:pt x="55" y="428"/>
                </a:cubicBezTo>
                <a:close/>
                <a:moveTo>
                  <a:pt x="562" y="425"/>
                </a:moveTo>
                <a:cubicBezTo>
                  <a:pt x="561" y="425"/>
                  <a:pt x="561" y="423"/>
                  <a:pt x="561" y="422"/>
                </a:cubicBezTo>
                <a:cubicBezTo>
                  <a:pt x="561" y="422"/>
                  <a:pt x="561" y="422"/>
                  <a:pt x="561" y="422"/>
                </a:cubicBezTo>
                <a:cubicBezTo>
                  <a:pt x="562" y="421"/>
                  <a:pt x="563" y="421"/>
                  <a:pt x="564" y="421"/>
                </a:cubicBezTo>
                <a:cubicBezTo>
                  <a:pt x="564" y="421"/>
                  <a:pt x="564" y="421"/>
                  <a:pt x="564" y="421"/>
                </a:cubicBezTo>
                <a:cubicBezTo>
                  <a:pt x="565" y="422"/>
                  <a:pt x="565" y="423"/>
                  <a:pt x="565" y="424"/>
                </a:cubicBezTo>
                <a:cubicBezTo>
                  <a:pt x="565" y="424"/>
                  <a:pt x="565" y="424"/>
                  <a:pt x="565" y="424"/>
                </a:cubicBezTo>
                <a:cubicBezTo>
                  <a:pt x="565" y="425"/>
                  <a:pt x="564" y="425"/>
                  <a:pt x="563" y="425"/>
                </a:cubicBezTo>
                <a:cubicBezTo>
                  <a:pt x="563" y="425"/>
                  <a:pt x="563" y="425"/>
                  <a:pt x="563" y="425"/>
                </a:cubicBezTo>
                <a:cubicBezTo>
                  <a:pt x="563" y="425"/>
                  <a:pt x="563" y="425"/>
                  <a:pt x="562" y="425"/>
                </a:cubicBezTo>
                <a:close/>
                <a:moveTo>
                  <a:pt x="51" y="417"/>
                </a:moveTo>
                <a:cubicBezTo>
                  <a:pt x="50" y="416"/>
                  <a:pt x="51" y="415"/>
                  <a:pt x="52" y="414"/>
                </a:cubicBezTo>
                <a:cubicBezTo>
                  <a:pt x="52" y="414"/>
                  <a:pt x="52" y="414"/>
                  <a:pt x="52" y="414"/>
                </a:cubicBezTo>
                <a:cubicBezTo>
                  <a:pt x="53" y="414"/>
                  <a:pt x="54" y="415"/>
                  <a:pt x="54" y="416"/>
                </a:cubicBezTo>
                <a:cubicBezTo>
                  <a:pt x="54" y="416"/>
                  <a:pt x="54" y="416"/>
                  <a:pt x="54" y="416"/>
                </a:cubicBezTo>
                <a:cubicBezTo>
                  <a:pt x="55" y="417"/>
                  <a:pt x="54" y="418"/>
                  <a:pt x="53" y="418"/>
                </a:cubicBezTo>
                <a:cubicBezTo>
                  <a:pt x="53" y="418"/>
                  <a:pt x="53" y="418"/>
                  <a:pt x="53" y="418"/>
                </a:cubicBezTo>
                <a:cubicBezTo>
                  <a:pt x="53" y="418"/>
                  <a:pt x="53" y="418"/>
                  <a:pt x="52" y="418"/>
                </a:cubicBezTo>
                <a:cubicBezTo>
                  <a:pt x="52" y="418"/>
                  <a:pt x="52" y="418"/>
                  <a:pt x="52" y="418"/>
                </a:cubicBezTo>
                <a:cubicBezTo>
                  <a:pt x="52" y="418"/>
                  <a:pt x="51" y="418"/>
                  <a:pt x="51" y="417"/>
                </a:cubicBezTo>
                <a:close/>
                <a:moveTo>
                  <a:pt x="567" y="414"/>
                </a:moveTo>
                <a:cubicBezTo>
                  <a:pt x="566" y="413"/>
                  <a:pt x="565" y="412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5" y="411"/>
                  <a:pt x="565" y="411"/>
                  <a:pt x="565" y="411"/>
                </a:cubicBezTo>
                <a:cubicBezTo>
                  <a:pt x="566" y="410"/>
                  <a:pt x="567" y="410"/>
                  <a:pt x="568" y="410"/>
                </a:cubicBezTo>
                <a:cubicBezTo>
                  <a:pt x="568" y="410"/>
                  <a:pt x="568" y="410"/>
                  <a:pt x="568" y="410"/>
                </a:cubicBezTo>
                <a:cubicBezTo>
                  <a:pt x="569" y="410"/>
                  <a:pt x="569" y="411"/>
                  <a:pt x="569" y="412"/>
                </a:cubicBezTo>
                <a:cubicBezTo>
                  <a:pt x="569" y="412"/>
                  <a:pt x="569" y="412"/>
                  <a:pt x="569" y="412"/>
                </a:cubicBezTo>
                <a:cubicBezTo>
                  <a:pt x="569" y="413"/>
                  <a:pt x="568" y="414"/>
                  <a:pt x="567" y="414"/>
                </a:cubicBezTo>
                <a:cubicBezTo>
                  <a:pt x="567" y="414"/>
                  <a:pt x="567" y="414"/>
                  <a:pt x="567" y="414"/>
                </a:cubicBezTo>
                <a:cubicBezTo>
                  <a:pt x="567" y="414"/>
                  <a:pt x="567" y="414"/>
                  <a:pt x="567" y="414"/>
                </a:cubicBezTo>
                <a:close/>
                <a:moveTo>
                  <a:pt x="47" y="405"/>
                </a:moveTo>
                <a:cubicBezTo>
                  <a:pt x="46" y="404"/>
                  <a:pt x="47" y="403"/>
                  <a:pt x="48" y="403"/>
                </a:cubicBezTo>
                <a:cubicBezTo>
                  <a:pt x="48" y="403"/>
                  <a:pt x="48" y="403"/>
                  <a:pt x="48" y="403"/>
                </a:cubicBezTo>
                <a:cubicBezTo>
                  <a:pt x="49" y="403"/>
                  <a:pt x="50" y="403"/>
                  <a:pt x="51" y="404"/>
                </a:cubicBezTo>
                <a:cubicBezTo>
                  <a:pt x="51" y="404"/>
                  <a:pt x="51" y="404"/>
                  <a:pt x="51" y="404"/>
                </a:cubicBezTo>
                <a:cubicBezTo>
                  <a:pt x="51" y="405"/>
                  <a:pt x="50" y="406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9" y="407"/>
                  <a:pt x="49" y="407"/>
                  <a:pt x="49" y="407"/>
                </a:cubicBezTo>
                <a:cubicBezTo>
                  <a:pt x="48" y="407"/>
                  <a:pt x="47" y="406"/>
                  <a:pt x="47" y="405"/>
                </a:cubicBezTo>
                <a:close/>
                <a:moveTo>
                  <a:pt x="570" y="402"/>
                </a:moveTo>
                <a:cubicBezTo>
                  <a:pt x="569" y="402"/>
                  <a:pt x="569" y="401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400"/>
                  <a:pt x="569" y="400"/>
                  <a:pt x="569" y="400"/>
                </a:cubicBezTo>
                <a:cubicBezTo>
                  <a:pt x="569" y="399"/>
                  <a:pt x="570" y="398"/>
                  <a:pt x="571" y="398"/>
                </a:cubicBezTo>
                <a:cubicBezTo>
                  <a:pt x="571" y="398"/>
                  <a:pt x="571" y="398"/>
                  <a:pt x="571" y="398"/>
                </a:cubicBezTo>
                <a:cubicBezTo>
                  <a:pt x="572" y="399"/>
                  <a:pt x="573" y="400"/>
                  <a:pt x="573" y="401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2" y="402"/>
                  <a:pt x="572" y="402"/>
                  <a:pt x="571" y="402"/>
                </a:cubicBezTo>
                <a:cubicBezTo>
                  <a:pt x="571" y="402"/>
                  <a:pt x="571" y="402"/>
                  <a:pt x="571" y="402"/>
                </a:cubicBezTo>
                <a:cubicBezTo>
                  <a:pt x="571" y="402"/>
                  <a:pt x="570" y="402"/>
                  <a:pt x="570" y="402"/>
                </a:cubicBezTo>
                <a:close/>
                <a:moveTo>
                  <a:pt x="44" y="394"/>
                </a:moveTo>
                <a:cubicBezTo>
                  <a:pt x="43" y="393"/>
                  <a:pt x="44" y="392"/>
                  <a:pt x="45" y="391"/>
                </a:cubicBezTo>
                <a:cubicBezTo>
                  <a:pt x="45" y="391"/>
                  <a:pt x="45" y="391"/>
                  <a:pt x="45" y="391"/>
                </a:cubicBezTo>
                <a:cubicBezTo>
                  <a:pt x="46" y="391"/>
                  <a:pt x="47" y="392"/>
                  <a:pt x="47" y="393"/>
                </a:cubicBezTo>
                <a:cubicBezTo>
                  <a:pt x="47" y="393"/>
                  <a:pt x="47" y="393"/>
                  <a:pt x="47" y="393"/>
                </a:cubicBezTo>
                <a:cubicBezTo>
                  <a:pt x="48" y="394"/>
                  <a:pt x="47" y="395"/>
                  <a:pt x="46" y="395"/>
                </a:cubicBezTo>
                <a:cubicBezTo>
                  <a:pt x="46" y="395"/>
                  <a:pt x="46" y="395"/>
                  <a:pt x="46" y="395"/>
                </a:cubicBezTo>
                <a:cubicBezTo>
                  <a:pt x="46" y="395"/>
                  <a:pt x="46" y="395"/>
                  <a:pt x="45" y="395"/>
                </a:cubicBezTo>
                <a:cubicBezTo>
                  <a:pt x="45" y="395"/>
                  <a:pt x="45" y="395"/>
                  <a:pt x="45" y="395"/>
                </a:cubicBezTo>
                <a:cubicBezTo>
                  <a:pt x="45" y="395"/>
                  <a:pt x="44" y="395"/>
                  <a:pt x="44" y="394"/>
                </a:cubicBezTo>
                <a:close/>
                <a:moveTo>
                  <a:pt x="573" y="391"/>
                </a:moveTo>
                <a:cubicBezTo>
                  <a:pt x="572" y="390"/>
                  <a:pt x="572" y="389"/>
                  <a:pt x="572" y="388"/>
                </a:cubicBezTo>
                <a:cubicBezTo>
                  <a:pt x="572" y="388"/>
                  <a:pt x="572" y="388"/>
                  <a:pt x="572" y="388"/>
                </a:cubicBezTo>
                <a:cubicBezTo>
                  <a:pt x="572" y="387"/>
                  <a:pt x="573" y="387"/>
                  <a:pt x="574" y="387"/>
                </a:cubicBezTo>
                <a:cubicBezTo>
                  <a:pt x="574" y="387"/>
                  <a:pt x="574" y="387"/>
                  <a:pt x="574" y="387"/>
                </a:cubicBezTo>
                <a:cubicBezTo>
                  <a:pt x="575" y="387"/>
                  <a:pt x="576" y="388"/>
                  <a:pt x="576" y="389"/>
                </a:cubicBezTo>
                <a:cubicBezTo>
                  <a:pt x="576" y="389"/>
                  <a:pt x="576" y="389"/>
                  <a:pt x="576" y="389"/>
                </a:cubicBezTo>
                <a:cubicBezTo>
                  <a:pt x="576" y="390"/>
                  <a:pt x="575" y="391"/>
                  <a:pt x="574" y="391"/>
                </a:cubicBezTo>
                <a:cubicBezTo>
                  <a:pt x="574" y="391"/>
                  <a:pt x="574" y="391"/>
                  <a:pt x="574" y="391"/>
                </a:cubicBezTo>
                <a:cubicBezTo>
                  <a:pt x="574" y="391"/>
                  <a:pt x="574" y="391"/>
                  <a:pt x="573" y="391"/>
                </a:cubicBezTo>
                <a:close/>
                <a:moveTo>
                  <a:pt x="41" y="382"/>
                </a:moveTo>
                <a:cubicBezTo>
                  <a:pt x="41" y="381"/>
                  <a:pt x="41" y="380"/>
                  <a:pt x="42" y="380"/>
                </a:cubicBezTo>
                <a:cubicBezTo>
                  <a:pt x="42" y="380"/>
                  <a:pt x="42" y="380"/>
                  <a:pt x="42" y="380"/>
                </a:cubicBezTo>
                <a:cubicBezTo>
                  <a:pt x="43" y="379"/>
                  <a:pt x="44" y="380"/>
                  <a:pt x="45" y="381"/>
                </a:cubicBezTo>
                <a:cubicBezTo>
                  <a:pt x="45" y="381"/>
                  <a:pt x="45" y="381"/>
                  <a:pt x="45" y="381"/>
                </a:cubicBezTo>
                <a:cubicBezTo>
                  <a:pt x="45" y="382"/>
                  <a:pt x="44" y="383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2" y="384"/>
                  <a:pt x="41" y="383"/>
                  <a:pt x="41" y="382"/>
                </a:cubicBezTo>
                <a:close/>
                <a:moveTo>
                  <a:pt x="576" y="379"/>
                </a:moveTo>
                <a:cubicBezTo>
                  <a:pt x="575" y="379"/>
                  <a:pt x="574" y="378"/>
                  <a:pt x="574" y="377"/>
                </a:cubicBezTo>
                <a:cubicBezTo>
                  <a:pt x="574" y="377"/>
                  <a:pt x="574" y="377"/>
                  <a:pt x="574" y="377"/>
                </a:cubicBezTo>
                <a:cubicBezTo>
                  <a:pt x="575" y="376"/>
                  <a:pt x="576" y="375"/>
                  <a:pt x="577" y="375"/>
                </a:cubicBezTo>
                <a:cubicBezTo>
                  <a:pt x="577" y="375"/>
                  <a:pt x="577" y="375"/>
                  <a:pt x="577" y="375"/>
                </a:cubicBezTo>
                <a:cubicBezTo>
                  <a:pt x="578" y="375"/>
                  <a:pt x="579" y="376"/>
                  <a:pt x="578" y="377"/>
                </a:cubicBezTo>
                <a:cubicBezTo>
                  <a:pt x="578" y="377"/>
                  <a:pt x="578" y="377"/>
                  <a:pt x="578" y="377"/>
                </a:cubicBezTo>
                <a:cubicBezTo>
                  <a:pt x="578" y="378"/>
                  <a:pt x="577" y="379"/>
                  <a:pt x="576" y="379"/>
                </a:cubicBezTo>
                <a:cubicBezTo>
                  <a:pt x="576" y="379"/>
                  <a:pt x="576" y="379"/>
                  <a:pt x="576" y="379"/>
                </a:cubicBezTo>
                <a:cubicBezTo>
                  <a:pt x="576" y="379"/>
                  <a:pt x="576" y="379"/>
                  <a:pt x="576" y="379"/>
                </a:cubicBezTo>
                <a:close/>
                <a:moveTo>
                  <a:pt x="39" y="370"/>
                </a:moveTo>
                <a:cubicBezTo>
                  <a:pt x="38" y="369"/>
                  <a:pt x="39" y="368"/>
                  <a:pt x="40" y="368"/>
                </a:cubicBezTo>
                <a:cubicBezTo>
                  <a:pt x="40" y="368"/>
                  <a:pt x="40" y="368"/>
                  <a:pt x="40" y="368"/>
                </a:cubicBezTo>
                <a:cubicBezTo>
                  <a:pt x="41" y="368"/>
                  <a:pt x="42" y="368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0"/>
                  <a:pt x="43" y="370"/>
                  <a:pt x="43" y="370"/>
                </a:cubicBezTo>
                <a:cubicBezTo>
                  <a:pt x="43" y="371"/>
                  <a:pt x="42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1" y="372"/>
                  <a:pt x="41" y="372"/>
                  <a:pt x="41" y="372"/>
                </a:cubicBezTo>
                <a:cubicBezTo>
                  <a:pt x="40" y="372"/>
                  <a:pt x="39" y="371"/>
                  <a:pt x="39" y="370"/>
                </a:cubicBezTo>
                <a:close/>
                <a:moveTo>
                  <a:pt x="578" y="367"/>
                </a:moveTo>
                <a:cubicBezTo>
                  <a:pt x="577" y="367"/>
                  <a:pt x="576" y="366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6" y="365"/>
                  <a:pt x="576" y="365"/>
                  <a:pt x="576" y="365"/>
                </a:cubicBezTo>
                <a:cubicBezTo>
                  <a:pt x="577" y="364"/>
                  <a:pt x="578" y="363"/>
                  <a:pt x="579" y="363"/>
                </a:cubicBezTo>
                <a:cubicBezTo>
                  <a:pt x="579" y="363"/>
                  <a:pt x="579" y="363"/>
                  <a:pt x="579" y="363"/>
                </a:cubicBezTo>
                <a:cubicBezTo>
                  <a:pt x="580" y="363"/>
                  <a:pt x="580" y="364"/>
                  <a:pt x="580" y="365"/>
                </a:cubicBezTo>
                <a:cubicBezTo>
                  <a:pt x="580" y="365"/>
                  <a:pt x="580" y="365"/>
                  <a:pt x="580" y="365"/>
                </a:cubicBezTo>
                <a:cubicBezTo>
                  <a:pt x="580" y="366"/>
                  <a:pt x="579" y="367"/>
                  <a:pt x="578" y="367"/>
                </a:cubicBezTo>
                <a:cubicBezTo>
                  <a:pt x="578" y="367"/>
                  <a:pt x="578" y="367"/>
                  <a:pt x="578" y="367"/>
                </a:cubicBezTo>
                <a:cubicBezTo>
                  <a:pt x="578" y="367"/>
                  <a:pt x="578" y="367"/>
                  <a:pt x="578" y="367"/>
                </a:cubicBezTo>
                <a:close/>
                <a:moveTo>
                  <a:pt x="37" y="358"/>
                </a:moveTo>
                <a:cubicBezTo>
                  <a:pt x="37" y="357"/>
                  <a:pt x="38" y="356"/>
                  <a:pt x="39" y="356"/>
                </a:cubicBezTo>
                <a:cubicBezTo>
                  <a:pt x="39" y="356"/>
                  <a:pt x="39" y="356"/>
                  <a:pt x="39" y="356"/>
                </a:cubicBezTo>
                <a:cubicBezTo>
                  <a:pt x="40" y="356"/>
                  <a:pt x="41" y="357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8"/>
                  <a:pt x="41" y="358"/>
                  <a:pt x="41" y="358"/>
                </a:cubicBezTo>
                <a:cubicBezTo>
                  <a:pt x="41" y="359"/>
                  <a:pt x="40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9" y="360"/>
                  <a:pt x="39" y="360"/>
                  <a:pt x="39" y="360"/>
                </a:cubicBezTo>
                <a:cubicBezTo>
                  <a:pt x="38" y="360"/>
                  <a:pt x="37" y="359"/>
                  <a:pt x="37" y="358"/>
                </a:cubicBezTo>
                <a:close/>
                <a:moveTo>
                  <a:pt x="580" y="355"/>
                </a:moveTo>
                <a:cubicBezTo>
                  <a:pt x="578" y="355"/>
                  <a:pt x="578" y="354"/>
                  <a:pt x="578" y="353"/>
                </a:cubicBezTo>
                <a:cubicBezTo>
                  <a:pt x="578" y="353"/>
                  <a:pt x="578" y="353"/>
                  <a:pt x="578" y="353"/>
                </a:cubicBezTo>
                <a:cubicBezTo>
                  <a:pt x="578" y="352"/>
                  <a:pt x="579" y="351"/>
                  <a:pt x="580" y="351"/>
                </a:cubicBezTo>
                <a:cubicBezTo>
                  <a:pt x="580" y="351"/>
                  <a:pt x="580" y="351"/>
                  <a:pt x="580" y="351"/>
                </a:cubicBezTo>
                <a:cubicBezTo>
                  <a:pt x="581" y="351"/>
                  <a:pt x="582" y="352"/>
                  <a:pt x="582" y="353"/>
                </a:cubicBezTo>
                <a:cubicBezTo>
                  <a:pt x="582" y="353"/>
                  <a:pt x="582" y="353"/>
                  <a:pt x="582" y="353"/>
                </a:cubicBezTo>
                <a:cubicBezTo>
                  <a:pt x="582" y="354"/>
                  <a:pt x="581" y="355"/>
                  <a:pt x="580" y="355"/>
                </a:cubicBezTo>
                <a:cubicBezTo>
                  <a:pt x="580" y="355"/>
                  <a:pt x="580" y="355"/>
                  <a:pt x="580" y="355"/>
                </a:cubicBezTo>
                <a:cubicBezTo>
                  <a:pt x="580" y="355"/>
                  <a:pt x="580" y="355"/>
                  <a:pt x="580" y="355"/>
                </a:cubicBezTo>
                <a:close/>
                <a:moveTo>
                  <a:pt x="36" y="346"/>
                </a:moveTo>
                <a:cubicBezTo>
                  <a:pt x="36" y="346"/>
                  <a:pt x="36" y="346"/>
                  <a:pt x="36" y="346"/>
                </a:cubicBezTo>
                <a:cubicBezTo>
                  <a:pt x="36" y="345"/>
                  <a:pt x="36" y="344"/>
                  <a:pt x="38" y="344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40" y="345"/>
                  <a:pt x="40" y="346"/>
                </a:cubicBezTo>
                <a:cubicBezTo>
                  <a:pt x="40" y="346"/>
                  <a:pt x="40" y="346"/>
                  <a:pt x="40" y="346"/>
                </a:cubicBezTo>
                <a:cubicBezTo>
                  <a:pt x="40" y="347"/>
                  <a:pt x="39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8" y="348"/>
                  <a:pt x="38" y="348"/>
                  <a:pt x="38" y="348"/>
                </a:cubicBezTo>
                <a:cubicBezTo>
                  <a:pt x="37" y="348"/>
                  <a:pt x="36" y="347"/>
                  <a:pt x="36" y="346"/>
                </a:cubicBezTo>
                <a:close/>
                <a:moveTo>
                  <a:pt x="581" y="343"/>
                </a:moveTo>
                <a:cubicBezTo>
                  <a:pt x="580" y="343"/>
                  <a:pt x="579" y="342"/>
                  <a:pt x="579" y="341"/>
                </a:cubicBezTo>
                <a:cubicBezTo>
                  <a:pt x="579" y="341"/>
                  <a:pt x="579" y="341"/>
                  <a:pt x="579" y="341"/>
                </a:cubicBezTo>
                <a:cubicBezTo>
                  <a:pt x="579" y="340"/>
                  <a:pt x="580" y="339"/>
                  <a:pt x="581" y="339"/>
                </a:cubicBezTo>
                <a:cubicBezTo>
                  <a:pt x="581" y="339"/>
                  <a:pt x="581" y="339"/>
                  <a:pt x="581" y="339"/>
                </a:cubicBezTo>
                <a:cubicBezTo>
                  <a:pt x="582" y="339"/>
                  <a:pt x="583" y="340"/>
                  <a:pt x="583" y="341"/>
                </a:cubicBezTo>
                <a:cubicBezTo>
                  <a:pt x="583" y="341"/>
                  <a:pt x="583" y="341"/>
                  <a:pt x="583" y="341"/>
                </a:cubicBezTo>
                <a:cubicBezTo>
                  <a:pt x="583" y="342"/>
                  <a:pt x="582" y="343"/>
                  <a:pt x="581" y="343"/>
                </a:cubicBezTo>
                <a:cubicBezTo>
                  <a:pt x="581" y="343"/>
                  <a:pt x="581" y="343"/>
                  <a:pt x="581" y="343"/>
                </a:cubicBezTo>
                <a:cubicBezTo>
                  <a:pt x="581" y="343"/>
                  <a:pt x="581" y="343"/>
                  <a:pt x="581" y="343"/>
                </a:cubicBezTo>
                <a:close/>
                <a:moveTo>
                  <a:pt x="35" y="334"/>
                </a:moveTo>
                <a:cubicBezTo>
                  <a:pt x="35" y="334"/>
                  <a:pt x="35" y="334"/>
                  <a:pt x="35" y="334"/>
                </a:cubicBezTo>
                <a:cubicBezTo>
                  <a:pt x="35" y="333"/>
                  <a:pt x="36" y="332"/>
                  <a:pt x="37" y="332"/>
                </a:cubicBezTo>
                <a:cubicBezTo>
                  <a:pt x="37" y="332"/>
                  <a:pt x="37" y="332"/>
                  <a:pt x="37" y="332"/>
                </a:cubicBezTo>
                <a:cubicBezTo>
                  <a:pt x="38" y="332"/>
                  <a:pt x="39" y="333"/>
                  <a:pt x="39" y="334"/>
                </a:cubicBezTo>
                <a:cubicBezTo>
                  <a:pt x="39" y="334"/>
                  <a:pt x="39" y="334"/>
                  <a:pt x="39" y="334"/>
                </a:cubicBezTo>
                <a:cubicBezTo>
                  <a:pt x="39" y="335"/>
                  <a:pt x="38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7" y="336"/>
                  <a:pt x="37" y="336"/>
                  <a:pt x="37" y="336"/>
                </a:cubicBezTo>
                <a:cubicBezTo>
                  <a:pt x="36" y="336"/>
                  <a:pt x="35" y="335"/>
                  <a:pt x="35" y="334"/>
                </a:cubicBezTo>
                <a:close/>
                <a:moveTo>
                  <a:pt x="581" y="331"/>
                </a:moveTo>
                <a:cubicBezTo>
                  <a:pt x="580" y="331"/>
                  <a:pt x="579" y="330"/>
                  <a:pt x="579" y="329"/>
                </a:cubicBezTo>
                <a:cubicBezTo>
                  <a:pt x="579" y="329"/>
                  <a:pt x="579" y="329"/>
                  <a:pt x="579" y="329"/>
                </a:cubicBezTo>
                <a:cubicBezTo>
                  <a:pt x="579" y="328"/>
                  <a:pt x="580" y="327"/>
                  <a:pt x="581" y="327"/>
                </a:cubicBezTo>
                <a:cubicBezTo>
                  <a:pt x="581" y="327"/>
                  <a:pt x="581" y="327"/>
                  <a:pt x="581" y="327"/>
                </a:cubicBezTo>
                <a:cubicBezTo>
                  <a:pt x="582" y="327"/>
                  <a:pt x="583" y="328"/>
                  <a:pt x="583" y="329"/>
                </a:cubicBezTo>
                <a:cubicBezTo>
                  <a:pt x="583" y="329"/>
                  <a:pt x="583" y="329"/>
                  <a:pt x="583" y="329"/>
                </a:cubicBezTo>
                <a:cubicBezTo>
                  <a:pt x="583" y="330"/>
                  <a:pt x="582" y="331"/>
                  <a:pt x="581" y="331"/>
                </a:cubicBezTo>
                <a:cubicBezTo>
                  <a:pt x="581" y="331"/>
                  <a:pt x="581" y="331"/>
                  <a:pt x="581" y="331"/>
                </a:cubicBezTo>
                <a:cubicBezTo>
                  <a:pt x="581" y="331"/>
                  <a:pt x="581" y="331"/>
                  <a:pt x="581" y="331"/>
                </a:cubicBezTo>
                <a:close/>
                <a:moveTo>
                  <a:pt x="37" y="324"/>
                </a:moveTo>
                <a:cubicBezTo>
                  <a:pt x="36" y="324"/>
                  <a:pt x="35" y="323"/>
                  <a:pt x="35" y="322"/>
                </a:cubicBezTo>
                <a:cubicBezTo>
                  <a:pt x="35" y="322"/>
                  <a:pt x="35" y="322"/>
                  <a:pt x="35" y="322"/>
                </a:cubicBezTo>
                <a:cubicBezTo>
                  <a:pt x="35" y="321"/>
                  <a:pt x="36" y="320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8" y="320"/>
                  <a:pt x="39" y="321"/>
                  <a:pt x="39" y="322"/>
                </a:cubicBezTo>
                <a:cubicBezTo>
                  <a:pt x="39" y="322"/>
                  <a:pt x="39" y="322"/>
                  <a:pt x="39" y="322"/>
                </a:cubicBezTo>
                <a:cubicBezTo>
                  <a:pt x="39" y="323"/>
                  <a:pt x="38" y="324"/>
                  <a:pt x="37" y="324"/>
                </a:cubicBezTo>
                <a:cubicBezTo>
                  <a:pt x="37" y="324"/>
                  <a:pt x="37" y="324"/>
                  <a:pt x="37" y="324"/>
                </a:cubicBezTo>
                <a:close/>
                <a:moveTo>
                  <a:pt x="579" y="317"/>
                </a:moveTo>
                <a:cubicBezTo>
                  <a:pt x="579" y="316"/>
                  <a:pt x="580" y="315"/>
                  <a:pt x="581" y="315"/>
                </a:cubicBezTo>
                <a:cubicBezTo>
                  <a:pt x="581" y="315"/>
                  <a:pt x="581" y="315"/>
                  <a:pt x="581" y="315"/>
                </a:cubicBezTo>
                <a:cubicBezTo>
                  <a:pt x="582" y="315"/>
                  <a:pt x="583" y="316"/>
                  <a:pt x="583" y="317"/>
                </a:cubicBezTo>
                <a:cubicBezTo>
                  <a:pt x="583" y="317"/>
                  <a:pt x="583" y="317"/>
                  <a:pt x="583" y="317"/>
                </a:cubicBezTo>
                <a:cubicBezTo>
                  <a:pt x="583" y="318"/>
                  <a:pt x="582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1" y="319"/>
                  <a:pt x="581" y="319"/>
                  <a:pt x="581" y="319"/>
                </a:cubicBezTo>
                <a:cubicBezTo>
                  <a:pt x="580" y="319"/>
                  <a:pt x="579" y="318"/>
                  <a:pt x="579" y="317"/>
                </a:cubicBezTo>
                <a:close/>
                <a:moveTo>
                  <a:pt x="37" y="312"/>
                </a:moveTo>
                <a:cubicBezTo>
                  <a:pt x="36" y="312"/>
                  <a:pt x="35" y="311"/>
                  <a:pt x="36" y="310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6" y="309"/>
                  <a:pt x="37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ubicBezTo>
                  <a:pt x="39" y="308"/>
                  <a:pt x="40" y="309"/>
                  <a:pt x="40" y="310"/>
                </a:cubicBezTo>
                <a:cubicBezTo>
                  <a:pt x="40" y="310"/>
                  <a:pt x="40" y="310"/>
                  <a:pt x="40" y="310"/>
                </a:cubicBezTo>
                <a:cubicBezTo>
                  <a:pt x="39" y="311"/>
                  <a:pt x="39" y="312"/>
                  <a:pt x="38" y="312"/>
                </a:cubicBezTo>
                <a:cubicBezTo>
                  <a:pt x="38" y="312"/>
                  <a:pt x="38" y="312"/>
                  <a:pt x="38" y="312"/>
                </a:cubicBezTo>
                <a:cubicBezTo>
                  <a:pt x="37" y="312"/>
                  <a:pt x="37" y="312"/>
                  <a:pt x="37" y="312"/>
                </a:cubicBezTo>
                <a:close/>
                <a:moveTo>
                  <a:pt x="578" y="305"/>
                </a:moveTo>
                <a:cubicBezTo>
                  <a:pt x="578" y="304"/>
                  <a:pt x="579" y="303"/>
                  <a:pt x="580" y="303"/>
                </a:cubicBezTo>
                <a:cubicBezTo>
                  <a:pt x="580" y="303"/>
                  <a:pt x="580" y="303"/>
                  <a:pt x="580" y="303"/>
                </a:cubicBezTo>
                <a:cubicBezTo>
                  <a:pt x="581" y="303"/>
                  <a:pt x="582" y="304"/>
                  <a:pt x="582" y="305"/>
                </a:cubicBezTo>
                <a:cubicBezTo>
                  <a:pt x="582" y="305"/>
                  <a:pt x="582" y="305"/>
                  <a:pt x="582" y="305"/>
                </a:cubicBezTo>
                <a:cubicBezTo>
                  <a:pt x="582" y="306"/>
                  <a:pt x="582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80" y="307"/>
                  <a:pt x="580" y="307"/>
                  <a:pt x="580" y="307"/>
                </a:cubicBezTo>
                <a:cubicBezTo>
                  <a:pt x="579" y="307"/>
                  <a:pt x="578" y="307"/>
                  <a:pt x="578" y="305"/>
                </a:cubicBezTo>
                <a:close/>
                <a:moveTo>
                  <a:pt x="38" y="300"/>
                </a:moveTo>
                <a:cubicBezTo>
                  <a:pt x="37" y="300"/>
                  <a:pt x="36" y="299"/>
                  <a:pt x="37" y="298"/>
                </a:cubicBezTo>
                <a:cubicBezTo>
                  <a:pt x="37" y="298"/>
                  <a:pt x="37" y="298"/>
                  <a:pt x="37" y="298"/>
                </a:cubicBezTo>
                <a:cubicBezTo>
                  <a:pt x="37" y="297"/>
                  <a:pt x="38" y="296"/>
                  <a:pt x="39" y="296"/>
                </a:cubicBezTo>
                <a:cubicBezTo>
                  <a:pt x="39" y="296"/>
                  <a:pt x="39" y="296"/>
                  <a:pt x="39" y="296"/>
                </a:cubicBezTo>
                <a:cubicBezTo>
                  <a:pt x="40" y="296"/>
                  <a:pt x="41" y="297"/>
                  <a:pt x="41" y="298"/>
                </a:cubicBezTo>
                <a:cubicBezTo>
                  <a:pt x="41" y="298"/>
                  <a:pt x="41" y="298"/>
                  <a:pt x="41" y="298"/>
                </a:cubicBezTo>
                <a:cubicBezTo>
                  <a:pt x="40" y="299"/>
                  <a:pt x="40" y="300"/>
                  <a:pt x="39" y="300"/>
                </a:cubicBezTo>
                <a:cubicBezTo>
                  <a:pt x="39" y="300"/>
                  <a:pt x="39" y="300"/>
                  <a:pt x="39" y="300"/>
                </a:cubicBezTo>
                <a:cubicBezTo>
                  <a:pt x="38" y="300"/>
                  <a:pt x="38" y="300"/>
                  <a:pt x="38" y="300"/>
                </a:cubicBezTo>
                <a:close/>
                <a:moveTo>
                  <a:pt x="577" y="294"/>
                </a:moveTo>
                <a:cubicBezTo>
                  <a:pt x="577" y="292"/>
                  <a:pt x="578" y="291"/>
                  <a:pt x="579" y="291"/>
                </a:cubicBezTo>
                <a:cubicBezTo>
                  <a:pt x="579" y="291"/>
                  <a:pt x="579" y="291"/>
                  <a:pt x="579" y="291"/>
                </a:cubicBezTo>
                <a:cubicBezTo>
                  <a:pt x="580" y="291"/>
                  <a:pt x="581" y="292"/>
                  <a:pt x="581" y="293"/>
                </a:cubicBezTo>
                <a:cubicBezTo>
                  <a:pt x="581" y="293"/>
                  <a:pt x="581" y="293"/>
                  <a:pt x="581" y="293"/>
                </a:cubicBezTo>
                <a:cubicBezTo>
                  <a:pt x="581" y="294"/>
                  <a:pt x="580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8" y="295"/>
                  <a:pt x="577" y="295"/>
                  <a:pt x="577" y="294"/>
                </a:cubicBezTo>
                <a:close/>
                <a:moveTo>
                  <a:pt x="40" y="288"/>
                </a:moveTo>
                <a:cubicBezTo>
                  <a:pt x="39" y="288"/>
                  <a:pt x="38" y="287"/>
                  <a:pt x="38" y="286"/>
                </a:cubicBezTo>
                <a:cubicBezTo>
                  <a:pt x="38" y="286"/>
                  <a:pt x="38" y="286"/>
                  <a:pt x="38" y="286"/>
                </a:cubicBezTo>
                <a:cubicBezTo>
                  <a:pt x="38" y="285"/>
                  <a:pt x="39" y="284"/>
                  <a:pt x="40" y="284"/>
                </a:cubicBezTo>
                <a:cubicBezTo>
                  <a:pt x="40" y="284"/>
                  <a:pt x="40" y="284"/>
                  <a:pt x="40" y="284"/>
                </a:cubicBezTo>
                <a:cubicBezTo>
                  <a:pt x="41" y="284"/>
                  <a:pt x="42" y="285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7"/>
                  <a:pt x="42" y="287"/>
                  <a:pt x="42" y="287"/>
                </a:cubicBezTo>
                <a:cubicBezTo>
                  <a:pt x="42" y="288"/>
                  <a:pt x="41" y="288"/>
                  <a:pt x="40" y="288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40" y="288"/>
                  <a:pt x="40" y="288"/>
                  <a:pt x="40" y="288"/>
                </a:cubicBezTo>
                <a:close/>
                <a:moveTo>
                  <a:pt x="575" y="282"/>
                </a:moveTo>
                <a:cubicBezTo>
                  <a:pt x="575" y="281"/>
                  <a:pt x="576" y="280"/>
                  <a:pt x="577" y="279"/>
                </a:cubicBezTo>
                <a:cubicBezTo>
                  <a:pt x="577" y="279"/>
                  <a:pt x="577" y="279"/>
                  <a:pt x="577" y="279"/>
                </a:cubicBezTo>
                <a:cubicBezTo>
                  <a:pt x="578" y="279"/>
                  <a:pt x="579" y="280"/>
                  <a:pt x="579" y="281"/>
                </a:cubicBezTo>
                <a:cubicBezTo>
                  <a:pt x="579" y="281"/>
                  <a:pt x="579" y="281"/>
                  <a:pt x="579" y="281"/>
                </a:cubicBezTo>
                <a:cubicBezTo>
                  <a:pt x="579" y="282"/>
                  <a:pt x="579" y="283"/>
                  <a:pt x="578" y="283"/>
                </a:cubicBezTo>
                <a:cubicBezTo>
                  <a:pt x="578" y="283"/>
                  <a:pt x="578" y="283"/>
                  <a:pt x="578" y="283"/>
                </a:cubicBezTo>
                <a:cubicBezTo>
                  <a:pt x="577" y="283"/>
                  <a:pt x="577" y="283"/>
                  <a:pt x="577" y="283"/>
                </a:cubicBezTo>
                <a:cubicBezTo>
                  <a:pt x="577" y="283"/>
                  <a:pt x="577" y="283"/>
                  <a:pt x="577" y="283"/>
                </a:cubicBezTo>
                <a:cubicBezTo>
                  <a:pt x="576" y="283"/>
                  <a:pt x="575" y="283"/>
                  <a:pt x="575" y="282"/>
                </a:cubicBezTo>
                <a:close/>
                <a:moveTo>
                  <a:pt x="42" y="276"/>
                </a:moveTo>
                <a:cubicBezTo>
                  <a:pt x="41" y="276"/>
                  <a:pt x="40" y="275"/>
                  <a:pt x="40" y="274"/>
                </a:cubicBezTo>
                <a:cubicBezTo>
                  <a:pt x="40" y="274"/>
                  <a:pt x="40" y="274"/>
                  <a:pt x="40" y="274"/>
                </a:cubicBezTo>
                <a:cubicBezTo>
                  <a:pt x="40" y="273"/>
                  <a:pt x="41" y="272"/>
                  <a:pt x="43" y="273"/>
                </a:cubicBezTo>
                <a:cubicBezTo>
                  <a:pt x="43" y="273"/>
                  <a:pt x="43" y="273"/>
                  <a:pt x="43" y="273"/>
                </a:cubicBezTo>
                <a:cubicBezTo>
                  <a:pt x="44" y="273"/>
                  <a:pt x="44" y="274"/>
                  <a:pt x="44" y="275"/>
                </a:cubicBezTo>
                <a:cubicBezTo>
                  <a:pt x="44" y="275"/>
                  <a:pt x="44" y="275"/>
                  <a:pt x="44" y="275"/>
                </a:cubicBezTo>
                <a:cubicBezTo>
                  <a:pt x="44" y="276"/>
                  <a:pt x="43" y="276"/>
                  <a:pt x="42" y="276"/>
                </a:cubicBezTo>
                <a:cubicBezTo>
                  <a:pt x="42" y="276"/>
                  <a:pt x="42" y="276"/>
                  <a:pt x="42" y="276"/>
                </a:cubicBezTo>
                <a:cubicBezTo>
                  <a:pt x="42" y="276"/>
                  <a:pt x="42" y="276"/>
                  <a:pt x="42" y="276"/>
                </a:cubicBezTo>
                <a:close/>
                <a:moveTo>
                  <a:pt x="573" y="270"/>
                </a:moveTo>
                <a:cubicBezTo>
                  <a:pt x="573" y="269"/>
                  <a:pt x="573" y="268"/>
                  <a:pt x="575" y="268"/>
                </a:cubicBezTo>
                <a:cubicBezTo>
                  <a:pt x="575" y="268"/>
                  <a:pt x="575" y="268"/>
                  <a:pt x="575" y="268"/>
                </a:cubicBezTo>
                <a:cubicBezTo>
                  <a:pt x="576" y="267"/>
                  <a:pt x="577" y="268"/>
                  <a:pt x="577" y="269"/>
                </a:cubicBezTo>
                <a:cubicBezTo>
                  <a:pt x="577" y="269"/>
                  <a:pt x="577" y="269"/>
                  <a:pt x="577" y="269"/>
                </a:cubicBezTo>
                <a:cubicBezTo>
                  <a:pt x="577" y="270"/>
                  <a:pt x="576" y="271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5" y="272"/>
                  <a:pt x="575" y="272"/>
                  <a:pt x="575" y="272"/>
                </a:cubicBezTo>
                <a:cubicBezTo>
                  <a:pt x="574" y="272"/>
                  <a:pt x="573" y="271"/>
                  <a:pt x="573" y="270"/>
                </a:cubicBezTo>
                <a:close/>
                <a:moveTo>
                  <a:pt x="44" y="265"/>
                </a:moveTo>
                <a:cubicBezTo>
                  <a:pt x="43" y="264"/>
                  <a:pt x="43" y="263"/>
                  <a:pt x="43" y="262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3" y="261"/>
                  <a:pt x="44" y="261"/>
                  <a:pt x="45" y="261"/>
                </a:cubicBezTo>
                <a:cubicBezTo>
                  <a:pt x="45" y="261"/>
                  <a:pt x="45" y="261"/>
                  <a:pt x="45" y="261"/>
                </a:cubicBezTo>
                <a:cubicBezTo>
                  <a:pt x="46" y="261"/>
                  <a:pt x="47" y="262"/>
                  <a:pt x="47" y="263"/>
                </a:cubicBezTo>
                <a:cubicBezTo>
                  <a:pt x="47" y="263"/>
                  <a:pt x="47" y="263"/>
                  <a:pt x="47" y="263"/>
                </a:cubicBezTo>
                <a:cubicBezTo>
                  <a:pt x="46" y="264"/>
                  <a:pt x="46" y="265"/>
                  <a:pt x="45" y="265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45" y="265"/>
                  <a:pt x="44" y="265"/>
                  <a:pt x="44" y="265"/>
                </a:cubicBezTo>
                <a:close/>
                <a:moveTo>
                  <a:pt x="570" y="258"/>
                </a:moveTo>
                <a:cubicBezTo>
                  <a:pt x="570" y="257"/>
                  <a:pt x="571" y="256"/>
                  <a:pt x="572" y="256"/>
                </a:cubicBezTo>
                <a:cubicBezTo>
                  <a:pt x="572" y="256"/>
                  <a:pt x="572" y="256"/>
                  <a:pt x="572" y="256"/>
                </a:cubicBezTo>
                <a:cubicBezTo>
                  <a:pt x="573" y="256"/>
                  <a:pt x="574" y="256"/>
                  <a:pt x="574" y="257"/>
                </a:cubicBezTo>
                <a:cubicBezTo>
                  <a:pt x="574" y="257"/>
                  <a:pt x="574" y="257"/>
                  <a:pt x="574" y="257"/>
                </a:cubicBezTo>
                <a:cubicBezTo>
                  <a:pt x="574" y="259"/>
                  <a:pt x="574" y="260"/>
                  <a:pt x="573" y="260"/>
                </a:cubicBezTo>
                <a:cubicBezTo>
                  <a:pt x="573" y="260"/>
                  <a:pt x="573" y="260"/>
                  <a:pt x="573" y="260"/>
                </a:cubicBezTo>
                <a:cubicBezTo>
                  <a:pt x="572" y="260"/>
                  <a:pt x="572" y="260"/>
                  <a:pt x="572" y="260"/>
                </a:cubicBezTo>
                <a:cubicBezTo>
                  <a:pt x="572" y="260"/>
                  <a:pt x="572" y="260"/>
                  <a:pt x="572" y="260"/>
                </a:cubicBezTo>
                <a:cubicBezTo>
                  <a:pt x="571" y="260"/>
                  <a:pt x="570" y="259"/>
                  <a:pt x="570" y="258"/>
                </a:cubicBezTo>
                <a:close/>
                <a:moveTo>
                  <a:pt x="47" y="253"/>
                </a:moveTo>
                <a:cubicBezTo>
                  <a:pt x="46" y="253"/>
                  <a:pt x="46" y="252"/>
                  <a:pt x="46" y="251"/>
                </a:cubicBezTo>
                <a:cubicBezTo>
                  <a:pt x="46" y="251"/>
                  <a:pt x="46" y="251"/>
                  <a:pt x="46" y="251"/>
                </a:cubicBezTo>
                <a:cubicBezTo>
                  <a:pt x="46" y="250"/>
                  <a:pt x="47" y="249"/>
                  <a:pt x="48" y="24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49" y="250"/>
                  <a:pt x="50" y="251"/>
                  <a:pt x="50" y="252"/>
                </a:cubicBezTo>
                <a:cubicBezTo>
                  <a:pt x="50" y="252"/>
                  <a:pt x="50" y="252"/>
                  <a:pt x="50" y="252"/>
                </a:cubicBezTo>
                <a:cubicBezTo>
                  <a:pt x="50" y="253"/>
                  <a:pt x="49" y="253"/>
                  <a:pt x="48" y="253"/>
                </a:cubicBezTo>
                <a:cubicBezTo>
                  <a:pt x="48" y="253"/>
                  <a:pt x="48" y="253"/>
                  <a:pt x="48" y="253"/>
                </a:cubicBezTo>
                <a:cubicBezTo>
                  <a:pt x="48" y="253"/>
                  <a:pt x="47" y="253"/>
                  <a:pt x="47" y="253"/>
                </a:cubicBezTo>
                <a:close/>
                <a:moveTo>
                  <a:pt x="567" y="247"/>
                </a:moveTo>
                <a:cubicBezTo>
                  <a:pt x="567" y="246"/>
                  <a:pt x="567" y="245"/>
                  <a:pt x="568" y="245"/>
                </a:cubicBezTo>
                <a:cubicBezTo>
                  <a:pt x="568" y="245"/>
                  <a:pt x="568" y="245"/>
                  <a:pt x="568" y="245"/>
                </a:cubicBezTo>
                <a:cubicBezTo>
                  <a:pt x="569" y="244"/>
                  <a:pt x="570" y="245"/>
                  <a:pt x="571" y="246"/>
                </a:cubicBezTo>
                <a:cubicBezTo>
                  <a:pt x="571" y="246"/>
                  <a:pt x="571" y="246"/>
                  <a:pt x="571" y="246"/>
                </a:cubicBezTo>
                <a:cubicBezTo>
                  <a:pt x="571" y="247"/>
                  <a:pt x="570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9" y="248"/>
                  <a:pt x="569" y="248"/>
                  <a:pt x="569" y="248"/>
                </a:cubicBezTo>
                <a:cubicBezTo>
                  <a:pt x="568" y="248"/>
                  <a:pt x="567" y="248"/>
                  <a:pt x="567" y="247"/>
                </a:cubicBezTo>
                <a:close/>
                <a:moveTo>
                  <a:pt x="51" y="242"/>
                </a:moveTo>
                <a:cubicBezTo>
                  <a:pt x="50" y="241"/>
                  <a:pt x="49" y="240"/>
                  <a:pt x="50" y="239"/>
                </a:cubicBezTo>
                <a:cubicBezTo>
                  <a:pt x="50" y="239"/>
                  <a:pt x="50" y="239"/>
                  <a:pt x="50" y="239"/>
                </a:cubicBezTo>
                <a:cubicBezTo>
                  <a:pt x="50" y="238"/>
                  <a:pt x="51" y="238"/>
                  <a:pt x="52" y="238"/>
                </a:cubicBezTo>
                <a:cubicBezTo>
                  <a:pt x="52" y="238"/>
                  <a:pt x="52" y="238"/>
                  <a:pt x="52" y="238"/>
                </a:cubicBezTo>
                <a:cubicBezTo>
                  <a:pt x="53" y="238"/>
                  <a:pt x="54" y="239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41"/>
                  <a:pt x="52" y="242"/>
                  <a:pt x="51" y="242"/>
                </a:cubicBezTo>
                <a:cubicBezTo>
                  <a:pt x="51" y="242"/>
                  <a:pt x="51" y="242"/>
                  <a:pt x="51" y="242"/>
                </a:cubicBezTo>
                <a:cubicBezTo>
                  <a:pt x="51" y="242"/>
                  <a:pt x="51" y="242"/>
                  <a:pt x="51" y="242"/>
                </a:cubicBezTo>
                <a:close/>
                <a:moveTo>
                  <a:pt x="563" y="236"/>
                </a:moveTo>
                <a:cubicBezTo>
                  <a:pt x="563" y="236"/>
                  <a:pt x="563" y="236"/>
                  <a:pt x="563" y="236"/>
                </a:cubicBezTo>
                <a:cubicBezTo>
                  <a:pt x="563" y="236"/>
                  <a:pt x="563" y="236"/>
                  <a:pt x="563" y="236"/>
                </a:cubicBezTo>
                <a:cubicBezTo>
                  <a:pt x="563" y="235"/>
                  <a:pt x="563" y="234"/>
                  <a:pt x="564" y="233"/>
                </a:cubicBezTo>
                <a:cubicBezTo>
                  <a:pt x="564" y="233"/>
                  <a:pt x="564" y="233"/>
                  <a:pt x="564" y="233"/>
                </a:cubicBezTo>
                <a:cubicBezTo>
                  <a:pt x="565" y="233"/>
                  <a:pt x="566" y="233"/>
                  <a:pt x="567" y="234"/>
                </a:cubicBezTo>
                <a:cubicBezTo>
                  <a:pt x="567" y="234"/>
                  <a:pt x="567" y="234"/>
                  <a:pt x="567" y="234"/>
                </a:cubicBezTo>
                <a:cubicBezTo>
                  <a:pt x="567" y="235"/>
                  <a:pt x="567" y="237"/>
                  <a:pt x="566" y="237"/>
                </a:cubicBezTo>
                <a:cubicBezTo>
                  <a:pt x="566" y="237"/>
                  <a:pt x="566" y="237"/>
                  <a:pt x="566" y="237"/>
                </a:cubicBezTo>
                <a:cubicBezTo>
                  <a:pt x="565" y="237"/>
                  <a:pt x="565" y="237"/>
                  <a:pt x="565" y="237"/>
                </a:cubicBezTo>
                <a:cubicBezTo>
                  <a:pt x="565" y="237"/>
                  <a:pt x="565" y="237"/>
                  <a:pt x="565" y="237"/>
                </a:cubicBezTo>
                <a:cubicBezTo>
                  <a:pt x="564" y="237"/>
                  <a:pt x="563" y="237"/>
                  <a:pt x="563" y="236"/>
                </a:cubicBezTo>
                <a:close/>
                <a:moveTo>
                  <a:pt x="55" y="230"/>
                </a:moveTo>
                <a:cubicBezTo>
                  <a:pt x="54" y="230"/>
                  <a:pt x="53" y="229"/>
                  <a:pt x="54" y="228"/>
                </a:cubicBezTo>
                <a:cubicBezTo>
                  <a:pt x="54" y="228"/>
                  <a:pt x="54" y="228"/>
                  <a:pt x="54" y="228"/>
                </a:cubicBezTo>
                <a:cubicBezTo>
                  <a:pt x="54" y="227"/>
                  <a:pt x="55" y="226"/>
                  <a:pt x="56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7" y="227"/>
                  <a:pt x="58" y="228"/>
                  <a:pt x="57" y="229"/>
                </a:cubicBezTo>
                <a:cubicBezTo>
                  <a:pt x="57" y="229"/>
                  <a:pt x="57" y="229"/>
                  <a:pt x="57" y="229"/>
                </a:cubicBezTo>
                <a:cubicBezTo>
                  <a:pt x="57" y="230"/>
                  <a:pt x="56" y="231"/>
                  <a:pt x="56" y="23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5" y="231"/>
                  <a:pt x="55" y="230"/>
                  <a:pt x="55" y="230"/>
                </a:cubicBezTo>
                <a:close/>
                <a:moveTo>
                  <a:pt x="559" y="225"/>
                </a:moveTo>
                <a:cubicBezTo>
                  <a:pt x="558" y="224"/>
                  <a:pt x="559" y="222"/>
                  <a:pt x="560" y="222"/>
                </a:cubicBezTo>
                <a:cubicBezTo>
                  <a:pt x="560" y="222"/>
                  <a:pt x="560" y="222"/>
                  <a:pt x="560" y="222"/>
                </a:cubicBezTo>
                <a:cubicBezTo>
                  <a:pt x="561" y="222"/>
                  <a:pt x="562" y="222"/>
                  <a:pt x="562" y="223"/>
                </a:cubicBezTo>
                <a:cubicBezTo>
                  <a:pt x="562" y="223"/>
                  <a:pt x="562" y="223"/>
                  <a:pt x="562" y="223"/>
                </a:cubicBezTo>
                <a:cubicBezTo>
                  <a:pt x="563" y="224"/>
                  <a:pt x="562" y="225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1" y="226"/>
                  <a:pt x="561" y="226"/>
                  <a:pt x="561" y="226"/>
                </a:cubicBezTo>
                <a:cubicBezTo>
                  <a:pt x="560" y="226"/>
                  <a:pt x="559" y="225"/>
                  <a:pt x="559" y="225"/>
                </a:cubicBezTo>
                <a:close/>
                <a:moveTo>
                  <a:pt x="59" y="219"/>
                </a:moveTo>
                <a:cubicBezTo>
                  <a:pt x="58" y="219"/>
                  <a:pt x="58" y="218"/>
                  <a:pt x="58" y="217"/>
                </a:cubicBezTo>
                <a:cubicBezTo>
                  <a:pt x="58" y="217"/>
                  <a:pt x="58" y="217"/>
                  <a:pt x="58" y="217"/>
                </a:cubicBezTo>
                <a:cubicBezTo>
                  <a:pt x="59" y="216"/>
                  <a:pt x="60" y="215"/>
                  <a:pt x="61" y="216"/>
                </a:cubicBezTo>
                <a:cubicBezTo>
                  <a:pt x="61" y="216"/>
                  <a:pt x="61" y="216"/>
                  <a:pt x="61" y="216"/>
                </a:cubicBezTo>
                <a:cubicBezTo>
                  <a:pt x="62" y="216"/>
                  <a:pt x="63" y="217"/>
                  <a:pt x="62" y="218"/>
                </a:cubicBezTo>
                <a:cubicBezTo>
                  <a:pt x="62" y="218"/>
                  <a:pt x="62" y="218"/>
                  <a:pt x="62" y="218"/>
                </a:cubicBezTo>
                <a:cubicBezTo>
                  <a:pt x="62" y="219"/>
                  <a:pt x="61" y="219"/>
                  <a:pt x="60" y="219"/>
                </a:cubicBezTo>
                <a:cubicBezTo>
                  <a:pt x="60" y="219"/>
                  <a:pt x="60" y="219"/>
                  <a:pt x="60" y="219"/>
                </a:cubicBezTo>
                <a:cubicBezTo>
                  <a:pt x="60" y="219"/>
                  <a:pt x="60" y="219"/>
                  <a:pt x="59" y="219"/>
                </a:cubicBezTo>
                <a:close/>
                <a:moveTo>
                  <a:pt x="554" y="214"/>
                </a:moveTo>
                <a:cubicBezTo>
                  <a:pt x="554" y="214"/>
                  <a:pt x="554" y="214"/>
                  <a:pt x="554" y="214"/>
                </a:cubicBezTo>
                <a:cubicBezTo>
                  <a:pt x="554" y="214"/>
                  <a:pt x="554" y="214"/>
                  <a:pt x="554" y="214"/>
                </a:cubicBezTo>
                <a:cubicBezTo>
                  <a:pt x="554" y="213"/>
                  <a:pt x="554" y="212"/>
                  <a:pt x="555" y="211"/>
                </a:cubicBezTo>
                <a:cubicBezTo>
                  <a:pt x="555" y="211"/>
                  <a:pt x="555" y="211"/>
                  <a:pt x="555" y="211"/>
                </a:cubicBezTo>
                <a:cubicBezTo>
                  <a:pt x="556" y="211"/>
                  <a:pt x="557" y="211"/>
                  <a:pt x="558" y="212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13"/>
                  <a:pt x="558" y="214"/>
                  <a:pt x="557" y="215"/>
                </a:cubicBezTo>
                <a:cubicBezTo>
                  <a:pt x="557" y="215"/>
                  <a:pt x="557" y="215"/>
                  <a:pt x="557" y="215"/>
                </a:cubicBezTo>
                <a:cubicBezTo>
                  <a:pt x="556" y="215"/>
                  <a:pt x="556" y="215"/>
                  <a:pt x="556" y="215"/>
                </a:cubicBezTo>
                <a:cubicBezTo>
                  <a:pt x="556" y="215"/>
                  <a:pt x="556" y="215"/>
                  <a:pt x="556" y="215"/>
                </a:cubicBezTo>
                <a:cubicBezTo>
                  <a:pt x="555" y="215"/>
                  <a:pt x="554" y="214"/>
                  <a:pt x="554" y="214"/>
                </a:cubicBezTo>
                <a:close/>
                <a:moveTo>
                  <a:pt x="64" y="208"/>
                </a:moveTo>
                <a:cubicBezTo>
                  <a:pt x="63" y="208"/>
                  <a:pt x="63" y="207"/>
                  <a:pt x="64" y="206"/>
                </a:cubicBezTo>
                <a:cubicBezTo>
                  <a:pt x="64" y="206"/>
                  <a:pt x="64" y="206"/>
                  <a:pt x="64" y="206"/>
                </a:cubicBezTo>
                <a:cubicBezTo>
                  <a:pt x="64" y="205"/>
                  <a:pt x="65" y="204"/>
                  <a:pt x="66" y="205"/>
                </a:cubicBezTo>
                <a:cubicBezTo>
                  <a:pt x="66" y="205"/>
                  <a:pt x="66" y="205"/>
                  <a:pt x="66" y="205"/>
                </a:cubicBezTo>
                <a:cubicBezTo>
                  <a:pt x="67" y="205"/>
                  <a:pt x="68" y="207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8"/>
                  <a:pt x="66" y="209"/>
                  <a:pt x="65" y="209"/>
                </a:cubicBezTo>
                <a:cubicBezTo>
                  <a:pt x="65" y="209"/>
                  <a:pt x="65" y="209"/>
                  <a:pt x="65" y="209"/>
                </a:cubicBezTo>
                <a:cubicBezTo>
                  <a:pt x="65" y="209"/>
                  <a:pt x="65" y="209"/>
                  <a:pt x="64" y="208"/>
                </a:cubicBezTo>
                <a:close/>
                <a:moveTo>
                  <a:pt x="549" y="203"/>
                </a:moveTo>
                <a:cubicBezTo>
                  <a:pt x="548" y="202"/>
                  <a:pt x="549" y="201"/>
                  <a:pt x="550" y="200"/>
                </a:cubicBezTo>
                <a:cubicBezTo>
                  <a:pt x="550" y="200"/>
                  <a:pt x="550" y="200"/>
                  <a:pt x="550" y="200"/>
                </a:cubicBezTo>
                <a:cubicBezTo>
                  <a:pt x="551" y="200"/>
                  <a:pt x="552" y="200"/>
                  <a:pt x="552" y="201"/>
                </a:cubicBezTo>
                <a:cubicBezTo>
                  <a:pt x="552" y="201"/>
                  <a:pt x="552" y="201"/>
                  <a:pt x="552" y="201"/>
                </a:cubicBezTo>
                <a:cubicBezTo>
                  <a:pt x="553" y="202"/>
                  <a:pt x="552" y="203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ubicBezTo>
                  <a:pt x="550" y="204"/>
                  <a:pt x="549" y="204"/>
                  <a:pt x="549" y="203"/>
                </a:cubicBezTo>
                <a:close/>
                <a:moveTo>
                  <a:pt x="70" y="198"/>
                </a:moveTo>
                <a:cubicBezTo>
                  <a:pt x="69" y="197"/>
                  <a:pt x="69" y="196"/>
                  <a:pt x="69" y="195"/>
                </a:cubicBezTo>
                <a:cubicBezTo>
                  <a:pt x="69" y="195"/>
                  <a:pt x="69" y="195"/>
                  <a:pt x="69" y="195"/>
                </a:cubicBezTo>
                <a:cubicBezTo>
                  <a:pt x="70" y="194"/>
                  <a:pt x="71" y="194"/>
                  <a:pt x="72" y="194"/>
                </a:cubicBezTo>
                <a:cubicBezTo>
                  <a:pt x="72" y="194"/>
                  <a:pt x="72" y="194"/>
                  <a:pt x="72" y="194"/>
                </a:cubicBezTo>
                <a:cubicBezTo>
                  <a:pt x="73" y="195"/>
                  <a:pt x="73" y="196"/>
                  <a:pt x="73" y="197"/>
                </a:cubicBezTo>
                <a:cubicBezTo>
                  <a:pt x="73" y="197"/>
                  <a:pt x="73" y="197"/>
                  <a:pt x="73" y="197"/>
                </a:cubicBezTo>
                <a:cubicBezTo>
                  <a:pt x="72" y="198"/>
                  <a:pt x="72" y="198"/>
                  <a:pt x="71" y="198"/>
                </a:cubicBezTo>
                <a:cubicBezTo>
                  <a:pt x="71" y="198"/>
                  <a:pt x="71" y="198"/>
                  <a:pt x="71" y="198"/>
                </a:cubicBezTo>
                <a:cubicBezTo>
                  <a:pt x="71" y="198"/>
                  <a:pt x="70" y="198"/>
                  <a:pt x="70" y="198"/>
                </a:cubicBezTo>
                <a:close/>
                <a:moveTo>
                  <a:pt x="543" y="193"/>
                </a:moveTo>
                <a:cubicBezTo>
                  <a:pt x="543" y="193"/>
                  <a:pt x="543" y="193"/>
                  <a:pt x="543" y="193"/>
                </a:cubicBezTo>
                <a:cubicBezTo>
                  <a:pt x="543" y="193"/>
                  <a:pt x="543" y="193"/>
                  <a:pt x="543" y="193"/>
                </a:cubicBezTo>
                <a:cubicBezTo>
                  <a:pt x="542" y="192"/>
                  <a:pt x="543" y="190"/>
                  <a:pt x="544" y="190"/>
                </a:cubicBezTo>
                <a:cubicBezTo>
                  <a:pt x="544" y="190"/>
                  <a:pt x="544" y="190"/>
                  <a:pt x="544" y="190"/>
                </a:cubicBezTo>
                <a:cubicBezTo>
                  <a:pt x="545" y="189"/>
                  <a:pt x="546" y="190"/>
                  <a:pt x="546" y="191"/>
                </a:cubicBezTo>
                <a:cubicBezTo>
                  <a:pt x="547" y="191"/>
                  <a:pt x="547" y="191"/>
                  <a:pt x="547" y="191"/>
                </a:cubicBezTo>
                <a:cubicBezTo>
                  <a:pt x="547" y="192"/>
                  <a:pt x="547" y="193"/>
                  <a:pt x="546" y="193"/>
                </a:cubicBezTo>
                <a:cubicBezTo>
                  <a:pt x="546" y="193"/>
                  <a:pt x="546" y="193"/>
                  <a:pt x="546" y="193"/>
                </a:cubicBezTo>
                <a:cubicBezTo>
                  <a:pt x="545" y="193"/>
                  <a:pt x="545" y="194"/>
                  <a:pt x="545" y="194"/>
                </a:cubicBezTo>
                <a:cubicBezTo>
                  <a:pt x="545" y="194"/>
                  <a:pt x="545" y="194"/>
                  <a:pt x="545" y="194"/>
                </a:cubicBezTo>
                <a:cubicBezTo>
                  <a:pt x="544" y="194"/>
                  <a:pt x="543" y="193"/>
                  <a:pt x="543" y="193"/>
                </a:cubicBezTo>
                <a:close/>
                <a:moveTo>
                  <a:pt x="76" y="187"/>
                </a:moveTo>
                <a:cubicBezTo>
                  <a:pt x="75" y="187"/>
                  <a:pt x="75" y="186"/>
                  <a:pt x="75" y="185"/>
                </a:cubicBezTo>
                <a:cubicBezTo>
                  <a:pt x="75" y="185"/>
                  <a:pt x="75" y="185"/>
                  <a:pt x="75" y="185"/>
                </a:cubicBezTo>
                <a:cubicBezTo>
                  <a:pt x="76" y="184"/>
                  <a:pt x="77" y="183"/>
                  <a:pt x="78" y="184"/>
                </a:cubicBezTo>
                <a:cubicBezTo>
                  <a:pt x="78" y="184"/>
                  <a:pt x="78" y="184"/>
                  <a:pt x="78" y="184"/>
                </a:cubicBezTo>
                <a:cubicBezTo>
                  <a:pt x="79" y="184"/>
                  <a:pt x="79" y="186"/>
                  <a:pt x="79" y="187"/>
                </a:cubicBezTo>
                <a:cubicBezTo>
                  <a:pt x="79" y="187"/>
                  <a:pt x="79" y="187"/>
                  <a:pt x="79" y="187"/>
                </a:cubicBezTo>
                <a:cubicBezTo>
                  <a:pt x="78" y="187"/>
                  <a:pt x="78" y="188"/>
                  <a:pt x="77" y="188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7" y="188"/>
                  <a:pt x="76" y="188"/>
                  <a:pt x="76" y="187"/>
                </a:cubicBezTo>
                <a:close/>
                <a:moveTo>
                  <a:pt x="537" y="182"/>
                </a:moveTo>
                <a:cubicBezTo>
                  <a:pt x="536" y="181"/>
                  <a:pt x="537" y="180"/>
                  <a:pt x="537" y="180"/>
                </a:cubicBezTo>
                <a:cubicBezTo>
                  <a:pt x="537" y="180"/>
                  <a:pt x="537" y="180"/>
                  <a:pt x="537" y="180"/>
                </a:cubicBezTo>
                <a:cubicBezTo>
                  <a:pt x="538" y="179"/>
                  <a:pt x="540" y="179"/>
                  <a:pt x="540" y="180"/>
                </a:cubicBezTo>
                <a:cubicBezTo>
                  <a:pt x="540" y="180"/>
                  <a:pt x="540" y="180"/>
                  <a:pt x="540" y="180"/>
                </a:cubicBezTo>
                <a:cubicBezTo>
                  <a:pt x="541" y="181"/>
                  <a:pt x="541" y="182"/>
                  <a:pt x="540" y="183"/>
                </a:cubicBezTo>
                <a:cubicBezTo>
                  <a:pt x="540" y="183"/>
                  <a:pt x="540" y="183"/>
                  <a:pt x="540" y="183"/>
                </a:cubicBezTo>
                <a:cubicBezTo>
                  <a:pt x="539" y="183"/>
                  <a:pt x="539" y="183"/>
                  <a:pt x="539" y="183"/>
                </a:cubicBezTo>
                <a:cubicBezTo>
                  <a:pt x="539" y="183"/>
                  <a:pt x="539" y="183"/>
                  <a:pt x="539" y="183"/>
                </a:cubicBezTo>
                <a:cubicBezTo>
                  <a:pt x="538" y="183"/>
                  <a:pt x="537" y="183"/>
                  <a:pt x="537" y="182"/>
                </a:cubicBezTo>
                <a:close/>
                <a:moveTo>
                  <a:pt x="82" y="177"/>
                </a:moveTo>
                <a:cubicBezTo>
                  <a:pt x="81" y="177"/>
                  <a:pt x="81" y="175"/>
                  <a:pt x="82" y="174"/>
                </a:cubicBezTo>
                <a:cubicBezTo>
                  <a:pt x="82" y="174"/>
                  <a:pt x="82" y="174"/>
                  <a:pt x="82" y="174"/>
                </a:cubicBezTo>
                <a:cubicBezTo>
                  <a:pt x="82" y="173"/>
                  <a:pt x="84" y="173"/>
                  <a:pt x="84" y="174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5" y="174"/>
                  <a:pt x="86" y="176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5" y="177"/>
                  <a:pt x="84" y="178"/>
                  <a:pt x="83" y="178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3" y="178"/>
                  <a:pt x="83" y="177"/>
                  <a:pt x="82" y="177"/>
                </a:cubicBezTo>
                <a:close/>
                <a:moveTo>
                  <a:pt x="530" y="172"/>
                </a:moveTo>
                <a:cubicBezTo>
                  <a:pt x="530" y="172"/>
                  <a:pt x="530" y="170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532" y="169"/>
                  <a:pt x="533" y="169"/>
                  <a:pt x="534" y="170"/>
                </a:cubicBezTo>
                <a:cubicBezTo>
                  <a:pt x="534" y="170"/>
                  <a:pt x="534" y="170"/>
                  <a:pt x="534" y="170"/>
                </a:cubicBezTo>
                <a:cubicBezTo>
                  <a:pt x="534" y="171"/>
                  <a:pt x="534" y="172"/>
                  <a:pt x="533" y="173"/>
                </a:cubicBezTo>
                <a:cubicBezTo>
                  <a:pt x="533" y="173"/>
                  <a:pt x="533" y="173"/>
                  <a:pt x="533" y="173"/>
                </a:cubicBezTo>
                <a:cubicBezTo>
                  <a:pt x="533" y="173"/>
                  <a:pt x="532" y="173"/>
                  <a:pt x="532" y="173"/>
                </a:cubicBezTo>
                <a:cubicBezTo>
                  <a:pt x="532" y="173"/>
                  <a:pt x="532" y="173"/>
                  <a:pt x="532" y="173"/>
                </a:cubicBezTo>
                <a:cubicBezTo>
                  <a:pt x="531" y="173"/>
                  <a:pt x="531" y="173"/>
                  <a:pt x="530" y="172"/>
                </a:cubicBezTo>
                <a:close/>
                <a:moveTo>
                  <a:pt x="89" y="167"/>
                </a:moveTo>
                <a:cubicBezTo>
                  <a:pt x="88" y="167"/>
                  <a:pt x="88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4"/>
                  <a:pt x="91" y="163"/>
                  <a:pt x="91" y="164"/>
                </a:cubicBezTo>
                <a:cubicBezTo>
                  <a:pt x="91" y="164"/>
                  <a:pt x="91" y="164"/>
                  <a:pt x="91" y="164"/>
                </a:cubicBezTo>
                <a:cubicBezTo>
                  <a:pt x="92" y="165"/>
                  <a:pt x="93" y="166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7"/>
                  <a:pt x="91" y="168"/>
                  <a:pt x="90" y="16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8"/>
                  <a:pt x="89" y="168"/>
                  <a:pt x="89" y="167"/>
                </a:cubicBezTo>
                <a:close/>
                <a:moveTo>
                  <a:pt x="523" y="163"/>
                </a:moveTo>
                <a:cubicBezTo>
                  <a:pt x="523" y="162"/>
                  <a:pt x="523" y="161"/>
                  <a:pt x="524" y="160"/>
                </a:cubicBezTo>
                <a:cubicBezTo>
                  <a:pt x="524" y="160"/>
                  <a:pt x="524" y="160"/>
                  <a:pt x="524" y="160"/>
                </a:cubicBezTo>
                <a:cubicBezTo>
                  <a:pt x="524" y="159"/>
                  <a:pt x="526" y="160"/>
                  <a:pt x="526" y="160"/>
                </a:cubicBezTo>
                <a:cubicBezTo>
                  <a:pt x="526" y="160"/>
                  <a:pt x="526" y="160"/>
                  <a:pt x="526" y="160"/>
                </a:cubicBezTo>
                <a:cubicBezTo>
                  <a:pt x="527" y="161"/>
                  <a:pt x="527" y="163"/>
                  <a:pt x="526" y="163"/>
                </a:cubicBezTo>
                <a:cubicBezTo>
                  <a:pt x="526" y="163"/>
                  <a:pt x="526" y="163"/>
                  <a:pt x="526" y="163"/>
                </a:cubicBezTo>
                <a:cubicBezTo>
                  <a:pt x="526" y="164"/>
                  <a:pt x="525" y="164"/>
                  <a:pt x="525" y="164"/>
                </a:cubicBezTo>
                <a:cubicBezTo>
                  <a:pt x="525" y="164"/>
                  <a:pt x="525" y="164"/>
                  <a:pt x="525" y="164"/>
                </a:cubicBezTo>
                <a:cubicBezTo>
                  <a:pt x="524" y="164"/>
                  <a:pt x="524" y="163"/>
                  <a:pt x="523" y="163"/>
                </a:cubicBezTo>
                <a:close/>
                <a:moveTo>
                  <a:pt x="96" y="158"/>
                </a:moveTo>
                <a:cubicBezTo>
                  <a:pt x="95" y="157"/>
                  <a:pt x="95" y="156"/>
                  <a:pt x="96" y="155"/>
                </a:cubicBezTo>
                <a:cubicBezTo>
                  <a:pt x="96" y="155"/>
                  <a:pt x="96" y="155"/>
                  <a:pt x="96" y="155"/>
                </a:cubicBezTo>
                <a:cubicBezTo>
                  <a:pt x="97" y="154"/>
                  <a:pt x="98" y="154"/>
                  <a:pt x="99" y="155"/>
                </a:cubicBezTo>
                <a:cubicBezTo>
                  <a:pt x="99" y="155"/>
                  <a:pt x="99" y="155"/>
                  <a:pt x="99" y="155"/>
                </a:cubicBezTo>
                <a:cubicBezTo>
                  <a:pt x="100" y="155"/>
                  <a:pt x="100" y="157"/>
                  <a:pt x="99" y="157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99" y="158"/>
                  <a:pt x="98" y="158"/>
                  <a:pt x="98" y="158"/>
                </a:cubicBezTo>
                <a:cubicBezTo>
                  <a:pt x="98" y="158"/>
                  <a:pt x="98" y="158"/>
                  <a:pt x="98" y="158"/>
                </a:cubicBezTo>
                <a:cubicBezTo>
                  <a:pt x="97" y="158"/>
                  <a:pt x="97" y="158"/>
                  <a:pt x="96" y="158"/>
                </a:cubicBezTo>
                <a:close/>
                <a:moveTo>
                  <a:pt x="516" y="154"/>
                </a:moveTo>
                <a:cubicBezTo>
                  <a:pt x="515" y="153"/>
                  <a:pt x="515" y="151"/>
                  <a:pt x="516" y="151"/>
                </a:cubicBezTo>
                <a:cubicBezTo>
                  <a:pt x="516" y="151"/>
                  <a:pt x="516" y="151"/>
                  <a:pt x="516" y="151"/>
                </a:cubicBezTo>
                <a:cubicBezTo>
                  <a:pt x="517" y="150"/>
                  <a:pt x="518" y="150"/>
                  <a:pt x="519" y="151"/>
                </a:cubicBezTo>
                <a:cubicBezTo>
                  <a:pt x="519" y="151"/>
                  <a:pt x="519" y="151"/>
                  <a:pt x="519" y="151"/>
                </a:cubicBezTo>
                <a:cubicBezTo>
                  <a:pt x="520" y="152"/>
                  <a:pt x="519" y="153"/>
                  <a:pt x="519" y="154"/>
                </a:cubicBezTo>
                <a:cubicBezTo>
                  <a:pt x="519" y="154"/>
                  <a:pt x="519" y="154"/>
                  <a:pt x="519" y="154"/>
                </a:cubicBezTo>
                <a:cubicBezTo>
                  <a:pt x="518" y="154"/>
                  <a:pt x="518" y="154"/>
                  <a:pt x="517" y="154"/>
                </a:cubicBezTo>
                <a:cubicBezTo>
                  <a:pt x="517" y="154"/>
                  <a:pt x="517" y="154"/>
                  <a:pt x="517" y="154"/>
                </a:cubicBezTo>
                <a:cubicBezTo>
                  <a:pt x="517" y="154"/>
                  <a:pt x="516" y="154"/>
                  <a:pt x="516" y="154"/>
                </a:cubicBezTo>
                <a:close/>
                <a:moveTo>
                  <a:pt x="104" y="149"/>
                </a:moveTo>
                <a:cubicBezTo>
                  <a:pt x="103" y="148"/>
                  <a:pt x="103" y="147"/>
                  <a:pt x="104" y="146"/>
                </a:cubicBezTo>
                <a:cubicBezTo>
                  <a:pt x="104" y="146"/>
                  <a:pt x="104" y="146"/>
                  <a:pt x="104" y="146"/>
                </a:cubicBezTo>
                <a:cubicBezTo>
                  <a:pt x="105" y="145"/>
                  <a:pt x="106" y="145"/>
                  <a:pt x="107" y="145"/>
                </a:cubicBezTo>
                <a:cubicBezTo>
                  <a:pt x="107" y="145"/>
                  <a:pt x="107" y="145"/>
                  <a:pt x="107" y="145"/>
                </a:cubicBezTo>
                <a:cubicBezTo>
                  <a:pt x="107" y="146"/>
                  <a:pt x="108" y="147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6" y="149"/>
                  <a:pt x="106" y="149"/>
                  <a:pt x="105" y="149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9"/>
                  <a:pt x="104" y="149"/>
                  <a:pt x="104" y="149"/>
                </a:cubicBezTo>
                <a:close/>
                <a:moveTo>
                  <a:pt x="508" y="145"/>
                </a:moveTo>
                <a:cubicBezTo>
                  <a:pt x="508" y="145"/>
                  <a:pt x="508" y="145"/>
                  <a:pt x="508" y="145"/>
                </a:cubicBezTo>
                <a:cubicBezTo>
                  <a:pt x="508" y="145"/>
                  <a:pt x="508" y="145"/>
                  <a:pt x="508" y="145"/>
                </a:cubicBezTo>
                <a:cubicBezTo>
                  <a:pt x="507" y="144"/>
                  <a:pt x="507" y="143"/>
                  <a:pt x="508" y="142"/>
                </a:cubicBezTo>
                <a:cubicBezTo>
                  <a:pt x="508" y="142"/>
                  <a:pt x="508" y="142"/>
                  <a:pt x="508" y="142"/>
                </a:cubicBezTo>
                <a:cubicBezTo>
                  <a:pt x="509" y="141"/>
                  <a:pt x="510" y="141"/>
                  <a:pt x="511" y="142"/>
                </a:cubicBezTo>
                <a:cubicBezTo>
                  <a:pt x="511" y="142"/>
                  <a:pt x="511" y="142"/>
                  <a:pt x="511" y="142"/>
                </a:cubicBezTo>
                <a:cubicBezTo>
                  <a:pt x="512" y="143"/>
                  <a:pt x="512" y="144"/>
                  <a:pt x="511" y="145"/>
                </a:cubicBezTo>
                <a:cubicBezTo>
                  <a:pt x="511" y="145"/>
                  <a:pt x="511" y="145"/>
                  <a:pt x="511" y="145"/>
                </a:cubicBezTo>
                <a:cubicBezTo>
                  <a:pt x="510" y="145"/>
                  <a:pt x="510" y="145"/>
                  <a:pt x="509" y="145"/>
                </a:cubicBezTo>
                <a:cubicBezTo>
                  <a:pt x="509" y="145"/>
                  <a:pt x="509" y="145"/>
                  <a:pt x="509" y="145"/>
                </a:cubicBezTo>
                <a:cubicBezTo>
                  <a:pt x="509" y="145"/>
                  <a:pt x="508" y="145"/>
                  <a:pt x="508" y="145"/>
                </a:cubicBezTo>
                <a:close/>
                <a:moveTo>
                  <a:pt x="112" y="140"/>
                </a:moveTo>
                <a:cubicBezTo>
                  <a:pt x="111" y="139"/>
                  <a:pt x="111" y="138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3" y="136"/>
                  <a:pt x="114" y="136"/>
                  <a:pt x="115" y="137"/>
                </a:cubicBezTo>
                <a:cubicBezTo>
                  <a:pt x="115" y="137"/>
                  <a:pt x="115" y="137"/>
                  <a:pt x="115" y="137"/>
                </a:cubicBezTo>
                <a:cubicBezTo>
                  <a:pt x="116" y="137"/>
                  <a:pt x="116" y="139"/>
                  <a:pt x="115" y="140"/>
                </a:cubicBezTo>
                <a:cubicBezTo>
                  <a:pt x="115" y="140"/>
                  <a:pt x="115" y="140"/>
                  <a:pt x="115" y="140"/>
                </a:cubicBezTo>
                <a:cubicBezTo>
                  <a:pt x="114" y="140"/>
                  <a:pt x="114" y="140"/>
                  <a:pt x="11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0"/>
                  <a:pt x="112" y="140"/>
                  <a:pt x="112" y="140"/>
                </a:cubicBezTo>
                <a:close/>
                <a:moveTo>
                  <a:pt x="500" y="136"/>
                </a:moveTo>
                <a:cubicBezTo>
                  <a:pt x="499" y="135"/>
                  <a:pt x="499" y="134"/>
                  <a:pt x="500" y="13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1" y="132"/>
                  <a:pt x="502" y="132"/>
                  <a:pt x="503" y="133"/>
                </a:cubicBezTo>
                <a:cubicBezTo>
                  <a:pt x="503" y="133"/>
                  <a:pt x="503" y="133"/>
                  <a:pt x="503" y="133"/>
                </a:cubicBezTo>
                <a:cubicBezTo>
                  <a:pt x="503" y="134"/>
                  <a:pt x="503" y="135"/>
                  <a:pt x="503" y="136"/>
                </a:cubicBezTo>
                <a:cubicBezTo>
                  <a:pt x="503" y="136"/>
                  <a:pt x="503" y="136"/>
                  <a:pt x="503" y="136"/>
                </a:cubicBezTo>
                <a:cubicBezTo>
                  <a:pt x="502" y="136"/>
                  <a:pt x="502" y="137"/>
                  <a:pt x="501" y="137"/>
                </a:cubicBezTo>
                <a:cubicBezTo>
                  <a:pt x="501" y="137"/>
                  <a:pt x="501" y="137"/>
                  <a:pt x="501" y="137"/>
                </a:cubicBezTo>
                <a:cubicBezTo>
                  <a:pt x="501" y="137"/>
                  <a:pt x="500" y="136"/>
                  <a:pt x="500" y="136"/>
                </a:cubicBezTo>
                <a:close/>
                <a:moveTo>
                  <a:pt x="120" y="131"/>
                </a:moveTo>
                <a:cubicBezTo>
                  <a:pt x="120" y="130"/>
                  <a:pt x="120" y="129"/>
                  <a:pt x="121" y="128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1" y="127"/>
                  <a:pt x="123" y="128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4" y="129"/>
                  <a:pt x="124" y="130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2"/>
                  <a:pt x="122" y="132"/>
                  <a:pt x="122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1" y="132"/>
                  <a:pt x="121" y="131"/>
                  <a:pt x="120" y="131"/>
                </a:cubicBezTo>
                <a:close/>
                <a:moveTo>
                  <a:pt x="491" y="128"/>
                </a:moveTo>
                <a:cubicBezTo>
                  <a:pt x="491" y="128"/>
                  <a:pt x="491" y="128"/>
                  <a:pt x="491" y="128"/>
                </a:cubicBezTo>
                <a:cubicBezTo>
                  <a:pt x="491" y="128"/>
                  <a:pt x="491" y="128"/>
                  <a:pt x="491" y="128"/>
                </a:cubicBezTo>
                <a:cubicBezTo>
                  <a:pt x="490" y="127"/>
                  <a:pt x="490" y="126"/>
                  <a:pt x="491" y="125"/>
                </a:cubicBezTo>
                <a:cubicBezTo>
                  <a:pt x="491" y="125"/>
                  <a:pt x="491" y="125"/>
                  <a:pt x="491" y="125"/>
                </a:cubicBezTo>
                <a:cubicBezTo>
                  <a:pt x="492" y="124"/>
                  <a:pt x="493" y="124"/>
                  <a:pt x="494" y="125"/>
                </a:cubicBezTo>
                <a:cubicBezTo>
                  <a:pt x="494" y="125"/>
                  <a:pt x="494" y="125"/>
                  <a:pt x="494" y="125"/>
                </a:cubicBezTo>
                <a:cubicBezTo>
                  <a:pt x="495" y="126"/>
                  <a:pt x="495" y="127"/>
                  <a:pt x="494" y="128"/>
                </a:cubicBezTo>
                <a:cubicBezTo>
                  <a:pt x="494" y="128"/>
                  <a:pt x="494" y="128"/>
                  <a:pt x="494" y="128"/>
                </a:cubicBezTo>
                <a:cubicBezTo>
                  <a:pt x="494" y="128"/>
                  <a:pt x="493" y="128"/>
                  <a:pt x="493" y="128"/>
                </a:cubicBezTo>
                <a:cubicBezTo>
                  <a:pt x="493" y="128"/>
                  <a:pt x="493" y="128"/>
                  <a:pt x="493" y="128"/>
                </a:cubicBezTo>
                <a:cubicBezTo>
                  <a:pt x="492" y="128"/>
                  <a:pt x="492" y="128"/>
                  <a:pt x="491" y="128"/>
                </a:cubicBezTo>
                <a:close/>
                <a:moveTo>
                  <a:pt x="129" y="123"/>
                </a:moveTo>
                <a:cubicBezTo>
                  <a:pt x="129" y="122"/>
                  <a:pt x="129" y="121"/>
                  <a:pt x="129" y="120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0" y="119"/>
                  <a:pt x="132" y="119"/>
                  <a:pt x="132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3" y="121"/>
                  <a:pt x="133" y="122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2" y="123"/>
                  <a:pt x="131" y="124"/>
                  <a:pt x="131" y="124"/>
                </a:cubicBezTo>
                <a:cubicBezTo>
                  <a:pt x="131" y="124"/>
                  <a:pt x="131" y="124"/>
                  <a:pt x="131" y="124"/>
                </a:cubicBezTo>
                <a:cubicBezTo>
                  <a:pt x="130" y="124"/>
                  <a:pt x="130" y="123"/>
                  <a:pt x="129" y="123"/>
                </a:cubicBezTo>
                <a:close/>
                <a:moveTo>
                  <a:pt x="482" y="120"/>
                </a:moveTo>
                <a:cubicBezTo>
                  <a:pt x="481" y="119"/>
                  <a:pt x="481" y="118"/>
                  <a:pt x="482" y="117"/>
                </a:cubicBezTo>
                <a:cubicBezTo>
                  <a:pt x="482" y="117"/>
                  <a:pt x="482" y="117"/>
                  <a:pt x="482" y="117"/>
                </a:cubicBezTo>
                <a:cubicBezTo>
                  <a:pt x="483" y="116"/>
                  <a:pt x="484" y="116"/>
                  <a:pt x="485" y="117"/>
                </a:cubicBezTo>
                <a:cubicBezTo>
                  <a:pt x="485" y="117"/>
                  <a:pt x="485" y="117"/>
                  <a:pt x="485" y="117"/>
                </a:cubicBezTo>
                <a:cubicBezTo>
                  <a:pt x="486" y="118"/>
                  <a:pt x="486" y="119"/>
                  <a:pt x="485" y="120"/>
                </a:cubicBezTo>
                <a:cubicBezTo>
                  <a:pt x="485" y="120"/>
                  <a:pt x="485" y="120"/>
                  <a:pt x="485" y="120"/>
                </a:cubicBezTo>
                <a:cubicBezTo>
                  <a:pt x="485" y="120"/>
                  <a:pt x="484" y="120"/>
                  <a:pt x="484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83" y="120"/>
                  <a:pt x="483" y="120"/>
                  <a:pt x="482" y="120"/>
                </a:cubicBezTo>
                <a:close/>
                <a:moveTo>
                  <a:pt x="138" y="115"/>
                </a:moveTo>
                <a:cubicBezTo>
                  <a:pt x="138" y="114"/>
                  <a:pt x="138" y="113"/>
                  <a:pt x="139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40" y="112"/>
                  <a:pt x="141" y="112"/>
                  <a:pt x="142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2" y="114"/>
                  <a:pt x="142" y="115"/>
                  <a:pt x="141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9" y="116"/>
                  <a:pt x="139" y="116"/>
                  <a:pt x="138" y="115"/>
                </a:cubicBezTo>
                <a:close/>
                <a:moveTo>
                  <a:pt x="473" y="112"/>
                </a:moveTo>
                <a:cubicBezTo>
                  <a:pt x="472" y="112"/>
                  <a:pt x="472" y="110"/>
                  <a:pt x="473" y="110"/>
                </a:cubicBezTo>
                <a:cubicBezTo>
                  <a:pt x="473" y="110"/>
                  <a:pt x="473" y="110"/>
                  <a:pt x="473" y="110"/>
                </a:cubicBezTo>
                <a:cubicBezTo>
                  <a:pt x="473" y="109"/>
                  <a:pt x="475" y="109"/>
                  <a:pt x="475" y="109"/>
                </a:cubicBezTo>
                <a:cubicBezTo>
                  <a:pt x="475" y="109"/>
                  <a:pt x="475" y="109"/>
                  <a:pt x="475" y="109"/>
                </a:cubicBezTo>
                <a:cubicBezTo>
                  <a:pt x="476" y="110"/>
                  <a:pt x="476" y="111"/>
                  <a:pt x="476" y="112"/>
                </a:cubicBezTo>
                <a:cubicBezTo>
                  <a:pt x="476" y="112"/>
                  <a:pt x="476" y="112"/>
                  <a:pt x="476" y="112"/>
                </a:cubicBezTo>
                <a:cubicBezTo>
                  <a:pt x="475" y="113"/>
                  <a:pt x="475" y="113"/>
                  <a:pt x="474" y="113"/>
                </a:cubicBezTo>
                <a:cubicBezTo>
                  <a:pt x="474" y="113"/>
                  <a:pt x="474" y="113"/>
                  <a:pt x="474" y="113"/>
                </a:cubicBezTo>
                <a:cubicBezTo>
                  <a:pt x="474" y="113"/>
                  <a:pt x="473" y="113"/>
                  <a:pt x="473" y="112"/>
                </a:cubicBezTo>
                <a:close/>
                <a:moveTo>
                  <a:pt x="148" y="108"/>
                </a:moveTo>
                <a:cubicBezTo>
                  <a:pt x="147" y="107"/>
                  <a:pt x="147" y="106"/>
                  <a:pt x="148" y="105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9" y="104"/>
                  <a:pt x="151" y="105"/>
                  <a:pt x="151" y="105"/>
                </a:cubicBezTo>
                <a:cubicBezTo>
                  <a:pt x="151" y="105"/>
                  <a:pt x="151" y="105"/>
                  <a:pt x="151" y="105"/>
                </a:cubicBezTo>
                <a:cubicBezTo>
                  <a:pt x="152" y="106"/>
                  <a:pt x="152" y="108"/>
                  <a:pt x="151" y="108"/>
                </a:cubicBezTo>
                <a:cubicBezTo>
                  <a:pt x="151" y="108"/>
                  <a:pt x="151" y="108"/>
                  <a:pt x="151" y="108"/>
                </a:cubicBezTo>
                <a:cubicBezTo>
                  <a:pt x="150" y="108"/>
                  <a:pt x="150" y="109"/>
                  <a:pt x="150" y="109"/>
                </a:cubicBezTo>
                <a:cubicBezTo>
                  <a:pt x="150" y="109"/>
                  <a:pt x="150" y="109"/>
                  <a:pt x="150" y="109"/>
                </a:cubicBezTo>
                <a:cubicBezTo>
                  <a:pt x="149" y="109"/>
                  <a:pt x="148" y="108"/>
                  <a:pt x="148" y="108"/>
                </a:cubicBezTo>
                <a:close/>
                <a:moveTo>
                  <a:pt x="463" y="105"/>
                </a:moveTo>
                <a:cubicBezTo>
                  <a:pt x="463" y="105"/>
                  <a:pt x="462" y="103"/>
                  <a:pt x="463" y="103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64" y="102"/>
                  <a:pt x="465" y="101"/>
                  <a:pt x="466" y="102"/>
                </a:cubicBezTo>
                <a:cubicBezTo>
                  <a:pt x="466" y="102"/>
                  <a:pt x="466" y="102"/>
                  <a:pt x="466" y="102"/>
                </a:cubicBezTo>
                <a:cubicBezTo>
                  <a:pt x="467" y="103"/>
                  <a:pt x="467" y="104"/>
                  <a:pt x="466" y="105"/>
                </a:cubicBezTo>
                <a:cubicBezTo>
                  <a:pt x="466" y="105"/>
                  <a:pt x="466" y="105"/>
                  <a:pt x="466" y="105"/>
                </a:cubicBezTo>
                <a:cubicBezTo>
                  <a:pt x="466" y="105"/>
                  <a:pt x="465" y="106"/>
                  <a:pt x="465" y="106"/>
                </a:cubicBezTo>
                <a:cubicBezTo>
                  <a:pt x="465" y="106"/>
                  <a:pt x="465" y="106"/>
                  <a:pt x="465" y="106"/>
                </a:cubicBezTo>
                <a:cubicBezTo>
                  <a:pt x="464" y="106"/>
                  <a:pt x="464" y="106"/>
                  <a:pt x="463" y="105"/>
                </a:cubicBezTo>
                <a:close/>
                <a:moveTo>
                  <a:pt x="158" y="101"/>
                </a:moveTo>
                <a:cubicBezTo>
                  <a:pt x="157" y="100"/>
                  <a:pt x="157" y="99"/>
                  <a:pt x="158" y="98"/>
                </a:cubicBezTo>
                <a:cubicBezTo>
                  <a:pt x="158" y="98"/>
                  <a:pt x="158" y="98"/>
                  <a:pt x="158" y="98"/>
                </a:cubicBezTo>
                <a:cubicBezTo>
                  <a:pt x="159" y="97"/>
                  <a:pt x="160" y="98"/>
                  <a:pt x="161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100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160" y="102"/>
                  <a:pt x="160" y="102"/>
                  <a:pt x="159" y="102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59" y="102"/>
                  <a:pt x="158" y="101"/>
                  <a:pt x="158" y="101"/>
                </a:cubicBezTo>
                <a:close/>
                <a:moveTo>
                  <a:pt x="454" y="99"/>
                </a:moveTo>
                <a:cubicBezTo>
                  <a:pt x="453" y="98"/>
                  <a:pt x="452" y="97"/>
                  <a:pt x="453" y="96"/>
                </a:cubicBezTo>
                <a:cubicBezTo>
                  <a:pt x="453" y="96"/>
                  <a:pt x="453" y="96"/>
                  <a:pt x="453" y="96"/>
                </a:cubicBezTo>
                <a:cubicBezTo>
                  <a:pt x="454" y="95"/>
                  <a:pt x="455" y="95"/>
                  <a:pt x="456" y="95"/>
                </a:cubicBezTo>
                <a:cubicBezTo>
                  <a:pt x="456" y="95"/>
                  <a:pt x="456" y="95"/>
                  <a:pt x="456" y="95"/>
                </a:cubicBezTo>
                <a:cubicBezTo>
                  <a:pt x="457" y="96"/>
                  <a:pt x="457" y="97"/>
                  <a:pt x="456" y="98"/>
                </a:cubicBezTo>
                <a:cubicBezTo>
                  <a:pt x="456" y="98"/>
                  <a:pt x="456" y="98"/>
                  <a:pt x="456" y="98"/>
                </a:cubicBezTo>
                <a:cubicBezTo>
                  <a:pt x="456" y="99"/>
                  <a:pt x="455" y="99"/>
                  <a:pt x="455" y="99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54" y="99"/>
                  <a:pt x="454" y="99"/>
                  <a:pt x="454" y="99"/>
                </a:cubicBezTo>
                <a:close/>
                <a:moveTo>
                  <a:pt x="168" y="94"/>
                </a:moveTo>
                <a:cubicBezTo>
                  <a:pt x="167" y="93"/>
                  <a:pt x="168" y="92"/>
                  <a:pt x="169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0" y="91"/>
                  <a:pt x="171" y="91"/>
                  <a:pt x="171" y="92"/>
                </a:cubicBezTo>
                <a:cubicBezTo>
                  <a:pt x="171" y="92"/>
                  <a:pt x="171" y="92"/>
                  <a:pt x="171" y="92"/>
                </a:cubicBezTo>
                <a:cubicBezTo>
                  <a:pt x="172" y="93"/>
                  <a:pt x="172" y="94"/>
                  <a:pt x="171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69" y="95"/>
                  <a:pt x="168" y="95"/>
                  <a:pt x="168" y="94"/>
                </a:cubicBezTo>
                <a:close/>
                <a:moveTo>
                  <a:pt x="443" y="93"/>
                </a:moveTo>
                <a:cubicBezTo>
                  <a:pt x="442" y="92"/>
                  <a:pt x="442" y="91"/>
                  <a:pt x="443" y="90"/>
                </a:cubicBezTo>
                <a:cubicBezTo>
                  <a:pt x="443" y="90"/>
                  <a:pt x="443" y="90"/>
                  <a:pt x="443" y="90"/>
                </a:cubicBezTo>
                <a:cubicBezTo>
                  <a:pt x="443" y="89"/>
                  <a:pt x="444" y="89"/>
                  <a:pt x="445" y="89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6" y="90"/>
                  <a:pt x="447" y="91"/>
                  <a:pt x="446" y="92"/>
                </a:cubicBezTo>
                <a:cubicBezTo>
                  <a:pt x="446" y="92"/>
                  <a:pt x="446" y="92"/>
                  <a:pt x="446" y="92"/>
                </a:cubicBezTo>
                <a:cubicBezTo>
                  <a:pt x="446" y="93"/>
                  <a:pt x="445" y="93"/>
                  <a:pt x="444" y="93"/>
                </a:cubicBezTo>
                <a:cubicBezTo>
                  <a:pt x="444" y="93"/>
                  <a:pt x="444" y="93"/>
                  <a:pt x="444" y="93"/>
                </a:cubicBezTo>
                <a:cubicBezTo>
                  <a:pt x="444" y="93"/>
                  <a:pt x="444" y="93"/>
                  <a:pt x="443" y="93"/>
                </a:cubicBezTo>
                <a:close/>
                <a:moveTo>
                  <a:pt x="178" y="88"/>
                </a:moveTo>
                <a:cubicBezTo>
                  <a:pt x="178" y="87"/>
                  <a:pt x="178" y="86"/>
                  <a:pt x="179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1" y="85"/>
                  <a:pt x="182" y="86"/>
                </a:cubicBezTo>
                <a:cubicBezTo>
                  <a:pt x="182" y="86"/>
                  <a:pt x="182" y="86"/>
                  <a:pt x="182" y="86"/>
                </a:cubicBezTo>
                <a:cubicBezTo>
                  <a:pt x="182" y="87"/>
                  <a:pt x="182" y="89"/>
                  <a:pt x="181" y="89"/>
                </a:cubicBezTo>
                <a:cubicBezTo>
                  <a:pt x="181" y="89"/>
                  <a:pt x="181" y="89"/>
                  <a:pt x="181" y="89"/>
                </a:cubicBezTo>
                <a:cubicBezTo>
                  <a:pt x="181" y="89"/>
                  <a:pt x="180" y="89"/>
                  <a:pt x="18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9" y="89"/>
                  <a:pt x="179" y="89"/>
                  <a:pt x="178" y="88"/>
                </a:cubicBezTo>
                <a:close/>
                <a:moveTo>
                  <a:pt x="433" y="87"/>
                </a:moveTo>
                <a:cubicBezTo>
                  <a:pt x="433" y="87"/>
                  <a:pt x="433" y="87"/>
                  <a:pt x="433" y="87"/>
                </a:cubicBezTo>
                <a:cubicBezTo>
                  <a:pt x="433" y="87"/>
                  <a:pt x="433" y="87"/>
                  <a:pt x="433" y="87"/>
                </a:cubicBezTo>
                <a:cubicBezTo>
                  <a:pt x="432" y="86"/>
                  <a:pt x="432" y="85"/>
                  <a:pt x="432" y="84"/>
                </a:cubicBezTo>
                <a:cubicBezTo>
                  <a:pt x="432" y="84"/>
                  <a:pt x="432" y="84"/>
                  <a:pt x="432" y="84"/>
                </a:cubicBezTo>
                <a:cubicBezTo>
                  <a:pt x="433" y="83"/>
                  <a:pt x="434" y="83"/>
                  <a:pt x="435" y="83"/>
                </a:cubicBezTo>
                <a:cubicBezTo>
                  <a:pt x="435" y="83"/>
                  <a:pt x="435" y="83"/>
                  <a:pt x="435" y="83"/>
                </a:cubicBezTo>
                <a:cubicBezTo>
                  <a:pt x="436" y="84"/>
                  <a:pt x="436" y="85"/>
                  <a:pt x="436" y="86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5" y="87"/>
                  <a:pt x="435" y="87"/>
                  <a:pt x="434" y="87"/>
                </a:cubicBezTo>
                <a:cubicBezTo>
                  <a:pt x="434" y="87"/>
                  <a:pt x="434" y="87"/>
                  <a:pt x="434" y="87"/>
                </a:cubicBezTo>
                <a:cubicBezTo>
                  <a:pt x="434" y="87"/>
                  <a:pt x="433" y="87"/>
                  <a:pt x="433" y="87"/>
                </a:cubicBezTo>
                <a:close/>
                <a:moveTo>
                  <a:pt x="189" y="83"/>
                </a:moveTo>
                <a:cubicBezTo>
                  <a:pt x="188" y="82"/>
                  <a:pt x="189" y="81"/>
                  <a:pt x="190" y="80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91" y="80"/>
                  <a:pt x="192" y="80"/>
                  <a:pt x="193" y="81"/>
                </a:cubicBezTo>
                <a:cubicBezTo>
                  <a:pt x="193" y="81"/>
                  <a:pt x="193" y="81"/>
                  <a:pt x="193" y="81"/>
                </a:cubicBezTo>
                <a:cubicBezTo>
                  <a:pt x="193" y="82"/>
                  <a:pt x="193" y="83"/>
                  <a:pt x="192" y="84"/>
                </a:cubicBezTo>
                <a:cubicBezTo>
                  <a:pt x="192" y="84"/>
                  <a:pt x="192" y="84"/>
                  <a:pt x="192" y="84"/>
                </a:cubicBezTo>
                <a:cubicBezTo>
                  <a:pt x="191" y="84"/>
                  <a:pt x="191" y="84"/>
                  <a:pt x="191" y="84"/>
                </a:cubicBezTo>
                <a:cubicBezTo>
                  <a:pt x="191" y="84"/>
                  <a:pt x="191" y="84"/>
                  <a:pt x="191" y="84"/>
                </a:cubicBezTo>
                <a:cubicBezTo>
                  <a:pt x="190" y="84"/>
                  <a:pt x="189" y="83"/>
                  <a:pt x="189" y="83"/>
                </a:cubicBezTo>
                <a:close/>
                <a:moveTo>
                  <a:pt x="422" y="82"/>
                </a:moveTo>
                <a:cubicBezTo>
                  <a:pt x="422" y="82"/>
                  <a:pt x="422" y="82"/>
                  <a:pt x="422" y="82"/>
                </a:cubicBezTo>
                <a:cubicBezTo>
                  <a:pt x="422" y="82"/>
                  <a:pt x="422" y="82"/>
                  <a:pt x="422" y="82"/>
                </a:cubicBezTo>
                <a:cubicBezTo>
                  <a:pt x="421" y="81"/>
                  <a:pt x="421" y="80"/>
                  <a:pt x="421" y="79"/>
                </a:cubicBezTo>
                <a:cubicBezTo>
                  <a:pt x="421" y="79"/>
                  <a:pt x="421" y="79"/>
                  <a:pt x="421" y="79"/>
                </a:cubicBezTo>
                <a:cubicBezTo>
                  <a:pt x="422" y="78"/>
                  <a:pt x="423" y="78"/>
                  <a:pt x="424" y="78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25" y="79"/>
                  <a:pt x="425" y="80"/>
                  <a:pt x="425" y="81"/>
                </a:cubicBezTo>
                <a:cubicBezTo>
                  <a:pt x="425" y="81"/>
                  <a:pt x="425" y="81"/>
                  <a:pt x="425" y="81"/>
                </a:cubicBezTo>
                <a:cubicBezTo>
                  <a:pt x="425" y="81"/>
                  <a:pt x="424" y="82"/>
                  <a:pt x="423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3" y="82"/>
                  <a:pt x="422" y="82"/>
                  <a:pt x="422" y="82"/>
                </a:cubicBezTo>
                <a:close/>
                <a:moveTo>
                  <a:pt x="200" y="78"/>
                </a:moveTo>
                <a:cubicBezTo>
                  <a:pt x="199" y="77"/>
                  <a:pt x="200" y="76"/>
                  <a:pt x="201" y="75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5"/>
                  <a:pt x="203" y="75"/>
                  <a:pt x="204" y="76"/>
                </a:cubicBezTo>
                <a:cubicBezTo>
                  <a:pt x="204" y="76"/>
                  <a:pt x="204" y="76"/>
                  <a:pt x="204" y="76"/>
                </a:cubicBezTo>
                <a:cubicBezTo>
                  <a:pt x="204" y="77"/>
                  <a:pt x="203" y="78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2" y="79"/>
                  <a:pt x="202" y="79"/>
                  <a:pt x="202" y="79"/>
                </a:cubicBezTo>
                <a:cubicBezTo>
                  <a:pt x="201" y="79"/>
                  <a:pt x="200" y="78"/>
                  <a:pt x="200" y="78"/>
                </a:cubicBezTo>
                <a:close/>
                <a:moveTo>
                  <a:pt x="411" y="77"/>
                </a:moveTo>
                <a:cubicBezTo>
                  <a:pt x="410" y="77"/>
                  <a:pt x="410" y="75"/>
                  <a:pt x="410" y="74"/>
                </a:cubicBezTo>
                <a:cubicBezTo>
                  <a:pt x="410" y="74"/>
                  <a:pt x="410" y="74"/>
                  <a:pt x="410" y="74"/>
                </a:cubicBezTo>
                <a:cubicBezTo>
                  <a:pt x="411" y="73"/>
                  <a:pt x="412" y="73"/>
                  <a:pt x="413" y="73"/>
                </a:cubicBezTo>
                <a:cubicBezTo>
                  <a:pt x="413" y="73"/>
                  <a:pt x="413" y="73"/>
                  <a:pt x="413" y="73"/>
                </a:cubicBezTo>
                <a:cubicBezTo>
                  <a:pt x="414" y="74"/>
                  <a:pt x="414" y="75"/>
                  <a:pt x="414" y="76"/>
                </a:cubicBezTo>
                <a:cubicBezTo>
                  <a:pt x="414" y="76"/>
                  <a:pt x="414" y="76"/>
                  <a:pt x="414" y="76"/>
                </a:cubicBezTo>
                <a:cubicBezTo>
                  <a:pt x="414" y="77"/>
                  <a:pt x="413" y="77"/>
                  <a:pt x="412" y="77"/>
                </a:cubicBezTo>
                <a:cubicBezTo>
                  <a:pt x="412" y="77"/>
                  <a:pt x="412" y="77"/>
                  <a:pt x="412" y="77"/>
                </a:cubicBezTo>
                <a:cubicBezTo>
                  <a:pt x="412" y="77"/>
                  <a:pt x="412" y="77"/>
                  <a:pt x="411" y="77"/>
                </a:cubicBezTo>
                <a:close/>
                <a:moveTo>
                  <a:pt x="211" y="73"/>
                </a:moveTo>
                <a:cubicBezTo>
                  <a:pt x="211" y="72"/>
                  <a:pt x="211" y="71"/>
                  <a:pt x="212" y="71"/>
                </a:cubicBezTo>
                <a:cubicBezTo>
                  <a:pt x="212" y="71"/>
                  <a:pt x="212" y="71"/>
                  <a:pt x="212" y="71"/>
                </a:cubicBezTo>
                <a:cubicBezTo>
                  <a:pt x="213" y="70"/>
                  <a:pt x="214" y="71"/>
                  <a:pt x="215" y="72"/>
                </a:cubicBezTo>
                <a:cubicBezTo>
                  <a:pt x="215" y="72"/>
                  <a:pt x="215" y="72"/>
                  <a:pt x="215" y="72"/>
                </a:cubicBezTo>
                <a:cubicBezTo>
                  <a:pt x="215" y="73"/>
                  <a:pt x="215" y="74"/>
                  <a:pt x="214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2" y="74"/>
                  <a:pt x="211" y="74"/>
                  <a:pt x="211" y="73"/>
                </a:cubicBezTo>
                <a:close/>
                <a:moveTo>
                  <a:pt x="400" y="73"/>
                </a:moveTo>
                <a:cubicBezTo>
                  <a:pt x="400" y="73"/>
                  <a:pt x="400" y="73"/>
                  <a:pt x="400" y="73"/>
                </a:cubicBezTo>
                <a:cubicBezTo>
                  <a:pt x="400" y="73"/>
                  <a:pt x="400" y="73"/>
                  <a:pt x="400" y="73"/>
                </a:cubicBezTo>
                <a:cubicBezTo>
                  <a:pt x="399" y="72"/>
                  <a:pt x="399" y="71"/>
                  <a:pt x="399" y="70"/>
                </a:cubicBezTo>
                <a:cubicBezTo>
                  <a:pt x="399" y="70"/>
                  <a:pt x="399" y="70"/>
                  <a:pt x="399" y="70"/>
                </a:cubicBezTo>
                <a:cubicBezTo>
                  <a:pt x="399" y="69"/>
                  <a:pt x="400" y="69"/>
                  <a:pt x="402" y="69"/>
                </a:cubicBezTo>
                <a:cubicBezTo>
                  <a:pt x="402" y="69"/>
                  <a:pt x="402" y="69"/>
                  <a:pt x="402" y="69"/>
                </a:cubicBezTo>
                <a:cubicBezTo>
                  <a:pt x="403" y="69"/>
                  <a:pt x="403" y="70"/>
                  <a:pt x="403" y="71"/>
                </a:cubicBezTo>
                <a:cubicBezTo>
                  <a:pt x="403" y="71"/>
                  <a:pt x="403" y="71"/>
                  <a:pt x="403" y="71"/>
                </a:cubicBezTo>
                <a:cubicBezTo>
                  <a:pt x="402" y="72"/>
                  <a:pt x="402" y="73"/>
                  <a:pt x="40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01" y="73"/>
                  <a:pt x="400" y="73"/>
                  <a:pt x="400" y="73"/>
                </a:cubicBezTo>
                <a:close/>
                <a:moveTo>
                  <a:pt x="222" y="69"/>
                </a:moveTo>
                <a:cubicBezTo>
                  <a:pt x="222" y="68"/>
                  <a:pt x="222" y="67"/>
                  <a:pt x="224" y="67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225" y="66"/>
                  <a:pt x="226" y="67"/>
                  <a:pt x="226" y="68"/>
                </a:cubicBezTo>
                <a:cubicBezTo>
                  <a:pt x="226" y="68"/>
                  <a:pt x="226" y="68"/>
                  <a:pt x="226" y="68"/>
                </a:cubicBezTo>
                <a:cubicBezTo>
                  <a:pt x="226" y="69"/>
                  <a:pt x="226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70"/>
                  <a:pt x="224" y="70"/>
                  <a:pt x="224" y="70"/>
                </a:cubicBezTo>
                <a:cubicBezTo>
                  <a:pt x="224" y="70"/>
                  <a:pt x="224" y="70"/>
                  <a:pt x="224" y="70"/>
                </a:cubicBezTo>
                <a:cubicBezTo>
                  <a:pt x="223" y="70"/>
                  <a:pt x="222" y="70"/>
                  <a:pt x="222" y="69"/>
                </a:cubicBezTo>
                <a:close/>
                <a:moveTo>
                  <a:pt x="389" y="69"/>
                </a:moveTo>
                <a:cubicBezTo>
                  <a:pt x="388" y="69"/>
                  <a:pt x="387" y="68"/>
                  <a:pt x="388" y="66"/>
                </a:cubicBezTo>
                <a:cubicBezTo>
                  <a:pt x="388" y="66"/>
                  <a:pt x="388" y="66"/>
                  <a:pt x="388" y="66"/>
                </a:cubicBezTo>
                <a:cubicBezTo>
                  <a:pt x="388" y="65"/>
                  <a:pt x="389" y="65"/>
                  <a:pt x="390" y="65"/>
                </a:cubicBezTo>
                <a:cubicBezTo>
                  <a:pt x="390" y="65"/>
                  <a:pt x="390" y="65"/>
                  <a:pt x="390" y="65"/>
                </a:cubicBezTo>
                <a:cubicBezTo>
                  <a:pt x="391" y="65"/>
                  <a:pt x="392" y="67"/>
                  <a:pt x="391" y="68"/>
                </a:cubicBezTo>
                <a:cubicBezTo>
                  <a:pt x="391" y="68"/>
                  <a:pt x="391" y="68"/>
                  <a:pt x="391" y="68"/>
                </a:cubicBezTo>
                <a:cubicBezTo>
                  <a:pt x="391" y="68"/>
                  <a:pt x="390" y="69"/>
                  <a:pt x="389" y="69"/>
                </a:cubicBezTo>
                <a:cubicBezTo>
                  <a:pt x="389" y="69"/>
                  <a:pt x="389" y="69"/>
                  <a:pt x="389" y="69"/>
                </a:cubicBezTo>
                <a:cubicBezTo>
                  <a:pt x="389" y="69"/>
                  <a:pt x="389" y="69"/>
                  <a:pt x="389" y="69"/>
                </a:cubicBezTo>
                <a:close/>
                <a:moveTo>
                  <a:pt x="234" y="66"/>
                </a:moveTo>
                <a:cubicBezTo>
                  <a:pt x="233" y="64"/>
                  <a:pt x="234" y="63"/>
                  <a:pt x="235" y="63"/>
                </a:cubicBezTo>
                <a:cubicBezTo>
                  <a:pt x="235" y="63"/>
                  <a:pt x="235" y="63"/>
                  <a:pt x="235" y="63"/>
                </a:cubicBezTo>
                <a:cubicBezTo>
                  <a:pt x="236" y="63"/>
                  <a:pt x="237" y="63"/>
                  <a:pt x="238" y="64"/>
                </a:cubicBezTo>
                <a:cubicBezTo>
                  <a:pt x="238" y="64"/>
                  <a:pt x="238" y="64"/>
                  <a:pt x="238" y="64"/>
                </a:cubicBezTo>
                <a:cubicBezTo>
                  <a:pt x="238" y="66"/>
                  <a:pt x="237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5" y="67"/>
                  <a:pt x="234" y="66"/>
                  <a:pt x="234" y="66"/>
                </a:cubicBezTo>
                <a:close/>
                <a:moveTo>
                  <a:pt x="377" y="66"/>
                </a:moveTo>
                <a:cubicBezTo>
                  <a:pt x="376" y="65"/>
                  <a:pt x="376" y="64"/>
                  <a:pt x="376" y="63"/>
                </a:cubicBezTo>
                <a:cubicBezTo>
                  <a:pt x="376" y="63"/>
                  <a:pt x="376" y="63"/>
                  <a:pt x="376" y="63"/>
                </a:cubicBezTo>
                <a:cubicBezTo>
                  <a:pt x="376" y="62"/>
                  <a:pt x="377" y="62"/>
                  <a:pt x="378" y="62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0" y="62"/>
                  <a:pt x="380" y="63"/>
                  <a:pt x="380" y="64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80" y="65"/>
                  <a:pt x="379" y="66"/>
                  <a:pt x="378" y="66"/>
                </a:cubicBezTo>
                <a:cubicBezTo>
                  <a:pt x="378" y="66"/>
                  <a:pt x="378" y="66"/>
                  <a:pt x="378" y="66"/>
                </a:cubicBezTo>
                <a:cubicBezTo>
                  <a:pt x="378" y="66"/>
                  <a:pt x="378" y="66"/>
                  <a:pt x="377" y="66"/>
                </a:cubicBezTo>
                <a:close/>
                <a:moveTo>
                  <a:pt x="245" y="63"/>
                </a:moveTo>
                <a:cubicBezTo>
                  <a:pt x="245" y="61"/>
                  <a:pt x="246" y="60"/>
                  <a:pt x="247" y="60"/>
                </a:cubicBezTo>
                <a:cubicBezTo>
                  <a:pt x="247" y="60"/>
                  <a:pt x="247" y="60"/>
                  <a:pt x="247" y="60"/>
                </a:cubicBezTo>
                <a:cubicBezTo>
                  <a:pt x="248" y="60"/>
                  <a:pt x="249" y="61"/>
                  <a:pt x="249" y="62"/>
                </a:cubicBezTo>
                <a:cubicBezTo>
                  <a:pt x="249" y="62"/>
                  <a:pt x="249" y="62"/>
                  <a:pt x="249" y="62"/>
                </a:cubicBezTo>
                <a:cubicBezTo>
                  <a:pt x="249" y="63"/>
                  <a:pt x="249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8" y="64"/>
                  <a:pt x="248" y="64"/>
                </a:cubicBezTo>
                <a:cubicBezTo>
                  <a:pt x="248" y="64"/>
                  <a:pt x="247" y="64"/>
                  <a:pt x="247" y="64"/>
                </a:cubicBezTo>
                <a:cubicBezTo>
                  <a:pt x="247" y="64"/>
                  <a:pt x="247" y="64"/>
                  <a:pt x="247" y="64"/>
                </a:cubicBezTo>
                <a:cubicBezTo>
                  <a:pt x="246" y="64"/>
                  <a:pt x="245" y="63"/>
                  <a:pt x="245" y="63"/>
                </a:cubicBezTo>
                <a:close/>
                <a:moveTo>
                  <a:pt x="366" y="63"/>
                </a:moveTo>
                <a:cubicBezTo>
                  <a:pt x="365" y="63"/>
                  <a:pt x="364" y="62"/>
                  <a:pt x="364" y="61"/>
                </a:cubicBezTo>
                <a:cubicBezTo>
                  <a:pt x="364" y="61"/>
                  <a:pt x="364" y="61"/>
                  <a:pt x="364" y="61"/>
                </a:cubicBezTo>
                <a:cubicBezTo>
                  <a:pt x="365" y="60"/>
                  <a:pt x="366" y="59"/>
                  <a:pt x="367" y="59"/>
                </a:cubicBezTo>
                <a:cubicBezTo>
                  <a:pt x="367" y="59"/>
                  <a:pt x="367" y="59"/>
                  <a:pt x="367" y="59"/>
                </a:cubicBezTo>
                <a:cubicBezTo>
                  <a:pt x="368" y="59"/>
                  <a:pt x="368" y="60"/>
                  <a:pt x="368" y="61"/>
                </a:cubicBezTo>
                <a:cubicBezTo>
                  <a:pt x="368" y="61"/>
                  <a:pt x="368" y="61"/>
                  <a:pt x="368" y="61"/>
                </a:cubicBezTo>
                <a:cubicBezTo>
                  <a:pt x="368" y="62"/>
                  <a:pt x="367" y="63"/>
                  <a:pt x="366" y="63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66" y="63"/>
                  <a:pt x="366" y="63"/>
                </a:cubicBezTo>
                <a:close/>
                <a:moveTo>
                  <a:pt x="257" y="60"/>
                </a:moveTo>
                <a:cubicBezTo>
                  <a:pt x="257" y="59"/>
                  <a:pt x="258" y="58"/>
                  <a:pt x="259" y="58"/>
                </a:cubicBezTo>
                <a:cubicBezTo>
                  <a:pt x="259" y="58"/>
                  <a:pt x="259" y="58"/>
                  <a:pt x="259" y="58"/>
                </a:cubicBezTo>
                <a:cubicBezTo>
                  <a:pt x="260" y="57"/>
                  <a:pt x="261" y="58"/>
                  <a:pt x="261" y="59"/>
                </a:cubicBezTo>
                <a:cubicBezTo>
                  <a:pt x="261" y="59"/>
                  <a:pt x="261" y="59"/>
                  <a:pt x="261" y="59"/>
                </a:cubicBezTo>
                <a:cubicBezTo>
                  <a:pt x="261" y="60"/>
                  <a:pt x="260" y="61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9" y="62"/>
                  <a:pt x="259" y="62"/>
                  <a:pt x="259" y="62"/>
                </a:cubicBezTo>
                <a:cubicBezTo>
                  <a:pt x="258" y="62"/>
                  <a:pt x="257" y="61"/>
                  <a:pt x="257" y="60"/>
                </a:cubicBezTo>
                <a:close/>
                <a:moveTo>
                  <a:pt x="354" y="61"/>
                </a:moveTo>
                <a:cubicBezTo>
                  <a:pt x="354" y="61"/>
                  <a:pt x="354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3" y="61"/>
                  <a:pt x="352" y="60"/>
                  <a:pt x="352" y="59"/>
                </a:cubicBezTo>
                <a:cubicBezTo>
                  <a:pt x="352" y="59"/>
                  <a:pt x="352" y="59"/>
                  <a:pt x="352" y="59"/>
                </a:cubicBezTo>
                <a:cubicBezTo>
                  <a:pt x="353" y="57"/>
                  <a:pt x="354" y="57"/>
                  <a:pt x="355" y="57"/>
                </a:cubicBezTo>
                <a:cubicBezTo>
                  <a:pt x="355" y="57"/>
                  <a:pt x="355" y="57"/>
                  <a:pt x="355" y="57"/>
                </a:cubicBezTo>
                <a:cubicBezTo>
                  <a:pt x="356" y="57"/>
                  <a:pt x="357" y="58"/>
                  <a:pt x="356" y="59"/>
                </a:cubicBezTo>
                <a:cubicBezTo>
                  <a:pt x="356" y="59"/>
                  <a:pt x="356" y="59"/>
                  <a:pt x="356" y="59"/>
                </a:cubicBezTo>
                <a:cubicBezTo>
                  <a:pt x="356" y="60"/>
                  <a:pt x="355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lose/>
                <a:moveTo>
                  <a:pt x="269" y="58"/>
                </a:moveTo>
                <a:cubicBezTo>
                  <a:pt x="269" y="57"/>
                  <a:pt x="269" y="56"/>
                  <a:pt x="271" y="56"/>
                </a:cubicBezTo>
                <a:cubicBezTo>
                  <a:pt x="271" y="56"/>
                  <a:pt x="271" y="56"/>
                  <a:pt x="271" y="56"/>
                </a:cubicBezTo>
                <a:cubicBezTo>
                  <a:pt x="272" y="56"/>
                  <a:pt x="273" y="56"/>
                  <a:pt x="273" y="57"/>
                </a:cubicBezTo>
                <a:cubicBezTo>
                  <a:pt x="273" y="57"/>
                  <a:pt x="273" y="57"/>
                  <a:pt x="273" y="57"/>
                </a:cubicBezTo>
                <a:cubicBezTo>
                  <a:pt x="273" y="59"/>
                  <a:pt x="272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70" y="60"/>
                  <a:pt x="269" y="59"/>
                  <a:pt x="269" y="58"/>
                </a:cubicBezTo>
                <a:close/>
                <a:moveTo>
                  <a:pt x="342" y="59"/>
                </a:moveTo>
                <a:cubicBezTo>
                  <a:pt x="342" y="59"/>
                  <a:pt x="342" y="59"/>
                  <a:pt x="342" y="59"/>
                </a:cubicBezTo>
                <a:cubicBezTo>
                  <a:pt x="342" y="59"/>
                  <a:pt x="342" y="59"/>
                  <a:pt x="342" y="59"/>
                </a:cubicBezTo>
                <a:cubicBezTo>
                  <a:pt x="341" y="59"/>
                  <a:pt x="340" y="58"/>
                  <a:pt x="341" y="57"/>
                </a:cubicBezTo>
                <a:cubicBezTo>
                  <a:pt x="341" y="57"/>
                  <a:pt x="341" y="57"/>
                  <a:pt x="341" y="57"/>
                </a:cubicBezTo>
                <a:cubicBezTo>
                  <a:pt x="341" y="56"/>
                  <a:pt x="342" y="55"/>
                  <a:pt x="343" y="55"/>
                </a:cubicBezTo>
                <a:cubicBezTo>
                  <a:pt x="343" y="55"/>
                  <a:pt x="343" y="55"/>
                  <a:pt x="343" y="55"/>
                </a:cubicBezTo>
                <a:cubicBezTo>
                  <a:pt x="344" y="55"/>
                  <a:pt x="345" y="56"/>
                  <a:pt x="345" y="57"/>
                </a:cubicBezTo>
                <a:cubicBezTo>
                  <a:pt x="345" y="57"/>
                  <a:pt x="345" y="57"/>
                  <a:pt x="345" y="57"/>
                </a:cubicBezTo>
                <a:cubicBezTo>
                  <a:pt x="344" y="58"/>
                  <a:pt x="344" y="59"/>
                  <a:pt x="343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43" y="59"/>
                  <a:pt x="342" y="59"/>
                  <a:pt x="342" y="59"/>
                </a:cubicBezTo>
                <a:close/>
                <a:moveTo>
                  <a:pt x="281" y="57"/>
                </a:moveTo>
                <a:cubicBezTo>
                  <a:pt x="281" y="55"/>
                  <a:pt x="281" y="54"/>
                  <a:pt x="283" y="54"/>
                </a:cubicBezTo>
                <a:cubicBezTo>
                  <a:pt x="283" y="54"/>
                  <a:pt x="283" y="54"/>
                  <a:pt x="283" y="54"/>
                </a:cubicBezTo>
                <a:cubicBezTo>
                  <a:pt x="284" y="54"/>
                  <a:pt x="285" y="55"/>
                  <a:pt x="285" y="56"/>
                </a:cubicBezTo>
                <a:cubicBezTo>
                  <a:pt x="285" y="56"/>
                  <a:pt x="285" y="56"/>
                  <a:pt x="285" y="56"/>
                </a:cubicBezTo>
                <a:cubicBezTo>
                  <a:pt x="285" y="57"/>
                  <a:pt x="284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3" y="58"/>
                  <a:pt x="283" y="58"/>
                  <a:pt x="283" y="58"/>
                </a:cubicBezTo>
                <a:cubicBezTo>
                  <a:pt x="282" y="58"/>
                  <a:pt x="281" y="58"/>
                  <a:pt x="281" y="57"/>
                </a:cubicBezTo>
                <a:close/>
                <a:moveTo>
                  <a:pt x="331" y="58"/>
                </a:moveTo>
                <a:cubicBezTo>
                  <a:pt x="331" y="58"/>
                  <a:pt x="331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ubicBezTo>
                  <a:pt x="329" y="58"/>
                  <a:pt x="329" y="57"/>
                  <a:pt x="329" y="56"/>
                </a:cubicBezTo>
                <a:cubicBezTo>
                  <a:pt x="329" y="56"/>
                  <a:pt x="329" y="56"/>
                  <a:pt x="329" y="56"/>
                </a:cubicBezTo>
                <a:cubicBezTo>
                  <a:pt x="329" y="55"/>
                  <a:pt x="330" y="54"/>
                  <a:pt x="331" y="54"/>
                </a:cubicBezTo>
                <a:cubicBezTo>
                  <a:pt x="331" y="54"/>
                  <a:pt x="331" y="54"/>
                  <a:pt x="331" y="54"/>
                </a:cubicBezTo>
                <a:cubicBezTo>
                  <a:pt x="332" y="54"/>
                  <a:pt x="333" y="55"/>
                  <a:pt x="333" y="56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33" y="57"/>
                  <a:pt x="332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ubicBezTo>
                  <a:pt x="331" y="58"/>
                  <a:pt x="331" y="58"/>
                  <a:pt x="331" y="58"/>
                </a:cubicBezTo>
                <a:close/>
                <a:moveTo>
                  <a:pt x="293" y="56"/>
                </a:moveTo>
                <a:cubicBezTo>
                  <a:pt x="293" y="54"/>
                  <a:pt x="293" y="54"/>
                  <a:pt x="295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6" y="53"/>
                  <a:pt x="297" y="54"/>
                  <a:pt x="297" y="55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7" y="57"/>
                  <a:pt x="296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5" y="57"/>
                  <a:pt x="295" y="57"/>
                  <a:pt x="295" y="57"/>
                </a:cubicBezTo>
                <a:cubicBezTo>
                  <a:pt x="294" y="57"/>
                  <a:pt x="293" y="57"/>
                  <a:pt x="293" y="56"/>
                </a:cubicBezTo>
                <a:close/>
                <a:moveTo>
                  <a:pt x="319" y="57"/>
                </a:moveTo>
                <a:cubicBezTo>
                  <a:pt x="318" y="57"/>
                  <a:pt x="317" y="56"/>
                  <a:pt x="317" y="55"/>
                </a:cubicBezTo>
                <a:cubicBezTo>
                  <a:pt x="317" y="55"/>
                  <a:pt x="317" y="55"/>
                  <a:pt x="317" y="55"/>
                </a:cubicBezTo>
                <a:cubicBezTo>
                  <a:pt x="317" y="54"/>
                  <a:pt x="318" y="53"/>
                  <a:pt x="319" y="53"/>
                </a:cubicBezTo>
                <a:cubicBezTo>
                  <a:pt x="319" y="53"/>
                  <a:pt x="319" y="53"/>
                  <a:pt x="319" y="53"/>
                </a:cubicBezTo>
                <a:cubicBezTo>
                  <a:pt x="320" y="53"/>
                  <a:pt x="321" y="54"/>
                  <a:pt x="321" y="55"/>
                </a:cubicBezTo>
                <a:cubicBezTo>
                  <a:pt x="321" y="55"/>
                  <a:pt x="321" y="55"/>
                  <a:pt x="321" y="55"/>
                </a:cubicBezTo>
                <a:cubicBezTo>
                  <a:pt x="321" y="56"/>
                  <a:pt x="320" y="57"/>
                  <a:pt x="319" y="57"/>
                </a:cubicBezTo>
                <a:cubicBezTo>
                  <a:pt x="319" y="57"/>
                  <a:pt x="319" y="57"/>
                  <a:pt x="319" y="57"/>
                </a:cubicBezTo>
                <a:cubicBezTo>
                  <a:pt x="319" y="57"/>
                  <a:pt x="319" y="57"/>
                  <a:pt x="319" y="57"/>
                </a:cubicBezTo>
                <a:close/>
                <a:moveTo>
                  <a:pt x="305" y="55"/>
                </a:moveTo>
                <a:cubicBezTo>
                  <a:pt x="305" y="54"/>
                  <a:pt x="306" y="53"/>
                  <a:pt x="307" y="53"/>
                </a:cubicBezTo>
                <a:cubicBezTo>
                  <a:pt x="307" y="53"/>
                  <a:pt x="307" y="53"/>
                  <a:pt x="307" y="53"/>
                </a:cubicBezTo>
                <a:cubicBezTo>
                  <a:pt x="308" y="53"/>
                  <a:pt x="309" y="54"/>
                  <a:pt x="309" y="55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09" y="56"/>
                  <a:pt x="308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7" y="57"/>
                  <a:pt x="307" y="57"/>
                  <a:pt x="307" y="57"/>
                </a:cubicBezTo>
                <a:cubicBezTo>
                  <a:pt x="306" y="57"/>
                  <a:pt x="305" y="56"/>
                  <a:pt x="305" y="55"/>
                </a:cubicBezTo>
                <a:close/>
                <a:moveTo>
                  <a:pt x="325" y="1002"/>
                </a:moveTo>
                <a:cubicBezTo>
                  <a:pt x="324" y="1002"/>
                  <a:pt x="324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4" y="998"/>
                  <a:pt x="326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6" y="1002"/>
                  <a:pt x="325" y="1002"/>
                  <a:pt x="325" y="1002"/>
                </a:cubicBezTo>
                <a:close/>
                <a:moveTo>
                  <a:pt x="287" y="993"/>
                </a:moveTo>
                <a:cubicBezTo>
                  <a:pt x="286" y="992"/>
                  <a:pt x="287" y="991"/>
                  <a:pt x="288" y="990"/>
                </a:cubicBezTo>
                <a:cubicBezTo>
                  <a:pt x="288" y="990"/>
                  <a:pt x="288" y="990"/>
                  <a:pt x="288" y="990"/>
                </a:cubicBezTo>
                <a:cubicBezTo>
                  <a:pt x="289" y="990"/>
                  <a:pt x="290" y="990"/>
                  <a:pt x="290" y="991"/>
                </a:cubicBezTo>
                <a:cubicBezTo>
                  <a:pt x="290" y="991"/>
                  <a:pt x="290" y="991"/>
                  <a:pt x="290" y="991"/>
                </a:cubicBezTo>
                <a:cubicBezTo>
                  <a:pt x="291" y="992"/>
                  <a:pt x="290" y="993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9" y="994"/>
                  <a:pt x="289" y="994"/>
                  <a:pt x="289" y="994"/>
                </a:cubicBezTo>
                <a:cubicBezTo>
                  <a:pt x="288" y="994"/>
                  <a:pt x="287" y="993"/>
                  <a:pt x="287" y="993"/>
                </a:cubicBezTo>
                <a:close/>
                <a:moveTo>
                  <a:pt x="330" y="991"/>
                </a:moveTo>
                <a:cubicBezTo>
                  <a:pt x="329" y="991"/>
                  <a:pt x="328" y="989"/>
                  <a:pt x="329" y="988"/>
                </a:cubicBezTo>
                <a:cubicBezTo>
                  <a:pt x="329" y="988"/>
                  <a:pt x="329" y="988"/>
                  <a:pt x="329" y="988"/>
                </a:cubicBezTo>
                <a:cubicBezTo>
                  <a:pt x="329" y="987"/>
                  <a:pt x="330" y="987"/>
                  <a:pt x="331" y="987"/>
                </a:cubicBezTo>
                <a:cubicBezTo>
                  <a:pt x="331" y="987"/>
                  <a:pt x="331" y="987"/>
                  <a:pt x="331" y="987"/>
                </a:cubicBezTo>
                <a:cubicBezTo>
                  <a:pt x="333" y="988"/>
                  <a:pt x="333" y="989"/>
                  <a:pt x="333" y="990"/>
                </a:cubicBezTo>
                <a:cubicBezTo>
                  <a:pt x="333" y="990"/>
                  <a:pt x="333" y="990"/>
                  <a:pt x="333" y="990"/>
                </a:cubicBezTo>
                <a:cubicBezTo>
                  <a:pt x="332" y="991"/>
                  <a:pt x="331" y="991"/>
                  <a:pt x="331" y="991"/>
                </a:cubicBezTo>
                <a:cubicBezTo>
                  <a:pt x="331" y="991"/>
                  <a:pt x="331" y="991"/>
                  <a:pt x="331" y="991"/>
                </a:cubicBezTo>
                <a:cubicBezTo>
                  <a:pt x="330" y="991"/>
                  <a:pt x="330" y="991"/>
                  <a:pt x="330" y="991"/>
                </a:cubicBezTo>
                <a:close/>
                <a:moveTo>
                  <a:pt x="282" y="982"/>
                </a:moveTo>
                <a:cubicBezTo>
                  <a:pt x="282" y="981"/>
                  <a:pt x="282" y="980"/>
                  <a:pt x="283" y="979"/>
                </a:cubicBezTo>
                <a:cubicBezTo>
                  <a:pt x="283" y="979"/>
                  <a:pt x="283" y="979"/>
                  <a:pt x="283" y="979"/>
                </a:cubicBezTo>
                <a:cubicBezTo>
                  <a:pt x="284" y="979"/>
                  <a:pt x="285" y="979"/>
                  <a:pt x="286" y="980"/>
                </a:cubicBezTo>
                <a:cubicBezTo>
                  <a:pt x="286" y="980"/>
                  <a:pt x="286" y="980"/>
                  <a:pt x="286" y="980"/>
                </a:cubicBezTo>
                <a:cubicBezTo>
                  <a:pt x="286" y="981"/>
                  <a:pt x="286" y="982"/>
                  <a:pt x="285" y="983"/>
                </a:cubicBezTo>
                <a:cubicBezTo>
                  <a:pt x="285" y="983"/>
                  <a:pt x="285" y="983"/>
                  <a:pt x="285" y="983"/>
                </a:cubicBezTo>
                <a:cubicBezTo>
                  <a:pt x="284" y="983"/>
                  <a:pt x="284" y="983"/>
                  <a:pt x="284" y="983"/>
                </a:cubicBezTo>
                <a:cubicBezTo>
                  <a:pt x="284" y="983"/>
                  <a:pt x="284" y="983"/>
                  <a:pt x="284" y="983"/>
                </a:cubicBezTo>
                <a:cubicBezTo>
                  <a:pt x="283" y="983"/>
                  <a:pt x="282" y="983"/>
                  <a:pt x="282" y="982"/>
                </a:cubicBezTo>
                <a:close/>
                <a:moveTo>
                  <a:pt x="335" y="980"/>
                </a:moveTo>
                <a:cubicBezTo>
                  <a:pt x="334" y="980"/>
                  <a:pt x="333" y="978"/>
                  <a:pt x="334" y="977"/>
                </a:cubicBezTo>
                <a:cubicBezTo>
                  <a:pt x="334" y="977"/>
                  <a:pt x="334" y="977"/>
                  <a:pt x="334" y="977"/>
                </a:cubicBezTo>
                <a:cubicBezTo>
                  <a:pt x="334" y="976"/>
                  <a:pt x="335" y="976"/>
                  <a:pt x="336" y="976"/>
                </a:cubicBezTo>
                <a:cubicBezTo>
                  <a:pt x="336" y="976"/>
                  <a:pt x="336" y="976"/>
                  <a:pt x="336" y="976"/>
                </a:cubicBezTo>
                <a:cubicBezTo>
                  <a:pt x="337" y="977"/>
                  <a:pt x="338" y="978"/>
                  <a:pt x="337" y="979"/>
                </a:cubicBezTo>
                <a:cubicBezTo>
                  <a:pt x="337" y="979"/>
                  <a:pt x="337" y="979"/>
                  <a:pt x="337" y="979"/>
                </a:cubicBezTo>
                <a:cubicBezTo>
                  <a:pt x="337" y="980"/>
                  <a:pt x="336" y="980"/>
                  <a:pt x="336" y="980"/>
                </a:cubicBezTo>
                <a:cubicBezTo>
                  <a:pt x="336" y="980"/>
                  <a:pt x="336" y="980"/>
                  <a:pt x="336" y="980"/>
                </a:cubicBezTo>
                <a:cubicBezTo>
                  <a:pt x="335" y="980"/>
                  <a:pt x="335" y="980"/>
                  <a:pt x="335" y="980"/>
                </a:cubicBezTo>
                <a:close/>
                <a:moveTo>
                  <a:pt x="277" y="971"/>
                </a:moveTo>
                <a:cubicBezTo>
                  <a:pt x="277" y="970"/>
                  <a:pt x="277" y="969"/>
                  <a:pt x="278" y="968"/>
                </a:cubicBezTo>
                <a:cubicBezTo>
                  <a:pt x="278" y="968"/>
                  <a:pt x="278" y="968"/>
                  <a:pt x="278" y="968"/>
                </a:cubicBezTo>
                <a:cubicBezTo>
                  <a:pt x="279" y="968"/>
                  <a:pt x="280" y="968"/>
                  <a:pt x="281" y="969"/>
                </a:cubicBezTo>
                <a:cubicBezTo>
                  <a:pt x="281" y="969"/>
                  <a:pt x="281" y="969"/>
                  <a:pt x="281" y="969"/>
                </a:cubicBezTo>
                <a:cubicBezTo>
                  <a:pt x="281" y="970"/>
                  <a:pt x="281" y="971"/>
                  <a:pt x="280" y="972"/>
                </a:cubicBezTo>
                <a:cubicBezTo>
                  <a:pt x="280" y="972"/>
                  <a:pt x="280" y="972"/>
                  <a:pt x="280" y="972"/>
                </a:cubicBezTo>
                <a:cubicBezTo>
                  <a:pt x="280" y="972"/>
                  <a:pt x="279" y="972"/>
                  <a:pt x="279" y="972"/>
                </a:cubicBezTo>
                <a:cubicBezTo>
                  <a:pt x="279" y="972"/>
                  <a:pt x="279" y="972"/>
                  <a:pt x="279" y="972"/>
                </a:cubicBezTo>
                <a:cubicBezTo>
                  <a:pt x="278" y="972"/>
                  <a:pt x="278" y="972"/>
                  <a:pt x="277" y="971"/>
                </a:cubicBezTo>
                <a:close/>
                <a:moveTo>
                  <a:pt x="340" y="969"/>
                </a:moveTo>
                <a:cubicBezTo>
                  <a:pt x="339" y="969"/>
                  <a:pt x="338" y="967"/>
                  <a:pt x="339" y="966"/>
                </a:cubicBezTo>
                <a:cubicBezTo>
                  <a:pt x="339" y="966"/>
                  <a:pt x="339" y="966"/>
                  <a:pt x="339" y="966"/>
                </a:cubicBezTo>
                <a:cubicBezTo>
                  <a:pt x="339" y="965"/>
                  <a:pt x="340" y="965"/>
                  <a:pt x="341" y="965"/>
                </a:cubicBezTo>
                <a:cubicBezTo>
                  <a:pt x="341" y="965"/>
                  <a:pt x="341" y="965"/>
                  <a:pt x="341" y="965"/>
                </a:cubicBezTo>
                <a:cubicBezTo>
                  <a:pt x="342" y="966"/>
                  <a:pt x="343" y="967"/>
                  <a:pt x="342" y="968"/>
                </a:cubicBezTo>
                <a:cubicBezTo>
                  <a:pt x="342" y="968"/>
                  <a:pt x="342" y="968"/>
                  <a:pt x="342" y="968"/>
                </a:cubicBezTo>
                <a:cubicBezTo>
                  <a:pt x="342" y="969"/>
                  <a:pt x="341" y="969"/>
                  <a:pt x="340" y="969"/>
                </a:cubicBezTo>
                <a:cubicBezTo>
                  <a:pt x="340" y="969"/>
                  <a:pt x="340" y="969"/>
                  <a:pt x="340" y="969"/>
                </a:cubicBezTo>
                <a:cubicBezTo>
                  <a:pt x="340" y="969"/>
                  <a:pt x="340" y="969"/>
                  <a:pt x="340" y="969"/>
                </a:cubicBezTo>
                <a:close/>
                <a:moveTo>
                  <a:pt x="272" y="960"/>
                </a:moveTo>
                <a:cubicBezTo>
                  <a:pt x="272" y="959"/>
                  <a:pt x="272" y="958"/>
                  <a:pt x="273" y="957"/>
                </a:cubicBezTo>
                <a:cubicBezTo>
                  <a:pt x="273" y="957"/>
                  <a:pt x="273" y="957"/>
                  <a:pt x="273" y="957"/>
                </a:cubicBezTo>
                <a:cubicBezTo>
                  <a:pt x="274" y="957"/>
                  <a:pt x="276" y="957"/>
                  <a:pt x="276" y="958"/>
                </a:cubicBezTo>
                <a:cubicBezTo>
                  <a:pt x="276" y="958"/>
                  <a:pt x="276" y="958"/>
                  <a:pt x="276" y="958"/>
                </a:cubicBezTo>
                <a:cubicBezTo>
                  <a:pt x="276" y="959"/>
                  <a:pt x="276" y="960"/>
                  <a:pt x="275" y="961"/>
                </a:cubicBezTo>
                <a:cubicBezTo>
                  <a:pt x="275" y="961"/>
                  <a:pt x="275" y="961"/>
                  <a:pt x="275" y="961"/>
                </a:cubicBezTo>
                <a:cubicBezTo>
                  <a:pt x="275" y="961"/>
                  <a:pt x="274" y="961"/>
                  <a:pt x="274" y="961"/>
                </a:cubicBezTo>
                <a:cubicBezTo>
                  <a:pt x="274" y="961"/>
                  <a:pt x="274" y="961"/>
                  <a:pt x="274" y="961"/>
                </a:cubicBezTo>
                <a:cubicBezTo>
                  <a:pt x="273" y="961"/>
                  <a:pt x="273" y="961"/>
                  <a:pt x="272" y="960"/>
                </a:cubicBezTo>
                <a:close/>
                <a:moveTo>
                  <a:pt x="344" y="958"/>
                </a:moveTo>
                <a:cubicBezTo>
                  <a:pt x="343" y="958"/>
                  <a:pt x="343" y="956"/>
                  <a:pt x="343" y="955"/>
                </a:cubicBezTo>
                <a:cubicBezTo>
                  <a:pt x="343" y="955"/>
                  <a:pt x="343" y="955"/>
                  <a:pt x="343" y="955"/>
                </a:cubicBezTo>
                <a:cubicBezTo>
                  <a:pt x="344" y="954"/>
                  <a:pt x="345" y="954"/>
                  <a:pt x="346" y="954"/>
                </a:cubicBezTo>
                <a:cubicBezTo>
                  <a:pt x="346" y="954"/>
                  <a:pt x="346" y="954"/>
                  <a:pt x="346" y="954"/>
                </a:cubicBezTo>
                <a:cubicBezTo>
                  <a:pt x="347" y="955"/>
                  <a:pt x="347" y="956"/>
                  <a:pt x="347" y="957"/>
                </a:cubicBezTo>
                <a:cubicBezTo>
                  <a:pt x="347" y="957"/>
                  <a:pt x="347" y="957"/>
                  <a:pt x="347" y="957"/>
                </a:cubicBezTo>
                <a:cubicBezTo>
                  <a:pt x="347" y="958"/>
                  <a:pt x="346" y="958"/>
                  <a:pt x="345" y="958"/>
                </a:cubicBezTo>
                <a:cubicBezTo>
                  <a:pt x="345" y="958"/>
                  <a:pt x="345" y="958"/>
                  <a:pt x="345" y="958"/>
                </a:cubicBezTo>
                <a:cubicBezTo>
                  <a:pt x="345" y="958"/>
                  <a:pt x="345" y="958"/>
                  <a:pt x="344" y="958"/>
                </a:cubicBezTo>
                <a:close/>
                <a:moveTo>
                  <a:pt x="268" y="949"/>
                </a:moveTo>
                <a:cubicBezTo>
                  <a:pt x="267" y="948"/>
                  <a:pt x="268" y="947"/>
                  <a:pt x="269" y="946"/>
                </a:cubicBezTo>
                <a:cubicBezTo>
                  <a:pt x="269" y="946"/>
                  <a:pt x="269" y="946"/>
                  <a:pt x="269" y="946"/>
                </a:cubicBezTo>
                <a:cubicBezTo>
                  <a:pt x="270" y="946"/>
                  <a:pt x="271" y="946"/>
                  <a:pt x="271" y="947"/>
                </a:cubicBezTo>
                <a:cubicBezTo>
                  <a:pt x="271" y="947"/>
                  <a:pt x="271" y="947"/>
                  <a:pt x="271" y="947"/>
                </a:cubicBezTo>
                <a:cubicBezTo>
                  <a:pt x="272" y="948"/>
                  <a:pt x="271" y="949"/>
                  <a:pt x="270" y="950"/>
                </a:cubicBezTo>
                <a:cubicBezTo>
                  <a:pt x="270" y="950"/>
                  <a:pt x="270" y="950"/>
                  <a:pt x="270" y="950"/>
                </a:cubicBezTo>
                <a:cubicBezTo>
                  <a:pt x="270" y="950"/>
                  <a:pt x="270" y="950"/>
                  <a:pt x="269" y="950"/>
                </a:cubicBezTo>
                <a:cubicBezTo>
                  <a:pt x="269" y="950"/>
                  <a:pt x="269" y="950"/>
                  <a:pt x="269" y="950"/>
                </a:cubicBezTo>
                <a:cubicBezTo>
                  <a:pt x="269" y="950"/>
                  <a:pt x="268" y="950"/>
                  <a:pt x="268" y="949"/>
                </a:cubicBezTo>
                <a:close/>
                <a:moveTo>
                  <a:pt x="349" y="947"/>
                </a:moveTo>
                <a:cubicBezTo>
                  <a:pt x="348" y="947"/>
                  <a:pt x="348" y="945"/>
                  <a:pt x="348" y="944"/>
                </a:cubicBezTo>
                <a:cubicBezTo>
                  <a:pt x="348" y="944"/>
                  <a:pt x="348" y="944"/>
                  <a:pt x="348" y="944"/>
                </a:cubicBezTo>
                <a:cubicBezTo>
                  <a:pt x="349" y="943"/>
                  <a:pt x="350" y="943"/>
                  <a:pt x="351" y="943"/>
                </a:cubicBezTo>
                <a:cubicBezTo>
                  <a:pt x="351" y="943"/>
                  <a:pt x="351" y="943"/>
                  <a:pt x="351" y="943"/>
                </a:cubicBezTo>
                <a:cubicBezTo>
                  <a:pt x="352" y="944"/>
                  <a:pt x="352" y="945"/>
                  <a:pt x="352" y="946"/>
                </a:cubicBezTo>
                <a:cubicBezTo>
                  <a:pt x="352" y="946"/>
                  <a:pt x="352" y="946"/>
                  <a:pt x="352" y="946"/>
                </a:cubicBezTo>
                <a:cubicBezTo>
                  <a:pt x="351" y="947"/>
                  <a:pt x="351" y="947"/>
                  <a:pt x="350" y="947"/>
                </a:cubicBezTo>
                <a:cubicBezTo>
                  <a:pt x="350" y="947"/>
                  <a:pt x="350" y="947"/>
                  <a:pt x="350" y="947"/>
                </a:cubicBezTo>
                <a:cubicBezTo>
                  <a:pt x="350" y="947"/>
                  <a:pt x="349" y="947"/>
                  <a:pt x="349" y="947"/>
                </a:cubicBezTo>
                <a:close/>
                <a:moveTo>
                  <a:pt x="263" y="938"/>
                </a:moveTo>
                <a:cubicBezTo>
                  <a:pt x="262" y="937"/>
                  <a:pt x="263" y="936"/>
                  <a:pt x="264" y="935"/>
                </a:cubicBezTo>
                <a:cubicBezTo>
                  <a:pt x="264" y="935"/>
                  <a:pt x="264" y="935"/>
                  <a:pt x="264" y="935"/>
                </a:cubicBezTo>
                <a:cubicBezTo>
                  <a:pt x="265" y="935"/>
                  <a:pt x="266" y="935"/>
                  <a:pt x="266" y="936"/>
                </a:cubicBezTo>
                <a:cubicBezTo>
                  <a:pt x="266" y="936"/>
                  <a:pt x="266" y="936"/>
                  <a:pt x="266" y="936"/>
                </a:cubicBezTo>
                <a:cubicBezTo>
                  <a:pt x="267" y="937"/>
                  <a:pt x="266" y="938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5" y="939"/>
                  <a:pt x="265" y="939"/>
                  <a:pt x="265" y="939"/>
                </a:cubicBezTo>
                <a:cubicBezTo>
                  <a:pt x="264" y="939"/>
                  <a:pt x="263" y="939"/>
                  <a:pt x="263" y="938"/>
                </a:cubicBezTo>
                <a:close/>
                <a:moveTo>
                  <a:pt x="354" y="936"/>
                </a:moveTo>
                <a:cubicBezTo>
                  <a:pt x="353" y="936"/>
                  <a:pt x="353" y="934"/>
                  <a:pt x="353" y="933"/>
                </a:cubicBezTo>
                <a:cubicBezTo>
                  <a:pt x="353" y="933"/>
                  <a:pt x="353" y="933"/>
                  <a:pt x="353" y="933"/>
                </a:cubicBezTo>
                <a:cubicBezTo>
                  <a:pt x="353" y="932"/>
                  <a:pt x="355" y="932"/>
                  <a:pt x="356" y="932"/>
                </a:cubicBezTo>
                <a:cubicBezTo>
                  <a:pt x="356" y="932"/>
                  <a:pt x="356" y="932"/>
                  <a:pt x="356" y="932"/>
                </a:cubicBezTo>
                <a:cubicBezTo>
                  <a:pt x="357" y="933"/>
                  <a:pt x="357" y="934"/>
                  <a:pt x="357" y="935"/>
                </a:cubicBezTo>
                <a:cubicBezTo>
                  <a:pt x="357" y="935"/>
                  <a:pt x="357" y="935"/>
                  <a:pt x="357" y="935"/>
                </a:cubicBezTo>
                <a:cubicBezTo>
                  <a:pt x="356" y="936"/>
                  <a:pt x="356" y="936"/>
                  <a:pt x="355" y="936"/>
                </a:cubicBezTo>
                <a:cubicBezTo>
                  <a:pt x="355" y="936"/>
                  <a:pt x="355" y="936"/>
                  <a:pt x="355" y="936"/>
                </a:cubicBezTo>
                <a:cubicBezTo>
                  <a:pt x="355" y="936"/>
                  <a:pt x="354" y="936"/>
                  <a:pt x="354" y="936"/>
                </a:cubicBezTo>
                <a:close/>
                <a:moveTo>
                  <a:pt x="258" y="927"/>
                </a:moveTo>
                <a:cubicBezTo>
                  <a:pt x="257" y="926"/>
                  <a:pt x="258" y="925"/>
                  <a:pt x="259" y="924"/>
                </a:cubicBezTo>
                <a:cubicBezTo>
                  <a:pt x="259" y="924"/>
                  <a:pt x="259" y="924"/>
                  <a:pt x="259" y="924"/>
                </a:cubicBezTo>
                <a:cubicBezTo>
                  <a:pt x="260" y="924"/>
                  <a:pt x="261" y="924"/>
                  <a:pt x="262" y="925"/>
                </a:cubicBezTo>
                <a:cubicBezTo>
                  <a:pt x="262" y="925"/>
                  <a:pt x="262" y="925"/>
                  <a:pt x="262" y="925"/>
                </a:cubicBezTo>
                <a:cubicBezTo>
                  <a:pt x="262" y="926"/>
                  <a:pt x="262" y="927"/>
                  <a:pt x="261" y="928"/>
                </a:cubicBezTo>
                <a:cubicBezTo>
                  <a:pt x="261" y="928"/>
                  <a:pt x="261" y="928"/>
                  <a:pt x="261" y="928"/>
                </a:cubicBezTo>
                <a:cubicBezTo>
                  <a:pt x="260" y="928"/>
                  <a:pt x="260" y="928"/>
                  <a:pt x="260" y="928"/>
                </a:cubicBezTo>
                <a:cubicBezTo>
                  <a:pt x="260" y="928"/>
                  <a:pt x="260" y="928"/>
                  <a:pt x="260" y="928"/>
                </a:cubicBezTo>
                <a:cubicBezTo>
                  <a:pt x="259" y="928"/>
                  <a:pt x="258" y="928"/>
                  <a:pt x="258" y="927"/>
                </a:cubicBezTo>
                <a:close/>
                <a:moveTo>
                  <a:pt x="359" y="925"/>
                </a:moveTo>
                <a:cubicBezTo>
                  <a:pt x="358" y="925"/>
                  <a:pt x="357" y="923"/>
                  <a:pt x="358" y="922"/>
                </a:cubicBezTo>
                <a:cubicBezTo>
                  <a:pt x="358" y="922"/>
                  <a:pt x="358" y="922"/>
                  <a:pt x="358" y="922"/>
                </a:cubicBezTo>
                <a:cubicBezTo>
                  <a:pt x="358" y="921"/>
                  <a:pt x="359" y="921"/>
                  <a:pt x="360" y="921"/>
                </a:cubicBezTo>
                <a:cubicBezTo>
                  <a:pt x="360" y="921"/>
                  <a:pt x="360" y="921"/>
                  <a:pt x="360" y="921"/>
                </a:cubicBezTo>
                <a:cubicBezTo>
                  <a:pt x="361" y="922"/>
                  <a:pt x="362" y="923"/>
                  <a:pt x="361" y="924"/>
                </a:cubicBezTo>
                <a:cubicBezTo>
                  <a:pt x="361" y="924"/>
                  <a:pt x="361" y="924"/>
                  <a:pt x="361" y="924"/>
                </a:cubicBezTo>
                <a:cubicBezTo>
                  <a:pt x="361" y="925"/>
                  <a:pt x="360" y="925"/>
                  <a:pt x="360" y="925"/>
                </a:cubicBezTo>
                <a:cubicBezTo>
                  <a:pt x="360" y="925"/>
                  <a:pt x="360" y="925"/>
                  <a:pt x="360" y="925"/>
                </a:cubicBezTo>
                <a:cubicBezTo>
                  <a:pt x="359" y="925"/>
                  <a:pt x="359" y="925"/>
                  <a:pt x="359" y="925"/>
                </a:cubicBezTo>
                <a:close/>
                <a:moveTo>
                  <a:pt x="253" y="916"/>
                </a:moveTo>
                <a:cubicBezTo>
                  <a:pt x="253" y="915"/>
                  <a:pt x="253" y="914"/>
                  <a:pt x="254" y="913"/>
                </a:cubicBezTo>
                <a:cubicBezTo>
                  <a:pt x="254" y="913"/>
                  <a:pt x="254" y="913"/>
                  <a:pt x="254" y="913"/>
                </a:cubicBezTo>
                <a:cubicBezTo>
                  <a:pt x="255" y="913"/>
                  <a:pt x="256" y="913"/>
                  <a:pt x="257" y="914"/>
                </a:cubicBezTo>
                <a:cubicBezTo>
                  <a:pt x="257" y="914"/>
                  <a:pt x="257" y="914"/>
                  <a:pt x="257" y="914"/>
                </a:cubicBezTo>
                <a:cubicBezTo>
                  <a:pt x="257" y="915"/>
                  <a:pt x="257" y="916"/>
                  <a:pt x="256" y="917"/>
                </a:cubicBezTo>
                <a:cubicBezTo>
                  <a:pt x="256" y="917"/>
                  <a:pt x="256" y="917"/>
                  <a:pt x="256" y="917"/>
                </a:cubicBezTo>
                <a:cubicBezTo>
                  <a:pt x="255" y="917"/>
                  <a:pt x="255" y="917"/>
                  <a:pt x="255" y="917"/>
                </a:cubicBezTo>
                <a:cubicBezTo>
                  <a:pt x="255" y="917"/>
                  <a:pt x="255" y="917"/>
                  <a:pt x="255" y="917"/>
                </a:cubicBezTo>
                <a:cubicBezTo>
                  <a:pt x="254" y="917"/>
                  <a:pt x="253" y="917"/>
                  <a:pt x="253" y="916"/>
                </a:cubicBezTo>
                <a:close/>
                <a:moveTo>
                  <a:pt x="364" y="914"/>
                </a:moveTo>
                <a:cubicBezTo>
                  <a:pt x="363" y="914"/>
                  <a:pt x="362" y="912"/>
                  <a:pt x="363" y="911"/>
                </a:cubicBezTo>
                <a:cubicBezTo>
                  <a:pt x="363" y="911"/>
                  <a:pt x="363" y="911"/>
                  <a:pt x="363" y="911"/>
                </a:cubicBezTo>
                <a:cubicBezTo>
                  <a:pt x="363" y="910"/>
                  <a:pt x="364" y="910"/>
                  <a:pt x="365" y="910"/>
                </a:cubicBezTo>
                <a:cubicBezTo>
                  <a:pt x="365" y="910"/>
                  <a:pt x="365" y="910"/>
                  <a:pt x="365" y="910"/>
                </a:cubicBezTo>
                <a:cubicBezTo>
                  <a:pt x="366" y="911"/>
                  <a:pt x="367" y="912"/>
                  <a:pt x="366" y="913"/>
                </a:cubicBezTo>
                <a:cubicBezTo>
                  <a:pt x="366" y="913"/>
                  <a:pt x="366" y="913"/>
                  <a:pt x="366" y="913"/>
                </a:cubicBezTo>
                <a:cubicBezTo>
                  <a:pt x="366" y="914"/>
                  <a:pt x="365" y="914"/>
                  <a:pt x="364" y="914"/>
                </a:cubicBezTo>
                <a:cubicBezTo>
                  <a:pt x="364" y="914"/>
                  <a:pt x="364" y="914"/>
                  <a:pt x="364" y="914"/>
                </a:cubicBezTo>
                <a:cubicBezTo>
                  <a:pt x="364" y="914"/>
                  <a:pt x="364" y="914"/>
                  <a:pt x="364" y="914"/>
                </a:cubicBezTo>
                <a:close/>
                <a:moveTo>
                  <a:pt x="248" y="905"/>
                </a:moveTo>
                <a:cubicBezTo>
                  <a:pt x="248" y="904"/>
                  <a:pt x="248" y="903"/>
                  <a:pt x="249" y="902"/>
                </a:cubicBezTo>
                <a:cubicBezTo>
                  <a:pt x="249" y="902"/>
                  <a:pt x="249" y="902"/>
                  <a:pt x="249" y="902"/>
                </a:cubicBezTo>
                <a:cubicBezTo>
                  <a:pt x="250" y="902"/>
                  <a:pt x="251" y="902"/>
                  <a:pt x="252" y="903"/>
                </a:cubicBezTo>
                <a:cubicBezTo>
                  <a:pt x="252" y="903"/>
                  <a:pt x="252" y="903"/>
                  <a:pt x="252" y="903"/>
                </a:cubicBezTo>
                <a:cubicBezTo>
                  <a:pt x="252" y="904"/>
                  <a:pt x="252" y="905"/>
                  <a:pt x="251" y="906"/>
                </a:cubicBezTo>
                <a:cubicBezTo>
                  <a:pt x="251" y="906"/>
                  <a:pt x="251" y="906"/>
                  <a:pt x="251" y="906"/>
                </a:cubicBezTo>
                <a:cubicBezTo>
                  <a:pt x="251" y="906"/>
                  <a:pt x="250" y="906"/>
                  <a:pt x="250" y="906"/>
                </a:cubicBezTo>
                <a:cubicBezTo>
                  <a:pt x="250" y="906"/>
                  <a:pt x="250" y="906"/>
                  <a:pt x="250" y="906"/>
                </a:cubicBezTo>
                <a:cubicBezTo>
                  <a:pt x="249" y="906"/>
                  <a:pt x="249" y="906"/>
                  <a:pt x="248" y="905"/>
                </a:cubicBezTo>
                <a:close/>
                <a:moveTo>
                  <a:pt x="368" y="903"/>
                </a:moveTo>
                <a:cubicBezTo>
                  <a:pt x="367" y="903"/>
                  <a:pt x="367" y="901"/>
                  <a:pt x="367" y="900"/>
                </a:cubicBezTo>
                <a:cubicBezTo>
                  <a:pt x="367" y="900"/>
                  <a:pt x="367" y="900"/>
                  <a:pt x="367" y="900"/>
                </a:cubicBezTo>
                <a:cubicBezTo>
                  <a:pt x="368" y="899"/>
                  <a:pt x="369" y="899"/>
                  <a:pt x="370" y="899"/>
                </a:cubicBezTo>
                <a:cubicBezTo>
                  <a:pt x="370" y="899"/>
                  <a:pt x="370" y="899"/>
                  <a:pt x="370" y="899"/>
                </a:cubicBezTo>
                <a:cubicBezTo>
                  <a:pt x="371" y="900"/>
                  <a:pt x="372" y="901"/>
                  <a:pt x="371" y="902"/>
                </a:cubicBezTo>
                <a:cubicBezTo>
                  <a:pt x="371" y="902"/>
                  <a:pt x="371" y="902"/>
                  <a:pt x="371" y="902"/>
                </a:cubicBezTo>
                <a:cubicBezTo>
                  <a:pt x="371" y="903"/>
                  <a:pt x="370" y="903"/>
                  <a:pt x="369" y="903"/>
                </a:cubicBezTo>
                <a:cubicBezTo>
                  <a:pt x="369" y="903"/>
                  <a:pt x="369" y="903"/>
                  <a:pt x="369" y="903"/>
                </a:cubicBezTo>
                <a:cubicBezTo>
                  <a:pt x="369" y="903"/>
                  <a:pt x="369" y="903"/>
                  <a:pt x="368" y="903"/>
                </a:cubicBezTo>
                <a:close/>
                <a:moveTo>
                  <a:pt x="243" y="894"/>
                </a:moveTo>
                <a:cubicBezTo>
                  <a:pt x="243" y="893"/>
                  <a:pt x="243" y="892"/>
                  <a:pt x="244" y="891"/>
                </a:cubicBezTo>
                <a:cubicBezTo>
                  <a:pt x="244" y="891"/>
                  <a:pt x="244" y="891"/>
                  <a:pt x="244" y="891"/>
                </a:cubicBezTo>
                <a:cubicBezTo>
                  <a:pt x="245" y="891"/>
                  <a:pt x="247" y="891"/>
                  <a:pt x="247" y="892"/>
                </a:cubicBezTo>
                <a:cubicBezTo>
                  <a:pt x="247" y="892"/>
                  <a:pt x="247" y="892"/>
                  <a:pt x="247" y="892"/>
                </a:cubicBezTo>
                <a:cubicBezTo>
                  <a:pt x="248" y="893"/>
                  <a:pt x="247" y="894"/>
                  <a:pt x="246" y="895"/>
                </a:cubicBezTo>
                <a:cubicBezTo>
                  <a:pt x="246" y="895"/>
                  <a:pt x="246" y="895"/>
                  <a:pt x="246" y="895"/>
                </a:cubicBezTo>
                <a:cubicBezTo>
                  <a:pt x="246" y="895"/>
                  <a:pt x="246" y="895"/>
                  <a:pt x="245" y="895"/>
                </a:cubicBezTo>
                <a:cubicBezTo>
                  <a:pt x="245" y="895"/>
                  <a:pt x="245" y="895"/>
                  <a:pt x="245" y="895"/>
                </a:cubicBezTo>
                <a:cubicBezTo>
                  <a:pt x="245" y="895"/>
                  <a:pt x="244" y="895"/>
                  <a:pt x="243" y="894"/>
                </a:cubicBezTo>
                <a:close/>
                <a:moveTo>
                  <a:pt x="373" y="892"/>
                </a:moveTo>
                <a:cubicBezTo>
                  <a:pt x="372" y="892"/>
                  <a:pt x="372" y="890"/>
                  <a:pt x="372" y="889"/>
                </a:cubicBezTo>
                <a:cubicBezTo>
                  <a:pt x="372" y="889"/>
                  <a:pt x="372" y="889"/>
                  <a:pt x="372" y="889"/>
                </a:cubicBezTo>
                <a:cubicBezTo>
                  <a:pt x="373" y="888"/>
                  <a:pt x="374" y="888"/>
                  <a:pt x="375" y="888"/>
                </a:cubicBezTo>
                <a:cubicBezTo>
                  <a:pt x="375" y="888"/>
                  <a:pt x="375" y="888"/>
                  <a:pt x="375" y="888"/>
                </a:cubicBezTo>
                <a:cubicBezTo>
                  <a:pt x="376" y="889"/>
                  <a:pt x="376" y="890"/>
                  <a:pt x="376" y="891"/>
                </a:cubicBezTo>
                <a:cubicBezTo>
                  <a:pt x="376" y="891"/>
                  <a:pt x="376" y="891"/>
                  <a:pt x="376" y="891"/>
                </a:cubicBezTo>
                <a:cubicBezTo>
                  <a:pt x="376" y="892"/>
                  <a:pt x="375" y="892"/>
                  <a:pt x="374" y="892"/>
                </a:cubicBezTo>
                <a:cubicBezTo>
                  <a:pt x="374" y="892"/>
                  <a:pt x="374" y="892"/>
                  <a:pt x="374" y="892"/>
                </a:cubicBezTo>
                <a:cubicBezTo>
                  <a:pt x="374" y="892"/>
                  <a:pt x="374" y="892"/>
                  <a:pt x="373" y="892"/>
                </a:cubicBezTo>
                <a:close/>
                <a:moveTo>
                  <a:pt x="239" y="883"/>
                </a:moveTo>
                <a:cubicBezTo>
                  <a:pt x="238" y="882"/>
                  <a:pt x="239" y="881"/>
                  <a:pt x="240" y="880"/>
                </a:cubicBezTo>
                <a:cubicBezTo>
                  <a:pt x="240" y="880"/>
                  <a:pt x="240" y="880"/>
                  <a:pt x="240" y="880"/>
                </a:cubicBezTo>
                <a:cubicBezTo>
                  <a:pt x="241" y="880"/>
                  <a:pt x="242" y="880"/>
                  <a:pt x="242" y="881"/>
                </a:cubicBezTo>
                <a:cubicBezTo>
                  <a:pt x="242" y="881"/>
                  <a:pt x="242" y="881"/>
                  <a:pt x="242" y="881"/>
                </a:cubicBezTo>
                <a:cubicBezTo>
                  <a:pt x="243" y="882"/>
                  <a:pt x="242" y="883"/>
                  <a:pt x="241" y="884"/>
                </a:cubicBezTo>
                <a:cubicBezTo>
                  <a:pt x="241" y="884"/>
                  <a:pt x="241" y="884"/>
                  <a:pt x="241" y="884"/>
                </a:cubicBezTo>
                <a:cubicBezTo>
                  <a:pt x="241" y="884"/>
                  <a:pt x="241" y="884"/>
                  <a:pt x="240" y="884"/>
                </a:cubicBezTo>
                <a:cubicBezTo>
                  <a:pt x="240" y="884"/>
                  <a:pt x="240" y="884"/>
                  <a:pt x="240" y="884"/>
                </a:cubicBezTo>
                <a:cubicBezTo>
                  <a:pt x="240" y="884"/>
                  <a:pt x="239" y="884"/>
                  <a:pt x="239" y="883"/>
                </a:cubicBezTo>
                <a:close/>
                <a:moveTo>
                  <a:pt x="378" y="881"/>
                </a:moveTo>
                <a:cubicBezTo>
                  <a:pt x="377" y="881"/>
                  <a:pt x="377" y="879"/>
                  <a:pt x="377" y="878"/>
                </a:cubicBezTo>
                <a:cubicBezTo>
                  <a:pt x="377" y="878"/>
                  <a:pt x="377" y="878"/>
                  <a:pt x="377" y="878"/>
                </a:cubicBezTo>
                <a:cubicBezTo>
                  <a:pt x="377" y="877"/>
                  <a:pt x="379" y="877"/>
                  <a:pt x="380" y="877"/>
                </a:cubicBezTo>
                <a:cubicBezTo>
                  <a:pt x="380" y="877"/>
                  <a:pt x="380" y="877"/>
                  <a:pt x="380" y="877"/>
                </a:cubicBezTo>
                <a:cubicBezTo>
                  <a:pt x="381" y="878"/>
                  <a:pt x="381" y="879"/>
                  <a:pt x="381" y="880"/>
                </a:cubicBezTo>
                <a:cubicBezTo>
                  <a:pt x="381" y="880"/>
                  <a:pt x="381" y="880"/>
                  <a:pt x="381" y="880"/>
                </a:cubicBezTo>
                <a:cubicBezTo>
                  <a:pt x="380" y="881"/>
                  <a:pt x="380" y="881"/>
                  <a:pt x="379" y="881"/>
                </a:cubicBezTo>
                <a:cubicBezTo>
                  <a:pt x="379" y="881"/>
                  <a:pt x="379" y="881"/>
                  <a:pt x="379" y="881"/>
                </a:cubicBezTo>
                <a:cubicBezTo>
                  <a:pt x="379" y="881"/>
                  <a:pt x="378" y="881"/>
                  <a:pt x="378" y="881"/>
                </a:cubicBezTo>
                <a:close/>
                <a:moveTo>
                  <a:pt x="234" y="872"/>
                </a:moveTo>
                <a:cubicBezTo>
                  <a:pt x="233" y="871"/>
                  <a:pt x="234" y="870"/>
                  <a:pt x="235" y="869"/>
                </a:cubicBezTo>
                <a:cubicBezTo>
                  <a:pt x="235" y="869"/>
                  <a:pt x="235" y="869"/>
                  <a:pt x="235" y="869"/>
                </a:cubicBezTo>
                <a:cubicBezTo>
                  <a:pt x="236" y="869"/>
                  <a:pt x="237" y="869"/>
                  <a:pt x="237" y="870"/>
                </a:cubicBezTo>
                <a:cubicBezTo>
                  <a:pt x="237" y="870"/>
                  <a:pt x="237" y="870"/>
                  <a:pt x="237" y="870"/>
                </a:cubicBezTo>
                <a:cubicBezTo>
                  <a:pt x="238" y="871"/>
                  <a:pt x="237" y="872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6" y="873"/>
                  <a:pt x="236" y="873"/>
                  <a:pt x="236" y="873"/>
                </a:cubicBezTo>
                <a:cubicBezTo>
                  <a:pt x="235" y="873"/>
                  <a:pt x="234" y="873"/>
                  <a:pt x="234" y="872"/>
                </a:cubicBezTo>
                <a:close/>
                <a:moveTo>
                  <a:pt x="383" y="870"/>
                </a:moveTo>
                <a:cubicBezTo>
                  <a:pt x="382" y="870"/>
                  <a:pt x="381" y="868"/>
                  <a:pt x="382" y="867"/>
                </a:cubicBezTo>
                <a:cubicBezTo>
                  <a:pt x="382" y="867"/>
                  <a:pt x="382" y="867"/>
                  <a:pt x="382" y="867"/>
                </a:cubicBezTo>
                <a:cubicBezTo>
                  <a:pt x="382" y="866"/>
                  <a:pt x="384" y="866"/>
                  <a:pt x="385" y="866"/>
                </a:cubicBezTo>
                <a:cubicBezTo>
                  <a:pt x="385" y="866"/>
                  <a:pt x="385" y="866"/>
                  <a:pt x="385" y="866"/>
                </a:cubicBezTo>
                <a:cubicBezTo>
                  <a:pt x="386" y="867"/>
                  <a:pt x="386" y="868"/>
                  <a:pt x="386" y="869"/>
                </a:cubicBezTo>
                <a:cubicBezTo>
                  <a:pt x="386" y="869"/>
                  <a:pt x="386" y="869"/>
                  <a:pt x="386" y="869"/>
                </a:cubicBezTo>
                <a:cubicBezTo>
                  <a:pt x="385" y="870"/>
                  <a:pt x="384" y="870"/>
                  <a:pt x="384" y="870"/>
                </a:cubicBezTo>
                <a:cubicBezTo>
                  <a:pt x="384" y="870"/>
                  <a:pt x="384" y="870"/>
                  <a:pt x="384" y="870"/>
                </a:cubicBezTo>
                <a:cubicBezTo>
                  <a:pt x="383" y="870"/>
                  <a:pt x="383" y="870"/>
                  <a:pt x="383" y="870"/>
                </a:cubicBezTo>
                <a:close/>
                <a:moveTo>
                  <a:pt x="229" y="861"/>
                </a:moveTo>
                <a:cubicBezTo>
                  <a:pt x="229" y="860"/>
                  <a:pt x="229" y="859"/>
                  <a:pt x="230" y="858"/>
                </a:cubicBezTo>
                <a:cubicBezTo>
                  <a:pt x="230" y="858"/>
                  <a:pt x="230" y="858"/>
                  <a:pt x="230" y="858"/>
                </a:cubicBezTo>
                <a:cubicBezTo>
                  <a:pt x="231" y="858"/>
                  <a:pt x="232" y="858"/>
                  <a:pt x="233" y="859"/>
                </a:cubicBezTo>
                <a:cubicBezTo>
                  <a:pt x="233" y="859"/>
                  <a:pt x="233" y="859"/>
                  <a:pt x="233" y="859"/>
                </a:cubicBezTo>
                <a:cubicBezTo>
                  <a:pt x="233" y="860"/>
                  <a:pt x="233" y="861"/>
                  <a:pt x="232" y="862"/>
                </a:cubicBezTo>
                <a:cubicBezTo>
                  <a:pt x="232" y="862"/>
                  <a:pt x="232" y="862"/>
                  <a:pt x="232" y="862"/>
                </a:cubicBezTo>
                <a:cubicBezTo>
                  <a:pt x="231" y="862"/>
                  <a:pt x="231" y="862"/>
                  <a:pt x="231" y="862"/>
                </a:cubicBezTo>
                <a:cubicBezTo>
                  <a:pt x="231" y="862"/>
                  <a:pt x="231" y="862"/>
                  <a:pt x="231" y="862"/>
                </a:cubicBezTo>
                <a:cubicBezTo>
                  <a:pt x="230" y="862"/>
                  <a:pt x="229" y="862"/>
                  <a:pt x="229" y="861"/>
                </a:cubicBezTo>
                <a:close/>
                <a:moveTo>
                  <a:pt x="388" y="859"/>
                </a:moveTo>
                <a:cubicBezTo>
                  <a:pt x="387" y="859"/>
                  <a:pt x="386" y="858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5"/>
                  <a:pt x="388" y="855"/>
                  <a:pt x="389" y="855"/>
                </a:cubicBezTo>
                <a:cubicBezTo>
                  <a:pt x="389" y="855"/>
                  <a:pt x="389" y="855"/>
                  <a:pt x="389" y="855"/>
                </a:cubicBezTo>
                <a:cubicBezTo>
                  <a:pt x="390" y="856"/>
                  <a:pt x="391" y="857"/>
                  <a:pt x="390" y="858"/>
                </a:cubicBezTo>
                <a:cubicBezTo>
                  <a:pt x="390" y="858"/>
                  <a:pt x="390" y="858"/>
                  <a:pt x="390" y="858"/>
                </a:cubicBezTo>
                <a:cubicBezTo>
                  <a:pt x="390" y="859"/>
                  <a:pt x="389" y="859"/>
                  <a:pt x="389" y="859"/>
                </a:cubicBezTo>
                <a:cubicBezTo>
                  <a:pt x="389" y="859"/>
                  <a:pt x="389" y="859"/>
                  <a:pt x="389" y="859"/>
                </a:cubicBezTo>
                <a:cubicBezTo>
                  <a:pt x="388" y="859"/>
                  <a:pt x="388" y="859"/>
                  <a:pt x="388" y="859"/>
                </a:cubicBezTo>
                <a:close/>
                <a:moveTo>
                  <a:pt x="224" y="850"/>
                </a:moveTo>
                <a:cubicBezTo>
                  <a:pt x="224" y="849"/>
                  <a:pt x="224" y="848"/>
                  <a:pt x="225" y="847"/>
                </a:cubicBezTo>
                <a:cubicBezTo>
                  <a:pt x="225" y="847"/>
                  <a:pt x="225" y="847"/>
                  <a:pt x="225" y="847"/>
                </a:cubicBezTo>
                <a:cubicBezTo>
                  <a:pt x="226" y="847"/>
                  <a:pt x="227" y="847"/>
                  <a:pt x="228" y="848"/>
                </a:cubicBezTo>
                <a:cubicBezTo>
                  <a:pt x="228" y="848"/>
                  <a:pt x="228" y="848"/>
                  <a:pt x="228" y="848"/>
                </a:cubicBezTo>
                <a:cubicBezTo>
                  <a:pt x="228" y="849"/>
                  <a:pt x="228" y="850"/>
                  <a:pt x="227" y="851"/>
                </a:cubicBezTo>
                <a:cubicBezTo>
                  <a:pt x="227" y="851"/>
                  <a:pt x="227" y="851"/>
                  <a:pt x="227" y="851"/>
                </a:cubicBezTo>
                <a:cubicBezTo>
                  <a:pt x="227" y="851"/>
                  <a:pt x="226" y="851"/>
                  <a:pt x="226" y="851"/>
                </a:cubicBezTo>
                <a:cubicBezTo>
                  <a:pt x="226" y="851"/>
                  <a:pt x="226" y="851"/>
                  <a:pt x="226" y="851"/>
                </a:cubicBezTo>
                <a:cubicBezTo>
                  <a:pt x="225" y="851"/>
                  <a:pt x="225" y="851"/>
                  <a:pt x="224" y="850"/>
                </a:cubicBezTo>
                <a:close/>
                <a:moveTo>
                  <a:pt x="393" y="848"/>
                </a:moveTo>
                <a:cubicBezTo>
                  <a:pt x="392" y="848"/>
                  <a:pt x="391" y="847"/>
                  <a:pt x="392" y="846"/>
                </a:cubicBezTo>
                <a:cubicBezTo>
                  <a:pt x="392" y="846"/>
                  <a:pt x="392" y="846"/>
                  <a:pt x="392" y="846"/>
                </a:cubicBezTo>
                <a:cubicBezTo>
                  <a:pt x="392" y="844"/>
                  <a:pt x="393" y="844"/>
                  <a:pt x="394" y="844"/>
                </a:cubicBezTo>
                <a:cubicBezTo>
                  <a:pt x="394" y="844"/>
                  <a:pt x="394" y="844"/>
                  <a:pt x="394" y="844"/>
                </a:cubicBezTo>
                <a:cubicBezTo>
                  <a:pt x="395" y="845"/>
                  <a:pt x="396" y="846"/>
                  <a:pt x="395" y="847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5" y="848"/>
                  <a:pt x="394" y="848"/>
                  <a:pt x="393" y="848"/>
                </a:cubicBezTo>
                <a:cubicBezTo>
                  <a:pt x="393" y="848"/>
                  <a:pt x="393" y="848"/>
                  <a:pt x="393" y="848"/>
                </a:cubicBezTo>
                <a:cubicBezTo>
                  <a:pt x="393" y="848"/>
                  <a:pt x="393" y="848"/>
                  <a:pt x="393" y="848"/>
                </a:cubicBezTo>
                <a:close/>
                <a:moveTo>
                  <a:pt x="219" y="839"/>
                </a:moveTo>
                <a:cubicBezTo>
                  <a:pt x="219" y="838"/>
                  <a:pt x="219" y="837"/>
                  <a:pt x="220" y="836"/>
                </a:cubicBezTo>
                <a:cubicBezTo>
                  <a:pt x="220" y="836"/>
                  <a:pt x="220" y="836"/>
                  <a:pt x="220" y="836"/>
                </a:cubicBezTo>
                <a:cubicBezTo>
                  <a:pt x="221" y="836"/>
                  <a:pt x="223" y="836"/>
                  <a:pt x="223" y="837"/>
                </a:cubicBezTo>
                <a:cubicBezTo>
                  <a:pt x="223" y="837"/>
                  <a:pt x="223" y="837"/>
                  <a:pt x="223" y="837"/>
                </a:cubicBezTo>
                <a:cubicBezTo>
                  <a:pt x="223" y="838"/>
                  <a:pt x="223" y="839"/>
                  <a:pt x="222" y="840"/>
                </a:cubicBezTo>
                <a:cubicBezTo>
                  <a:pt x="222" y="840"/>
                  <a:pt x="222" y="840"/>
                  <a:pt x="222" y="840"/>
                </a:cubicBezTo>
                <a:cubicBezTo>
                  <a:pt x="222" y="840"/>
                  <a:pt x="221" y="840"/>
                  <a:pt x="221" y="840"/>
                </a:cubicBezTo>
                <a:cubicBezTo>
                  <a:pt x="221" y="840"/>
                  <a:pt x="221" y="840"/>
                  <a:pt x="221" y="840"/>
                </a:cubicBezTo>
                <a:cubicBezTo>
                  <a:pt x="220" y="840"/>
                  <a:pt x="220" y="840"/>
                  <a:pt x="219" y="839"/>
                </a:cubicBezTo>
                <a:close/>
                <a:moveTo>
                  <a:pt x="397" y="837"/>
                </a:moveTo>
                <a:cubicBezTo>
                  <a:pt x="396" y="837"/>
                  <a:pt x="396" y="836"/>
                  <a:pt x="396" y="835"/>
                </a:cubicBezTo>
                <a:cubicBezTo>
                  <a:pt x="396" y="835"/>
                  <a:pt x="396" y="835"/>
                  <a:pt x="396" y="835"/>
                </a:cubicBezTo>
                <a:cubicBezTo>
                  <a:pt x="397" y="834"/>
                  <a:pt x="398" y="833"/>
                  <a:pt x="399" y="833"/>
                </a:cubicBezTo>
                <a:cubicBezTo>
                  <a:pt x="399" y="833"/>
                  <a:pt x="399" y="833"/>
                  <a:pt x="399" y="833"/>
                </a:cubicBezTo>
                <a:cubicBezTo>
                  <a:pt x="400" y="834"/>
                  <a:pt x="400" y="835"/>
                  <a:pt x="400" y="836"/>
                </a:cubicBezTo>
                <a:cubicBezTo>
                  <a:pt x="400" y="836"/>
                  <a:pt x="400" y="836"/>
                  <a:pt x="400" y="836"/>
                </a:cubicBezTo>
                <a:cubicBezTo>
                  <a:pt x="400" y="837"/>
                  <a:pt x="399" y="837"/>
                  <a:pt x="398" y="837"/>
                </a:cubicBezTo>
                <a:cubicBezTo>
                  <a:pt x="398" y="837"/>
                  <a:pt x="398" y="837"/>
                  <a:pt x="398" y="837"/>
                </a:cubicBezTo>
                <a:cubicBezTo>
                  <a:pt x="398" y="837"/>
                  <a:pt x="398" y="837"/>
                  <a:pt x="397" y="837"/>
                </a:cubicBezTo>
                <a:close/>
                <a:moveTo>
                  <a:pt x="215" y="828"/>
                </a:moveTo>
                <a:cubicBezTo>
                  <a:pt x="214" y="827"/>
                  <a:pt x="215" y="826"/>
                  <a:pt x="216" y="825"/>
                </a:cubicBezTo>
                <a:cubicBezTo>
                  <a:pt x="216" y="825"/>
                  <a:pt x="216" y="825"/>
                  <a:pt x="216" y="825"/>
                </a:cubicBezTo>
                <a:cubicBezTo>
                  <a:pt x="217" y="825"/>
                  <a:pt x="218" y="825"/>
                  <a:pt x="218" y="826"/>
                </a:cubicBezTo>
                <a:cubicBezTo>
                  <a:pt x="218" y="826"/>
                  <a:pt x="218" y="826"/>
                  <a:pt x="218" y="826"/>
                </a:cubicBezTo>
                <a:cubicBezTo>
                  <a:pt x="219" y="827"/>
                  <a:pt x="218" y="828"/>
                  <a:pt x="217" y="829"/>
                </a:cubicBezTo>
                <a:cubicBezTo>
                  <a:pt x="217" y="829"/>
                  <a:pt x="217" y="829"/>
                  <a:pt x="217" y="829"/>
                </a:cubicBezTo>
                <a:cubicBezTo>
                  <a:pt x="217" y="829"/>
                  <a:pt x="217" y="829"/>
                  <a:pt x="216" y="829"/>
                </a:cubicBezTo>
                <a:cubicBezTo>
                  <a:pt x="216" y="829"/>
                  <a:pt x="216" y="829"/>
                  <a:pt x="216" y="829"/>
                </a:cubicBezTo>
                <a:cubicBezTo>
                  <a:pt x="216" y="829"/>
                  <a:pt x="215" y="829"/>
                  <a:pt x="215" y="828"/>
                </a:cubicBezTo>
                <a:close/>
                <a:moveTo>
                  <a:pt x="402" y="826"/>
                </a:moveTo>
                <a:cubicBezTo>
                  <a:pt x="401" y="826"/>
                  <a:pt x="401" y="825"/>
                  <a:pt x="401" y="824"/>
                </a:cubicBezTo>
                <a:cubicBezTo>
                  <a:pt x="401" y="824"/>
                  <a:pt x="401" y="824"/>
                  <a:pt x="401" y="824"/>
                </a:cubicBezTo>
                <a:cubicBezTo>
                  <a:pt x="402" y="823"/>
                  <a:pt x="403" y="822"/>
                  <a:pt x="404" y="822"/>
                </a:cubicBezTo>
                <a:cubicBezTo>
                  <a:pt x="404" y="822"/>
                  <a:pt x="404" y="822"/>
                  <a:pt x="404" y="822"/>
                </a:cubicBezTo>
                <a:cubicBezTo>
                  <a:pt x="405" y="823"/>
                  <a:pt x="405" y="824"/>
                  <a:pt x="405" y="825"/>
                </a:cubicBezTo>
                <a:cubicBezTo>
                  <a:pt x="405" y="825"/>
                  <a:pt x="405" y="825"/>
                  <a:pt x="405" y="825"/>
                </a:cubicBezTo>
                <a:cubicBezTo>
                  <a:pt x="404" y="826"/>
                  <a:pt x="404" y="826"/>
                  <a:pt x="403" y="826"/>
                </a:cubicBezTo>
                <a:cubicBezTo>
                  <a:pt x="403" y="826"/>
                  <a:pt x="403" y="826"/>
                  <a:pt x="403" y="826"/>
                </a:cubicBezTo>
                <a:cubicBezTo>
                  <a:pt x="403" y="826"/>
                  <a:pt x="402" y="826"/>
                  <a:pt x="402" y="826"/>
                </a:cubicBezTo>
                <a:close/>
                <a:moveTo>
                  <a:pt x="210" y="817"/>
                </a:moveTo>
                <a:cubicBezTo>
                  <a:pt x="209" y="816"/>
                  <a:pt x="210" y="815"/>
                  <a:pt x="211" y="814"/>
                </a:cubicBezTo>
                <a:cubicBezTo>
                  <a:pt x="211" y="814"/>
                  <a:pt x="211" y="814"/>
                  <a:pt x="211" y="814"/>
                </a:cubicBezTo>
                <a:cubicBezTo>
                  <a:pt x="212" y="814"/>
                  <a:pt x="213" y="814"/>
                  <a:pt x="213" y="815"/>
                </a:cubicBezTo>
                <a:cubicBezTo>
                  <a:pt x="213" y="815"/>
                  <a:pt x="213" y="815"/>
                  <a:pt x="213" y="815"/>
                </a:cubicBezTo>
                <a:cubicBezTo>
                  <a:pt x="214" y="816"/>
                  <a:pt x="213" y="817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2" y="818"/>
                  <a:pt x="212" y="818"/>
                  <a:pt x="212" y="818"/>
                </a:cubicBezTo>
                <a:cubicBezTo>
                  <a:pt x="211" y="818"/>
                  <a:pt x="210" y="818"/>
                  <a:pt x="210" y="817"/>
                </a:cubicBezTo>
                <a:close/>
                <a:moveTo>
                  <a:pt x="407" y="815"/>
                </a:moveTo>
                <a:cubicBezTo>
                  <a:pt x="406" y="815"/>
                  <a:pt x="406" y="814"/>
                  <a:pt x="406" y="813"/>
                </a:cubicBezTo>
                <a:cubicBezTo>
                  <a:pt x="406" y="813"/>
                  <a:pt x="406" y="813"/>
                  <a:pt x="406" y="813"/>
                </a:cubicBezTo>
                <a:cubicBezTo>
                  <a:pt x="406" y="812"/>
                  <a:pt x="408" y="811"/>
                  <a:pt x="409" y="812"/>
                </a:cubicBezTo>
                <a:cubicBezTo>
                  <a:pt x="409" y="812"/>
                  <a:pt x="409" y="812"/>
                  <a:pt x="409" y="812"/>
                </a:cubicBezTo>
                <a:cubicBezTo>
                  <a:pt x="410" y="812"/>
                  <a:pt x="410" y="813"/>
                  <a:pt x="410" y="814"/>
                </a:cubicBezTo>
                <a:cubicBezTo>
                  <a:pt x="410" y="814"/>
                  <a:pt x="410" y="814"/>
                  <a:pt x="410" y="814"/>
                </a:cubicBezTo>
                <a:cubicBezTo>
                  <a:pt x="409" y="815"/>
                  <a:pt x="409" y="815"/>
                  <a:pt x="408" y="815"/>
                </a:cubicBezTo>
                <a:cubicBezTo>
                  <a:pt x="408" y="815"/>
                  <a:pt x="408" y="815"/>
                  <a:pt x="408" y="815"/>
                </a:cubicBezTo>
                <a:cubicBezTo>
                  <a:pt x="408" y="815"/>
                  <a:pt x="407" y="815"/>
                  <a:pt x="407" y="815"/>
                </a:cubicBezTo>
                <a:close/>
                <a:moveTo>
                  <a:pt x="205" y="806"/>
                </a:moveTo>
                <a:cubicBezTo>
                  <a:pt x="204" y="805"/>
                  <a:pt x="205" y="804"/>
                  <a:pt x="206" y="803"/>
                </a:cubicBezTo>
                <a:cubicBezTo>
                  <a:pt x="206" y="803"/>
                  <a:pt x="206" y="803"/>
                  <a:pt x="206" y="803"/>
                </a:cubicBezTo>
                <a:cubicBezTo>
                  <a:pt x="207" y="803"/>
                  <a:pt x="208" y="803"/>
                  <a:pt x="209" y="804"/>
                </a:cubicBezTo>
                <a:cubicBezTo>
                  <a:pt x="209" y="804"/>
                  <a:pt x="209" y="804"/>
                  <a:pt x="209" y="804"/>
                </a:cubicBezTo>
                <a:cubicBezTo>
                  <a:pt x="209" y="805"/>
                  <a:pt x="209" y="807"/>
                  <a:pt x="208" y="807"/>
                </a:cubicBezTo>
                <a:cubicBezTo>
                  <a:pt x="208" y="807"/>
                  <a:pt x="208" y="807"/>
                  <a:pt x="208" y="807"/>
                </a:cubicBezTo>
                <a:cubicBezTo>
                  <a:pt x="207" y="807"/>
                  <a:pt x="207" y="807"/>
                  <a:pt x="207" y="807"/>
                </a:cubicBezTo>
                <a:cubicBezTo>
                  <a:pt x="207" y="807"/>
                  <a:pt x="207" y="807"/>
                  <a:pt x="207" y="807"/>
                </a:cubicBezTo>
                <a:cubicBezTo>
                  <a:pt x="206" y="807"/>
                  <a:pt x="205" y="807"/>
                  <a:pt x="205" y="806"/>
                </a:cubicBezTo>
                <a:close/>
                <a:moveTo>
                  <a:pt x="412" y="804"/>
                </a:moveTo>
                <a:cubicBezTo>
                  <a:pt x="411" y="804"/>
                  <a:pt x="410" y="803"/>
                  <a:pt x="411" y="802"/>
                </a:cubicBezTo>
                <a:cubicBezTo>
                  <a:pt x="411" y="802"/>
                  <a:pt x="411" y="802"/>
                  <a:pt x="411" y="802"/>
                </a:cubicBezTo>
                <a:cubicBezTo>
                  <a:pt x="411" y="801"/>
                  <a:pt x="412" y="800"/>
                  <a:pt x="413" y="801"/>
                </a:cubicBezTo>
                <a:cubicBezTo>
                  <a:pt x="413" y="801"/>
                  <a:pt x="413" y="801"/>
                  <a:pt x="413" y="801"/>
                </a:cubicBezTo>
                <a:cubicBezTo>
                  <a:pt x="414" y="801"/>
                  <a:pt x="415" y="802"/>
                  <a:pt x="414" y="803"/>
                </a:cubicBezTo>
                <a:cubicBezTo>
                  <a:pt x="414" y="803"/>
                  <a:pt x="414" y="803"/>
                  <a:pt x="414" y="803"/>
                </a:cubicBezTo>
                <a:cubicBezTo>
                  <a:pt x="414" y="804"/>
                  <a:pt x="413" y="804"/>
                  <a:pt x="413" y="804"/>
                </a:cubicBezTo>
                <a:cubicBezTo>
                  <a:pt x="413" y="804"/>
                  <a:pt x="413" y="804"/>
                  <a:pt x="413" y="804"/>
                </a:cubicBezTo>
                <a:cubicBezTo>
                  <a:pt x="412" y="804"/>
                  <a:pt x="412" y="804"/>
                  <a:pt x="412" y="804"/>
                </a:cubicBezTo>
                <a:close/>
                <a:moveTo>
                  <a:pt x="200" y="795"/>
                </a:moveTo>
                <a:cubicBezTo>
                  <a:pt x="200" y="794"/>
                  <a:pt x="200" y="793"/>
                  <a:pt x="201" y="792"/>
                </a:cubicBezTo>
                <a:cubicBezTo>
                  <a:pt x="201" y="792"/>
                  <a:pt x="201" y="792"/>
                  <a:pt x="201" y="792"/>
                </a:cubicBezTo>
                <a:cubicBezTo>
                  <a:pt x="202" y="792"/>
                  <a:pt x="203" y="792"/>
                  <a:pt x="204" y="793"/>
                </a:cubicBezTo>
                <a:cubicBezTo>
                  <a:pt x="204" y="793"/>
                  <a:pt x="204" y="793"/>
                  <a:pt x="204" y="793"/>
                </a:cubicBezTo>
                <a:cubicBezTo>
                  <a:pt x="204" y="794"/>
                  <a:pt x="204" y="796"/>
                  <a:pt x="203" y="796"/>
                </a:cubicBezTo>
                <a:cubicBezTo>
                  <a:pt x="203" y="796"/>
                  <a:pt x="203" y="796"/>
                  <a:pt x="203" y="796"/>
                </a:cubicBezTo>
                <a:cubicBezTo>
                  <a:pt x="202" y="796"/>
                  <a:pt x="202" y="796"/>
                  <a:pt x="202" y="796"/>
                </a:cubicBezTo>
                <a:cubicBezTo>
                  <a:pt x="202" y="796"/>
                  <a:pt x="202" y="796"/>
                  <a:pt x="202" y="796"/>
                </a:cubicBezTo>
                <a:cubicBezTo>
                  <a:pt x="201" y="796"/>
                  <a:pt x="200" y="796"/>
                  <a:pt x="200" y="795"/>
                </a:cubicBezTo>
                <a:close/>
                <a:moveTo>
                  <a:pt x="417" y="793"/>
                </a:moveTo>
                <a:cubicBezTo>
                  <a:pt x="416" y="793"/>
                  <a:pt x="415" y="792"/>
                  <a:pt x="416" y="791"/>
                </a:cubicBezTo>
                <a:cubicBezTo>
                  <a:pt x="416" y="791"/>
                  <a:pt x="416" y="791"/>
                  <a:pt x="416" y="791"/>
                </a:cubicBezTo>
                <a:cubicBezTo>
                  <a:pt x="416" y="790"/>
                  <a:pt x="417" y="789"/>
                  <a:pt x="418" y="790"/>
                </a:cubicBezTo>
                <a:cubicBezTo>
                  <a:pt x="418" y="790"/>
                  <a:pt x="418" y="790"/>
                  <a:pt x="418" y="790"/>
                </a:cubicBezTo>
                <a:cubicBezTo>
                  <a:pt x="419" y="790"/>
                  <a:pt x="420" y="791"/>
                  <a:pt x="419" y="792"/>
                </a:cubicBezTo>
                <a:cubicBezTo>
                  <a:pt x="419" y="792"/>
                  <a:pt x="419" y="792"/>
                  <a:pt x="419" y="792"/>
                </a:cubicBezTo>
                <a:cubicBezTo>
                  <a:pt x="419" y="793"/>
                  <a:pt x="418" y="793"/>
                  <a:pt x="417" y="793"/>
                </a:cubicBezTo>
                <a:cubicBezTo>
                  <a:pt x="417" y="793"/>
                  <a:pt x="417" y="793"/>
                  <a:pt x="417" y="793"/>
                </a:cubicBezTo>
                <a:cubicBezTo>
                  <a:pt x="417" y="793"/>
                  <a:pt x="417" y="793"/>
                  <a:pt x="417" y="793"/>
                </a:cubicBezTo>
                <a:close/>
                <a:moveTo>
                  <a:pt x="195" y="784"/>
                </a:moveTo>
                <a:cubicBezTo>
                  <a:pt x="195" y="783"/>
                  <a:pt x="195" y="782"/>
                  <a:pt x="196" y="781"/>
                </a:cubicBezTo>
                <a:cubicBezTo>
                  <a:pt x="196" y="781"/>
                  <a:pt x="196" y="781"/>
                  <a:pt x="196" y="781"/>
                </a:cubicBezTo>
                <a:cubicBezTo>
                  <a:pt x="197" y="781"/>
                  <a:pt x="198" y="781"/>
                  <a:pt x="199" y="782"/>
                </a:cubicBezTo>
                <a:cubicBezTo>
                  <a:pt x="199" y="782"/>
                  <a:pt x="199" y="782"/>
                  <a:pt x="199" y="782"/>
                </a:cubicBezTo>
                <a:cubicBezTo>
                  <a:pt x="199" y="783"/>
                  <a:pt x="199" y="785"/>
                  <a:pt x="198" y="785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8" y="785"/>
                  <a:pt x="197" y="785"/>
                  <a:pt x="197" y="785"/>
                </a:cubicBezTo>
                <a:cubicBezTo>
                  <a:pt x="197" y="785"/>
                  <a:pt x="197" y="785"/>
                  <a:pt x="197" y="785"/>
                </a:cubicBezTo>
                <a:cubicBezTo>
                  <a:pt x="196" y="785"/>
                  <a:pt x="196" y="785"/>
                  <a:pt x="195" y="784"/>
                </a:cubicBezTo>
                <a:close/>
                <a:moveTo>
                  <a:pt x="421" y="782"/>
                </a:moveTo>
                <a:cubicBezTo>
                  <a:pt x="420" y="782"/>
                  <a:pt x="420" y="781"/>
                  <a:pt x="420" y="780"/>
                </a:cubicBezTo>
                <a:cubicBezTo>
                  <a:pt x="420" y="780"/>
                  <a:pt x="420" y="780"/>
                  <a:pt x="420" y="780"/>
                </a:cubicBezTo>
                <a:cubicBezTo>
                  <a:pt x="421" y="779"/>
                  <a:pt x="422" y="778"/>
                  <a:pt x="423" y="779"/>
                </a:cubicBezTo>
                <a:cubicBezTo>
                  <a:pt x="423" y="779"/>
                  <a:pt x="423" y="779"/>
                  <a:pt x="423" y="779"/>
                </a:cubicBezTo>
                <a:cubicBezTo>
                  <a:pt x="424" y="779"/>
                  <a:pt x="425" y="780"/>
                  <a:pt x="424" y="781"/>
                </a:cubicBezTo>
                <a:cubicBezTo>
                  <a:pt x="424" y="781"/>
                  <a:pt x="424" y="781"/>
                  <a:pt x="424" y="781"/>
                </a:cubicBezTo>
                <a:cubicBezTo>
                  <a:pt x="424" y="782"/>
                  <a:pt x="423" y="782"/>
                  <a:pt x="422" y="782"/>
                </a:cubicBezTo>
                <a:cubicBezTo>
                  <a:pt x="422" y="782"/>
                  <a:pt x="422" y="782"/>
                  <a:pt x="422" y="782"/>
                </a:cubicBezTo>
                <a:cubicBezTo>
                  <a:pt x="422" y="782"/>
                  <a:pt x="422" y="782"/>
                  <a:pt x="421" y="782"/>
                </a:cubicBezTo>
                <a:close/>
                <a:moveTo>
                  <a:pt x="190" y="773"/>
                </a:moveTo>
                <a:cubicBezTo>
                  <a:pt x="190" y="772"/>
                  <a:pt x="190" y="771"/>
                  <a:pt x="191" y="770"/>
                </a:cubicBezTo>
                <a:cubicBezTo>
                  <a:pt x="191" y="770"/>
                  <a:pt x="191" y="770"/>
                  <a:pt x="191" y="770"/>
                </a:cubicBezTo>
                <a:cubicBezTo>
                  <a:pt x="192" y="770"/>
                  <a:pt x="194" y="770"/>
                  <a:pt x="194" y="771"/>
                </a:cubicBezTo>
                <a:cubicBezTo>
                  <a:pt x="194" y="771"/>
                  <a:pt x="194" y="771"/>
                  <a:pt x="194" y="771"/>
                </a:cubicBezTo>
                <a:cubicBezTo>
                  <a:pt x="195" y="772"/>
                  <a:pt x="194" y="774"/>
                  <a:pt x="193" y="774"/>
                </a:cubicBezTo>
                <a:cubicBezTo>
                  <a:pt x="193" y="774"/>
                  <a:pt x="193" y="774"/>
                  <a:pt x="193" y="774"/>
                </a:cubicBezTo>
                <a:cubicBezTo>
                  <a:pt x="193" y="774"/>
                  <a:pt x="193" y="774"/>
                  <a:pt x="192" y="774"/>
                </a:cubicBezTo>
                <a:cubicBezTo>
                  <a:pt x="192" y="774"/>
                  <a:pt x="192" y="774"/>
                  <a:pt x="192" y="774"/>
                </a:cubicBezTo>
                <a:cubicBezTo>
                  <a:pt x="191" y="774"/>
                  <a:pt x="191" y="774"/>
                  <a:pt x="190" y="773"/>
                </a:cubicBezTo>
                <a:close/>
                <a:moveTo>
                  <a:pt x="426" y="771"/>
                </a:moveTo>
                <a:cubicBezTo>
                  <a:pt x="425" y="771"/>
                  <a:pt x="425" y="770"/>
                  <a:pt x="425" y="769"/>
                </a:cubicBezTo>
                <a:cubicBezTo>
                  <a:pt x="425" y="769"/>
                  <a:pt x="425" y="769"/>
                  <a:pt x="425" y="769"/>
                </a:cubicBezTo>
                <a:cubicBezTo>
                  <a:pt x="426" y="768"/>
                  <a:pt x="427" y="767"/>
                  <a:pt x="428" y="768"/>
                </a:cubicBezTo>
                <a:cubicBezTo>
                  <a:pt x="428" y="768"/>
                  <a:pt x="428" y="768"/>
                  <a:pt x="428" y="768"/>
                </a:cubicBezTo>
                <a:cubicBezTo>
                  <a:pt x="429" y="768"/>
                  <a:pt x="429" y="769"/>
                  <a:pt x="429" y="770"/>
                </a:cubicBezTo>
                <a:cubicBezTo>
                  <a:pt x="429" y="770"/>
                  <a:pt x="429" y="770"/>
                  <a:pt x="429" y="770"/>
                </a:cubicBezTo>
                <a:cubicBezTo>
                  <a:pt x="429" y="771"/>
                  <a:pt x="428" y="771"/>
                  <a:pt x="427" y="771"/>
                </a:cubicBezTo>
                <a:cubicBezTo>
                  <a:pt x="427" y="771"/>
                  <a:pt x="427" y="771"/>
                  <a:pt x="427" y="771"/>
                </a:cubicBezTo>
                <a:cubicBezTo>
                  <a:pt x="427" y="771"/>
                  <a:pt x="427" y="771"/>
                  <a:pt x="426" y="771"/>
                </a:cubicBezTo>
                <a:close/>
                <a:moveTo>
                  <a:pt x="186" y="762"/>
                </a:moveTo>
                <a:cubicBezTo>
                  <a:pt x="185" y="761"/>
                  <a:pt x="186" y="760"/>
                  <a:pt x="187" y="759"/>
                </a:cubicBezTo>
                <a:cubicBezTo>
                  <a:pt x="187" y="759"/>
                  <a:pt x="187" y="759"/>
                  <a:pt x="187" y="759"/>
                </a:cubicBezTo>
                <a:cubicBezTo>
                  <a:pt x="188" y="759"/>
                  <a:pt x="189" y="759"/>
                  <a:pt x="189" y="760"/>
                </a:cubicBezTo>
                <a:cubicBezTo>
                  <a:pt x="189" y="760"/>
                  <a:pt x="189" y="760"/>
                  <a:pt x="189" y="760"/>
                </a:cubicBezTo>
                <a:cubicBezTo>
                  <a:pt x="190" y="761"/>
                  <a:pt x="189" y="763"/>
                  <a:pt x="188" y="763"/>
                </a:cubicBezTo>
                <a:cubicBezTo>
                  <a:pt x="188" y="763"/>
                  <a:pt x="188" y="763"/>
                  <a:pt x="188" y="763"/>
                </a:cubicBezTo>
                <a:cubicBezTo>
                  <a:pt x="188" y="763"/>
                  <a:pt x="188" y="763"/>
                  <a:pt x="187" y="763"/>
                </a:cubicBezTo>
                <a:cubicBezTo>
                  <a:pt x="187" y="763"/>
                  <a:pt x="187" y="763"/>
                  <a:pt x="187" y="763"/>
                </a:cubicBezTo>
                <a:cubicBezTo>
                  <a:pt x="187" y="763"/>
                  <a:pt x="186" y="763"/>
                  <a:pt x="186" y="762"/>
                </a:cubicBezTo>
                <a:close/>
                <a:moveTo>
                  <a:pt x="431" y="760"/>
                </a:moveTo>
                <a:cubicBezTo>
                  <a:pt x="430" y="760"/>
                  <a:pt x="430" y="759"/>
                  <a:pt x="430" y="758"/>
                </a:cubicBezTo>
                <a:cubicBezTo>
                  <a:pt x="430" y="758"/>
                  <a:pt x="430" y="758"/>
                  <a:pt x="430" y="758"/>
                </a:cubicBezTo>
                <a:cubicBezTo>
                  <a:pt x="431" y="757"/>
                  <a:pt x="432" y="756"/>
                  <a:pt x="433" y="757"/>
                </a:cubicBezTo>
                <a:cubicBezTo>
                  <a:pt x="433" y="757"/>
                  <a:pt x="433" y="757"/>
                  <a:pt x="433" y="757"/>
                </a:cubicBezTo>
                <a:cubicBezTo>
                  <a:pt x="434" y="757"/>
                  <a:pt x="434" y="758"/>
                  <a:pt x="434" y="759"/>
                </a:cubicBezTo>
                <a:cubicBezTo>
                  <a:pt x="434" y="759"/>
                  <a:pt x="434" y="759"/>
                  <a:pt x="434" y="759"/>
                </a:cubicBezTo>
                <a:cubicBezTo>
                  <a:pt x="433" y="760"/>
                  <a:pt x="433" y="760"/>
                  <a:pt x="432" y="760"/>
                </a:cubicBezTo>
                <a:cubicBezTo>
                  <a:pt x="432" y="760"/>
                  <a:pt x="432" y="760"/>
                  <a:pt x="432" y="760"/>
                </a:cubicBezTo>
                <a:cubicBezTo>
                  <a:pt x="432" y="760"/>
                  <a:pt x="431" y="760"/>
                  <a:pt x="431" y="760"/>
                </a:cubicBezTo>
                <a:close/>
                <a:moveTo>
                  <a:pt x="181" y="751"/>
                </a:moveTo>
                <a:cubicBezTo>
                  <a:pt x="180" y="750"/>
                  <a:pt x="181" y="749"/>
                  <a:pt x="182" y="748"/>
                </a:cubicBezTo>
                <a:cubicBezTo>
                  <a:pt x="182" y="748"/>
                  <a:pt x="182" y="748"/>
                  <a:pt x="182" y="748"/>
                </a:cubicBezTo>
                <a:cubicBezTo>
                  <a:pt x="183" y="748"/>
                  <a:pt x="184" y="748"/>
                  <a:pt x="184" y="749"/>
                </a:cubicBezTo>
                <a:cubicBezTo>
                  <a:pt x="184" y="749"/>
                  <a:pt x="184" y="749"/>
                  <a:pt x="184" y="749"/>
                </a:cubicBezTo>
                <a:cubicBezTo>
                  <a:pt x="185" y="750"/>
                  <a:pt x="184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3" y="752"/>
                  <a:pt x="183" y="752"/>
                  <a:pt x="183" y="752"/>
                </a:cubicBezTo>
                <a:cubicBezTo>
                  <a:pt x="182" y="752"/>
                  <a:pt x="181" y="752"/>
                  <a:pt x="181" y="751"/>
                </a:cubicBezTo>
                <a:close/>
                <a:moveTo>
                  <a:pt x="436" y="749"/>
                </a:moveTo>
                <a:cubicBezTo>
                  <a:pt x="435" y="749"/>
                  <a:pt x="434" y="748"/>
                  <a:pt x="435" y="747"/>
                </a:cubicBezTo>
                <a:cubicBezTo>
                  <a:pt x="435" y="747"/>
                  <a:pt x="435" y="747"/>
                  <a:pt x="435" y="747"/>
                </a:cubicBezTo>
                <a:cubicBezTo>
                  <a:pt x="435" y="746"/>
                  <a:pt x="437" y="745"/>
                  <a:pt x="438" y="746"/>
                </a:cubicBezTo>
                <a:cubicBezTo>
                  <a:pt x="438" y="746"/>
                  <a:pt x="438" y="746"/>
                  <a:pt x="438" y="746"/>
                </a:cubicBezTo>
                <a:cubicBezTo>
                  <a:pt x="439" y="746"/>
                  <a:pt x="439" y="747"/>
                  <a:pt x="439" y="748"/>
                </a:cubicBezTo>
                <a:cubicBezTo>
                  <a:pt x="439" y="748"/>
                  <a:pt x="439" y="748"/>
                  <a:pt x="439" y="748"/>
                </a:cubicBezTo>
                <a:cubicBezTo>
                  <a:pt x="438" y="749"/>
                  <a:pt x="437" y="749"/>
                  <a:pt x="437" y="749"/>
                </a:cubicBezTo>
                <a:cubicBezTo>
                  <a:pt x="437" y="749"/>
                  <a:pt x="437" y="749"/>
                  <a:pt x="437" y="749"/>
                </a:cubicBezTo>
                <a:cubicBezTo>
                  <a:pt x="436" y="749"/>
                  <a:pt x="436" y="749"/>
                  <a:pt x="436" y="749"/>
                </a:cubicBezTo>
                <a:close/>
                <a:moveTo>
                  <a:pt x="176" y="740"/>
                </a:moveTo>
                <a:cubicBezTo>
                  <a:pt x="176" y="739"/>
                  <a:pt x="176" y="738"/>
                  <a:pt x="177" y="737"/>
                </a:cubicBezTo>
                <a:cubicBezTo>
                  <a:pt x="177" y="737"/>
                  <a:pt x="177" y="737"/>
                  <a:pt x="177" y="737"/>
                </a:cubicBezTo>
                <a:cubicBezTo>
                  <a:pt x="178" y="737"/>
                  <a:pt x="179" y="737"/>
                  <a:pt x="180" y="738"/>
                </a:cubicBezTo>
                <a:cubicBezTo>
                  <a:pt x="180" y="738"/>
                  <a:pt x="180" y="738"/>
                  <a:pt x="180" y="738"/>
                </a:cubicBezTo>
                <a:cubicBezTo>
                  <a:pt x="180" y="739"/>
                  <a:pt x="180" y="741"/>
                  <a:pt x="179" y="741"/>
                </a:cubicBezTo>
                <a:cubicBezTo>
                  <a:pt x="179" y="741"/>
                  <a:pt x="179" y="741"/>
                  <a:pt x="179" y="741"/>
                </a:cubicBezTo>
                <a:cubicBezTo>
                  <a:pt x="178" y="741"/>
                  <a:pt x="178" y="741"/>
                  <a:pt x="178" y="741"/>
                </a:cubicBezTo>
                <a:cubicBezTo>
                  <a:pt x="178" y="741"/>
                  <a:pt x="178" y="741"/>
                  <a:pt x="178" y="741"/>
                </a:cubicBezTo>
                <a:cubicBezTo>
                  <a:pt x="177" y="741"/>
                  <a:pt x="176" y="741"/>
                  <a:pt x="176" y="740"/>
                </a:cubicBezTo>
                <a:close/>
                <a:moveTo>
                  <a:pt x="441" y="738"/>
                </a:moveTo>
                <a:cubicBezTo>
                  <a:pt x="440" y="738"/>
                  <a:pt x="439" y="737"/>
                  <a:pt x="440" y="736"/>
                </a:cubicBezTo>
                <a:cubicBezTo>
                  <a:pt x="440" y="736"/>
                  <a:pt x="440" y="736"/>
                  <a:pt x="440" y="736"/>
                </a:cubicBezTo>
                <a:cubicBezTo>
                  <a:pt x="440" y="735"/>
                  <a:pt x="441" y="734"/>
                  <a:pt x="442" y="735"/>
                </a:cubicBezTo>
                <a:cubicBezTo>
                  <a:pt x="442" y="735"/>
                  <a:pt x="442" y="735"/>
                  <a:pt x="442" y="735"/>
                </a:cubicBezTo>
                <a:cubicBezTo>
                  <a:pt x="443" y="735"/>
                  <a:pt x="444" y="736"/>
                  <a:pt x="443" y="737"/>
                </a:cubicBezTo>
                <a:cubicBezTo>
                  <a:pt x="443" y="737"/>
                  <a:pt x="443" y="737"/>
                  <a:pt x="443" y="737"/>
                </a:cubicBezTo>
                <a:cubicBezTo>
                  <a:pt x="443" y="738"/>
                  <a:pt x="442" y="738"/>
                  <a:pt x="442" y="738"/>
                </a:cubicBezTo>
                <a:cubicBezTo>
                  <a:pt x="442" y="738"/>
                  <a:pt x="442" y="738"/>
                  <a:pt x="442" y="738"/>
                </a:cubicBezTo>
                <a:cubicBezTo>
                  <a:pt x="441" y="738"/>
                  <a:pt x="441" y="738"/>
                  <a:pt x="441" y="738"/>
                </a:cubicBezTo>
                <a:close/>
                <a:moveTo>
                  <a:pt x="171" y="729"/>
                </a:moveTo>
                <a:cubicBezTo>
                  <a:pt x="171" y="728"/>
                  <a:pt x="171" y="727"/>
                  <a:pt x="172" y="726"/>
                </a:cubicBezTo>
                <a:cubicBezTo>
                  <a:pt x="172" y="726"/>
                  <a:pt x="172" y="726"/>
                  <a:pt x="172" y="726"/>
                </a:cubicBezTo>
                <a:cubicBezTo>
                  <a:pt x="173" y="726"/>
                  <a:pt x="174" y="726"/>
                  <a:pt x="175" y="727"/>
                </a:cubicBezTo>
                <a:cubicBezTo>
                  <a:pt x="175" y="727"/>
                  <a:pt x="175" y="727"/>
                  <a:pt x="175" y="727"/>
                </a:cubicBezTo>
                <a:cubicBezTo>
                  <a:pt x="175" y="728"/>
                  <a:pt x="175" y="730"/>
                  <a:pt x="174" y="730"/>
                </a:cubicBezTo>
                <a:cubicBezTo>
                  <a:pt x="174" y="730"/>
                  <a:pt x="174" y="730"/>
                  <a:pt x="174" y="730"/>
                </a:cubicBezTo>
                <a:cubicBezTo>
                  <a:pt x="174" y="730"/>
                  <a:pt x="173" y="730"/>
                  <a:pt x="173" y="730"/>
                </a:cubicBezTo>
                <a:cubicBezTo>
                  <a:pt x="173" y="730"/>
                  <a:pt x="173" y="730"/>
                  <a:pt x="173" y="730"/>
                </a:cubicBezTo>
                <a:cubicBezTo>
                  <a:pt x="172" y="730"/>
                  <a:pt x="171" y="730"/>
                  <a:pt x="171" y="729"/>
                </a:cubicBezTo>
                <a:close/>
                <a:moveTo>
                  <a:pt x="446" y="727"/>
                </a:moveTo>
                <a:cubicBezTo>
                  <a:pt x="445" y="727"/>
                  <a:pt x="444" y="726"/>
                  <a:pt x="445" y="725"/>
                </a:cubicBezTo>
                <a:cubicBezTo>
                  <a:pt x="445" y="725"/>
                  <a:pt x="445" y="725"/>
                  <a:pt x="445" y="725"/>
                </a:cubicBezTo>
                <a:cubicBezTo>
                  <a:pt x="445" y="724"/>
                  <a:pt x="446" y="723"/>
                  <a:pt x="447" y="724"/>
                </a:cubicBezTo>
                <a:cubicBezTo>
                  <a:pt x="447" y="724"/>
                  <a:pt x="447" y="724"/>
                  <a:pt x="447" y="724"/>
                </a:cubicBezTo>
                <a:cubicBezTo>
                  <a:pt x="448" y="724"/>
                  <a:pt x="449" y="725"/>
                  <a:pt x="448" y="726"/>
                </a:cubicBezTo>
                <a:cubicBezTo>
                  <a:pt x="448" y="726"/>
                  <a:pt x="448" y="726"/>
                  <a:pt x="448" y="726"/>
                </a:cubicBezTo>
                <a:cubicBezTo>
                  <a:pt x="448" y="727"/>
                  <a:pt x="447" y="727"/>
                  <a:pt x="446" y="727"/>
                </a:cubicBezTo>
                <a:cubicBezTo>
                  <a:pt x="446" y="727"/>
                  <a:pt x="446" y="727"/>
                  <a:pt x="446" y="727"/>
                </a:cubicBezTo>
                <a:cubicBezTo>
                  <a:pt x="446" y="727"/>
                  <a:pt x="446" y="727"/>
                  <a:pt x="446" y="727"/>
                </a:cubicBezTo>
                <a:close/>
                <a:moveTo>
                  <a:pt x="166" y="718"/>
                </a:moveTo>
                <a:cubicBezTo>
                  <a:pt x="166" y="717"/>
                  <a:pt x="166" y="716"/>
                  <a:pt x="167" y="715"/>
                </a:cubicBezTo>
                <a:cubicBezTo>
                  <a:pt x="167" y="715"/>
                  <a:pt x="167" y="715"/>
                  <a:pt x="167" y="715"/>
                </a:cubicBezTo>
                <a:cubicBezTo>
                  <a:pt x="168" y="715"/>
                  <a:pt x="170" y="715"/>
                  <a:pt x="170" y="716"/>
                </a:cubicBezTo>
                <a:cubicBezTo>
                  <a:pt x="170" y="716"/>
                  <a:pt x="170" y="716"/>
                  <a:pt x="170" y="716"/>
                </a:cubicBezTo>
                <a:cubicBezTo>
                  <a:pt x="170" y="717"/>
                  <a:pt x="170" y="719"/>
                  <a:pt x="169" y="719"/>
                </a:cubicBezTo>
                <a:cubicBezTo>
                  <a:pt x="169" y="719"/>
                  <a:pt x="169" y="719"/>
                  <a:pt x="169" y="719"/>
                </a:cubicBezTo>
                <a:cubicBezTo>
                  <a:pt x="169" y="719"/>
                  <a:pt x="168" y="719"/>
                  <a:pt x="168" y="719"/>
                </a:cubicBezTo>
                <a:cubicBezTo>
                  <a:pt x="168" y="719"/>
                  <a:pt x="168" y="719"/>
                  <a:pt x="168" y="719"/>
                </a:cubicBezTo>
                <a:cubicBezTo>
                  <a:pt x="167" y="719"/>
                  <a:pt x="167" y="719"/>
                  <a:pt x="166" y="718"/>
                </a:cubicBezTo>
                <a:close/>
                <a:moveTo>
                  <a:pt x="450" y="716"/>
                </a:moveTo>
                <a:cubicBezTo>
                  <a:pt x="449" y="716"/>
                  <a:pt x="449" y="715"/>
                  <a:pt x="449" y="714"/>
                </a:cubicBezTo>
                <a:cubicBezTo>
                  <a:pt x="449" y="714"/>
                  <a:pt x="449" y="714"/>
                  <a:pt x="449" y="714"/>
                </a:cubicBezTo>
                <a:cubicBezTo>
                  <a:pt x="450" y="713"/>
                  <a:pt x="451" y="712"/>
                  <a:pt x="452" y="713"/>
                </a:cubicBezTo>
                <a:cubicBezTo>
                  <a:pt x="452" y="713"/>
                  <a:pt x="452" y="713"/>
                  <a:pt x="452" y="713"/>
                </a:cubicBezTo>
                <a:cubicBezTo>
                  <a:pt x="453" y="713"/>
                  <a:pt x="453" y="714"/>
                  <a:pt x="453" y="715"/>
                </a:cubicBezTo>
                <a:cubicBezTo>
                  <a:pt x="453" y="715"/>
                  <a:pt x="453" y="715"/>
                  <a:pt x="453" y="715"/>
                </a:cubicBezTo>
                <a:cubicBezTo>
                  <a:pt x="453" y="716"/>
                  <a:pt x="452" y="716"/>
                  <a:pt x="451" y="716"/>
                </a:cubicBezTo>
                <a:cubicBezTo>
                  <a:pt x="451" y="716"/>
                  <a:pt x="451" y="716"/>
                  <a:pt x="451" y="716"/>
                </a:cubicBezTo>
                <a:cubicBezTo>
                  <a:pt x="451" y="716"/>
                  <a:pt x="451" y="716"/>
                  <a:pt x="450" y="716"/>
                </a:cubicBezTo>
                <a:close/>
                <a:moveTo>
                  <a:pt x="162" y="707"/>
                </a:moveTo>
                <a:cubicBezTo>
                  <a:pt x="161" y="706"/>
                  <a:pt x="162" y="705"/>
                  <a:pt x="163" y="704"/>
                </a:cubicBezTo>
                <a:cubicBezTo>
                  <a:pt x="163" y="704"/>
                  <a:pt x="163" y="704"/>
                  <a:pt x="163" y="704"/>
                </a:cubicBezTo>
                <a:cubicBezTo>
                  <a:pt x="164" y="704"/>
                  <a:pt x="165" y="704"/>
                  <a:pt x="165" y="705"/>
                </a:cubicBezTo>
                <a:cubicBezTo>
                  <a:pt x="165" y="705"/>
                  <a:pt x="165" y="705"/>
                  <a:pt x="165" y="705"/>
                </a:cubicBezTo>
                <a:cubicBezTo>
                  <a:pt x="166" y="706"/>
                  <a:pt x="165" y="708"/>
                  <a:pt x="164" y="708"/>
                </a:cubicBezTo>
                <a:cubicBezTo>
                  <a:pt x="164" y="708"/>
                  <a:pt x="164" y="708"/>
                  <a:pt x="164" y="708"/>
                </a:cubicBezTo>
                <a:cubicBezTo>
                  <a:pt x="164" y="708"/>
                  <a:pt x="164" y="708"/>
                  <a:pt x="163" y="708"/>
                </a:cubicBezTo>
                <a:cubicBezTo>
                  <a:pt x="163" y="708"/>
                  <a:pt x="163" y="708"/>
                  <a:pt x="163" y="708"/>
                </a:cubicBezTo>
                <a:cubicBezTo>
                  <a:pt x="163" y="708"/>
                  <a:pt x="162" y="708"/>
                  <a:pt x="162" y="707"/>
                </a:cubicBezTo>
                <a:close/>
                <a:moveTo>
                  <a:pt x="455" y="705"/>
                </a:moveTo>
                <a:cubicBezTo>
                  <a:pt x="454" y="705"/>
                  <a:pt x="454" y="704"/>
                  <a:pt x="454" y="703"/>
                </a:cubicBezTo>
                <a:cubicBezTo>
                  <a:pt x="454" y="703"/>
                  <a:pt x="454" y="703"/>
                  <a:pt x="454" y="703"/>
                </a:cubicBezTo>
                <a:cubicBezTo>
                  <a:pt x="455" y="702"/>
                  <a:pt x="456" y="701"/>
                  <a:pt x="457" y="702"/>
                </a:cubicBezTo>
                <a:cubicBezTo>
                  <a:pt x="457" y="702"/>
                  <a:pt x="457" y="702"/>
                  <a:pt x="457" y="702"/>
                </a:cubicBezTo>
                <a:cubicBezTo>
                  <a:pt x="458" y="702"/>
                  <a:pt x="458" y="703"/>
                  <a:pt x="458" y="704"/>
                </a:cubicBezTo>
                <a:cubicBezTo>
                  <a:pt x="458" y="704"/>
                  <a:pt x="458" y="704"/>
                  <a:pt x="458" y="704"/>
                </a:cubicBezTo>
                <a:cubicBezTo>
                  <a:pt x="458" y="705"/>
                  <a:pt x="457" y="705"/>
                  <a:pt x="456" y="705"/>
                </a:cubicBezTo>
                <a:cubicBezTo>
                  <a:pt x="456" y="705"/>
                  <a:pt x="456" y="705"/>
                  <a:pt x="456" y="705"/>
                </a:cubicBezTo>
                <a:cubicBezTo>
                  <a:pt x="456" y="705"/>
                  <a:pt x="455" y="705"/>
                  <a:pt x="455" y="705"/>
                </a:cubicBezTo>
                <a:close/>
                <a:moveTo>
                  <a:pt x="157" y="696"/>
                </a:moveTo>
                <a:cubicBezTo>
                  <a:pt x="156" y="695"/>
                  <a:pt x="157" y="694"/>
                  <a:pt x="158" y="693"/>
                </a:cubicBezTo>
                <a:cubicBezTo>
                  <a:pt x="158" y="693"/>
                  <a:pt x="158" y="693"/>
                  <a:pt x="158" y="693"/>
                </a:cubicBezTo>
                <a:cubicBezTo>
                  <a:pt x="159" y="693"/>
                  <a:pt x="160" y="693"/>
                  <a:pt x="160" y="694"/>
                </a:cubicBezTo>
                <a:cubicBezTo>
                  <a:pt x="160" y="694"/>
                  <a:pt x="160" y="694"/>
                  <a:pt x="160" y="694"/>
                </a:cubicBezTo>
                <a:cubicBezTo>
                  <a:pt x="161" y="695"/>
                  <a:pt x="160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9" y="697"/>
                  <a:pt x="159" y="697"/>
                  <a:pt x="159" y="697"/>
                </a:cubicBezTo>
                <a:cubicBezTo>
                  <a:pt x="158" y="697"/>
                  <a:pt x="157" y="697"/>
                  <a:pt x="157" y="696"/>
                </a:cubicBezTo>
                <a:close/>
                <a:moveTo>
                  <a:pt x="460" y="694"/>
                </a:moveTo>
                <a:cubicBezTo>
                  <a:pt x="459" y="694"/>
                  <a:pt x="459" y="693"/>
                  <a:pt x="459" y="692"/>
                </a:cubicBezTo>
                <a:cubicBezTo>
                  <a:pt x="459" y="692"/>
                  <a:pt x="459" y="692"/>
                  <a:pt x="459" y="692"/>
                </a:cubicBezTo>
                <a:cubicBezTo>
                  <a:pt x="459" y="691"/>
                  <a:pt x="461" y="690"/>
                  <a:pt x="462" y="691"/>
                </a:cubicBezTo>
                <a:cubicBezTo>
                  <a:pt x="462" y="691"/>
                  <a:pt x="462" y="691"/>
                  <a:pt x="462" y="691"/>
                </a:cubicBezTo>
                <a:cubicBezTo>
                  <a:pt x="463" y="691"/>
                  <a:pt x="463" y="692"/>
                  <a:pt x="463" y="693"/>
                </a:cubicBezTo>
                <a:cubicBezTo>
                  <a:pt x="463" y="693"/>
                  <a:pt x="463" y="693"/>
                  <a:pt x="463" y="693"/>
                </a:cubicBezTo>
                <a:cubicBezTo>
                  <a:pt x="462" y="694"/>
                  <a:pt x="462" y="694"/>
                  <a:pt x="461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61" y="694"/>
                  <a:pt x="460" y="694"/>
                  <a:pt x="460" y="694"/>
                </a:cubicBezTo>
                <a:close/>
                <a:moveTo>
                  <a:pt x="152" y="685"/>
                </a:moveTo>
                <a:cubicBezTo>
                  <a:pt x="151" y="684"/>
                  <a:pt x="152" y="683"/>
                  <a:pt x="153" y="682"/>
                </a:cubicBezTo>
                <a:cubicBezTo>
                  <a:pt x="153" y="682"/>
                  <a:pt x="153" y="682"/>
                  <a:pt x="153" y="682"/>
                </a:cubicBezTo>
                <a:cubicBezTo>
                  <a:pt x="154" y="682"/>
                  <a:pt x="155" y="682"/>
                  <a:pt x="156" y="683"/>
                </a:cubicBezTo>
                <a:cubicBezTo>
                  <a:pt x="156" y="683"/>
                  <a:pt x="156" y="683"/>
                  <a:pt x="156" y="683"/>
                </a:cubicBezTo>
                <a:cubicBezTo>
                  <a:pt x="156" y="684"/>
                  <a:pt x="156" y="686"/>
                  <a:pt x="155" y="686"/>
                </a:cubicBezTo>
                <a:cubicBezTo>
                  <a:pt x="155" y="686"/>
                  <a:pt x="155" y="686"/>
                  <a:pt x="155" y="686"/>
                </a:cubicBezTo>
                <a:cubicBezTo>
                  <a:pt x="154" y="686"/>
                  <a:pt x="154" y="686"/>
                  <a:pt x="154" y="686"/>
                </a:cubicBezTo>
                <a:cubicBezTo>
                  <a:pt x="154" y="686"/>
                  <a:pt x="154" y="686"/>
                  <a:pt x="154" y="686"/>
                </a:cubicBezTo>
                <a:cubicBezTo>
                  <a:pt x="153" y="686"/>
                  <a:pt x="152" y="686"/>
                  <a:pt x="152" y="685"/>
                </a:cubicBezTo>
                <a:close/>
                <a:moveTo>
                  <a:pt x="465" y="683"/>
                </a:moveTo>
                <a:cubicBezTo>
                  <a:pt x="464" y="683"/>
                  <a:pt x="463" y="682"/>
                  <a:pt x="464" y="681"/>
                </a:cubicBezTo>
                <a:cubicBezTo>
                  <a:pt x="464" y="681"/>
                  <a:pt x="464" y="681"/>
                  <a:pt x="464" y="681"/>
                </a:cubicBezTo>
                <a:cubicBezTo>
                  <a:pt x="464" y="680"/>
                  <a:pt x="465" y="679"/>
                  <a:pt x="466" y="680"/>
                </a:cubicBezTo>
                <a:cubicBezTo>
                  <a:pt x="466" y="680"/>
                  <a:pt x="466" y="680"/>
                  <a:pt x="466" y="680"/>
                </a:cubicBezTo>
                <a:cubicBezTo>
                  <a:pt x="467" y="680"/>
                  <a:pt x="468" y="681"/>
                  <a:pt x="467" y="682"/>
                </a:cubicBezTo>
                <a:cubicBezTo>
                  <a:pt x="467" y="682"/>
                  <a:pt x="467" y="682"/>
                  <a:pt x="467" y="682"/>
                </a:cubicBezTo>
                <a:cubicBezTo>
                  <a:pt x="467" y="683"/>
                  <a:pt x="466" y="683"/>
                  <a:pt x="466" y="683"/>
                </a:cubicBezTo>
                <a:cubicBezTo>
                  <a:pt x="466" y="683"/>
                  <a:pt x="466" y="683"/>
                  <a:pt x="466" y="683"/>
                </a:cubicBezTo>
                <a:cubicBezTo>
                  <a:pt x="465" y="683"/>
                  <a:pt x="465" y="683"/>
                  <a:pt x="465" y="683"/>
                </a:cubicBezTo>
                <a:close/>
                <a:moveTo>
                  <a:pt x="147" y="674"/>
                </a:moveTo>
                <a:cubicBezTo>
                  <a:pt x="147" y="673"/>
                  <a:pt x="147" y="672"/>
                  <a:pt x="148" y="671"/>
                </a:cubicBezTo>
                <a:cubicBezTo>
                  <a:pt x="148" y="671"/>
                  <a:pt x="148" y="671"/>
                  <a:pt x="148" y="671"/>
                </a:cubicBezTo>
                <a:cubicBezTo>
                  <a:pt x="149" y="671"/>
                  <a:pt x="150" y="671"/>
                  <a:pt x="151" y="672"/>
                </a:cubicBezTo>
                <a:cubicBezTo>
                  <a:pt x="151" y="672"/>
                  <a:pt x="151" y="672"/>
                  <a:pt x="151" y="672"/>
                </a:cubicBezTo>
                <a:cubicBezTo>
                  <a:pt x="151" y="673"/>
                  <a:pt x="151" y="675"/>
                  <a:pt x="150" y="675"/>
                </a:cubicBezTo>
                <a:cubicBezTo>
                  <a:pt x="150" y="675"/>
                  <a:pt x="150" y="675"/>
                  <a:pt x="150" y="675"/>
                </a:cubicBezTo>
                <a:cubicBezTo>
                  <a:pt x="149" y="675"/>
                  <a:pt x="149" y="675"/>
                  <a:pt x="149" y="675"/>
                </a:cubicBezTo>
                <a:cubicBezTo>
                  <a:pt x="149" y="675"/>
                  <a:pt x="149" y="675"/>
                  <a:pt x="149" y="675"/>
                </a:cubicBezTo>
                <a:cubicBezTo>
                  <a:pt x="148" y="675"/>
                  <a:pt x="147" y="675"/>
                  <a:pt x="147" y="674"/>
                </a:cubicBezTo>
                <a:close/>
                <a:moveTo>
                  <a:pt x="470" y="672"/>
                </a:moveTo>
                <a:cubicBezTo>
                  <a:pt x="469" y="672"/>
                  <a:pt x="468" y="671"/>
                  <a:pt x="469" y="670"/>
                </a:cubicBezTo>
                <a:cubicBezTo>
                  <a:pt x="469" y="670"/>
                  <a:pt x="469" y="670"/>
                  <a:pt x="469" y="670"/>
                </a:cubicBezTo>
                <a:cubicBezTo>
                  <a:pt x="469" y="669"/>
                  <a:pt x="470" y="668"/>
                  <a:pt x="471" y="669"/>
                </a:cubicBezTo>
                <a:cubicBezTo>
                  <a:pt x="471" y="669"/>
                  <a:pt x="471" y="669"/>
                  <a:pt x="471" y="669"/>
                </a:cubicBezTo>
                <a:cubicBezTo>
                  <a:pt x="472" y="669"/>
                  <a:pt x="473" y="670"/>
                  <a:pt x="472" y="671"/>
                </a:cubicBezTo>
                <a:cubicBezTo>
                  <a:pt x="472" y="671"/>
                  <a:pt x="472" y="671"/>
                  <a:pt x="472" y="671"/>
                </a:cubicBezTo>
                <a:cubicBezTo>
                  <a:pt x="472" y="672"/>
                  <a:pt x="471" y="672"/>
                  <a:pt x="470" y="672"/>
                </a:cubicBezTo>
                <a:cubicBezTo>
                  <a:pt x="470" y="672"/>
                  <a:pt x="470" y="672"/>
                  <a:pt x="470" y="672"/>
                </a:cubicBezTo>
                <a:cubicBezTo>
                  <a:pt x="470" y="672"/>
                  <a:pt x="470" y="672"/>
                  <a:pt x="470" y="672"/>
                </a:cubicBezTo>
                <a:close/>
                <a:moveTo>
                  <a:pt x="142" y="663"/>
                </a:moveTo>
                <a:cubicBezTo>
                  <a:pt x="142" y="662"/>
                  <a:pt x="142" y="661"/>
                  <a:pt x="143" y="660"/>
                </a:cubicBezTo>
                <a:cubicBezTo>
                  <a:pt x="143" y="660"/>
                  <a:pt x="143" y="660"/>
                  <a:pt x="143" y="660"/>
                </a:cubicBezTo>
                <a:cubicBezTo>
                  <a:pt x="144" y="660"/>
                  <a:pt x="145" y="660"/>
                  <a:pt x="146" y="661"/>
                </a:cubicBezTo>
                <a:cubicBezTo>
                  <a:pt x="146" y="661"/>
                  <a:pt x="146" y="661"/>
                  <a:pt x="146" y="661"/>
                </a:cubicBezTo>
                <a:cubicBezTo>
                  <a:pt x="146" y="662"/>
                  <a:pt x="146" y="664"/>
                  <a:pt x="145" y="664"/>
                </a:cubicBezTo>
                <a:cubicBezTo>
                  <a:pt x="145" y="664"/>
                  <a:pt x="145" y="664"/>
                  <a:pt x="145" y="664"/>
                </a:cubicBezTo>
                <a:cubicBezTo>
                  <a:pt x="145" y="664"/>
                  <a:pt x="144" y="664"/>
                  <a:pt x="144" y="664"/>
                </a:cubicBezTo>
                <a:cubicBezTo>
                  <a:pt x="144" y="664"/>
                  <a:pt x="144" y="664"/>
                  <a:pt x="144" y="664"/>
                </a:cubicBezTo>
                <a:cubicBezTo>
                  <a:pt x="143" y="664"/>
                  <a:pt x="143" y="664"/>
                  <a:pt x="142" y="663"/>
                </a:cubicBezTo>
                <a:close/>
                <a:moveTo>
                  <a:pt x="474" y="661"/>
                </a:moveTo>
                <a:cubicBezTo>
                  <a:pt x="473" y="661"/>
                  <a:pt x="473" y="660"/>
                  <a:pt x="473" y="659"/>
                </a:cubicBezTo>
                <a:cubicBezTo>
                  <a:pt x="473" y="659"/>
                  <a:pt x="473" y="659"/>
                  <a:pt x="473" y="659"/>
                </a:cubicBezTo>
                <a:cubicBezTo>
                  <a:pt x="474" y="658"/>
                  <a:pt x="475" y="657"/>
                  <a:pt x="476" y="658"/>
                </a:cubicBezTo>
                <a:cubicBezTo>
                  <a:pt x="476" y="658"/>
                  <a:pt x="476" y="658"/>
                  <a:pt x="476" y="658"/>
                </a:cubicBezTo>
                <a:cubicBezTo>
                  <a:pt x="477" y="658"/>
                  <a:pt x="478" y="659"/>
                  <a:pt x="477" y="660"/>
                </a:cubicBezTo>
                <a:cubicBezTo>
                  <a:pt x="477" y="660"/>
                  <a:pt x="477" y="660"/>
                  <a:pt x="477" y="660"/>
                </a:cubicBezTo>
                <a:cubicBezTo>
                  <a:pt x="477" y="661"/>
                  <a:pt x="476" y="661"/>
                  <a:pt x="475" y="661"/>
                </a:cubicBezTo>
                <a:cubicBezTo>
                  <a:pt x="475" y="661"/>
                  <a:pt x="475" y="661"/>
                  <a:pt x="475" y="661"/>
                </a:cubicBezTo>
                <a:cubicBezTo>
                  <a:pt x="475" y="661"/>
                  <a:pt x="475" y="661"/>
                  <a:pt x="474" y="661"/>
                </a:cubicBezTo>
                <a:close/>
                <a:moveTo>
                  <a:pt x="137" y="652"/>
                </a:moveTo>
                <a:cubicBezTo>
                  <a:pt x="137" y="651"/>
                  <a:pt x="137" y="650"/>
                  <a:pt x="138" y="649"/>
                </a:cubicBezTo>
                <a:cubicBezTo>
                  <a:pt x="138" y="649"/>
                  <a:pt x="138" y="649"/>
                  <a:pt x="138" y="649"/>
                </a:cubicBezTo>
                <a:cubicBezTo>
                  <a:pt x="139" y="649"/>
                  <a:pt x="141" y="649"/>
                  <a:pt x="141" y="650"/>
                </a:cubicBezTo>
                <a:cubicBezTo>
                  <a:pt x="141" y="650"/>
                  <a:pt x="141" y="650"/>
                  <a:pt x="141" y="650"/>
                </a:cubicBezTo>
                <a:cubicBezTo>
                  <a:pt x="142" y="651"/>
                  <a:pt x="141" y="653"/>
                  <a:pt x="140" y="653"/>
                </a:cubicBezTo>
                <a:cubicBezTo>
                  <a:pt x="140" y="653"/>
                  <a:pt x="140" y="653"/>
                  <a:pt x="140" y="653"/>
                </a:cubicBezTo>
                <a:cubicBezTo>
                  <a:pt x="140" y="653"/>
                  <a:pt x="140" y="653"/>
                  <a:pt x="139" y="653"/>
                </a:cubicBezTo>
                <a:cubicBezTo>
                  <a:pt x="139" y="653"/>
                  <a:pt x="139" y="653"/>
                  <a:pt x="139" y="653"/>
                </a:cubicBezTo>
                <a:cubicBezTo>
                  <a:pt x="138" y="653"/>
                  <a:pt x="138" y="653"/>
                  <a:pt x="137" y="652"/>
                </a:cubicBezTo>
                <a:close/>
                <a:moveTo>
                  <a:pt x="479" y="650"/>
                </a:moveTo>
                <a:cubicBezTo>
                  <a:pt x="478" y="650"/>
                  <a:pt x="478" y="649"/>
                  <a:pt x="478" y="648"/>
                </a:cubicBezTo>
                <a:cubicBezTo>
                  <a:pt x="478" y="648"/>
                  <a:pt x="478" y="648"/>
                  <a:pt x="478" y="648"/>
                </a:cubicBezTo>
                <a:cubicBezTo>
                  <a:pt x="479" y="647"/>
                  <a:pt x="480" y="646"/>
                  <a:pt x="481" y="647"/>
                </a:cubicBezTo>
                <a:cubicBezTo>
                  <a:pt x="481" y="647"/>
                  <a:pt x="481" y="647"/>
                  <a:pt x="481" y="647"/>
                </a:cubicBezTo>
                <a:cubicBezTo>
                  <a:pt x="482" y="647"/>
                  <a:pt x="482" y="648"/>
                  <a:pt x="482" y="649"/>
                </a:cubicBezTo>
                <a:cubicBezTo>
                  <a:pt x="482" y="649"/>
                  <a:pt x="482" y="649"/>
                  <a:pt x="482" y="649"/>
                </a:cubicBezTo>
                <a:cubicBezTo>
                  <a:pt x="482" y="650"/>
                  <a:pt x="481" y="650"/>
                  <a:pt x="480" y="650"/>
                </a:cubicBezTo>
                <a:cubicBezTo>
                  <a:pt x="480" y="650"/>
                  <a:pt x="480" y="650"/>
                  <a:pt x="480" y="650"/>
                </a:cubicBezTo>
                <a:cubicBezTo>
                  <a:pt x="480" y="650"/>
                  <a:pt x="480" y="650"/>
                  <a:pt x="479" y="650"/>
                </a:cubicBezTo>
                <a:close/>
                <a:moveTo>
                  <a:pt x="133" y="641"/>
                </a:moveTo>
                <a:cubicBezTo>
                  <a:pt x="132" y="640"/>
                  <a:pt x="133" y="639"/>
                  <a:pt x="134" y="638"/>
                </a:cubicBezTo>
                <a:cubicBezTo>
                  <a:pt x="134" y="638"/>
                  <a:pt x="134" y="638"/>
                  <a:pt x="134" y="638"/>
                </a:cubicBezTo>
                <a:cubicBezTo>
                  <a:pt x="135" y="638"/>
                  <a:pt x="136" y="638"/>
                  <a:pt x="136" y="639"/>
                </a:cubicBezTo>
                <a:cubicBezTo>
                  <a:pt x="136" y="639"/>
                  <a:pt x="136" y="639"/>
                  <a:pt x="136" y="639"/>
                </a:cubicBezTo>
                <a:cubicBezTo>
                  <a:pt x="137" y="640"/>
                  <a:pt x="136" y="642"/>
                  <a:pt x="135" y="642"/>
                </a:cubicBezTo>
                <a:cubicBezTo>
                  <a:pt x="135" y="642"/>
                  <a:pt x="135" y="642"/>
                  <a:pt x="135" y="642"/>
                </a:cubicBezTo>
                <a:cubicBezTo>
                  <a:pt x="135" y="642"/>
                  <a:pt x="135" y="642"/>
                  <a:pt x="134" y="642"/>
                </a:cubicBezTo>
                <a:cubicBezTo>
                  <a:pt x="134" y="642"/>
                  <a:pt x="134" y="642"/>
                  <a:pt x="134" y="642"/>
                </a:cubicBezTo>
                <a:cubicBezTo>
                  <a:pt x="134" y="642"/>
                  <a:pt x="133" y="642"/>
                  <a:pt x="133" y="641"/>
                </a:cubicBezTo>
                <a:close/>
                <a:moveTo>
                  <a:pt x="484" y="639"/>
                </a:moveTo>
                <a:cubicBezTo>
                  <a:pt x="483" y="639"/>
                  <a:pt x="483" y="638"/>
                  <a:pt x="483" y="637"/>
                </a:cubicBezTo>
                <a:cubicBezTo>
                  <a:pt x="483" y="637"/>
                  <a:pt x="483" y="637"/>
                  <a:pt x="483" y="637"/>
                </a:cubicBezTo>
                <a:cubicBezTo>
                  <a:pt x="484" y="636"/>
                  <a:pt x="485" y="635"/>
                  <a:pt x="486" y="636"/>
                </a:cubicBezTo>
                <a:cubicBezTo>
                  <a:pt x="486" y="636"/>
                  <a:pt x="486" y="636"/>
                  <a:pt x="486" y="636"/>
                </a:cubicBezTo>
                <a:cubicBezTo>
                  <a:pt x="487" y="636"/>
                  <a:pt x="487" y="637"/>
                  <a:pt x="487" y="638"/>
                </a:cubicBezTo>
                <a:cubicBezTo>
                  <a:pt x="487" y="638"/>
                  <a:pt x="487" y="638"/>
                  <a:pt x="487" y="638"/>
                </a:cubicBezTo>
                <a:cubicBezTo>
                  <a:pt x="486" y="639"/>
                  <a:pt x="486" y="640"/>
                  <a:pt x="485" y="640"/>
                </a:cubicBezTo>
                <a:cubicBezTo>
                  <a:pt x="485" y="640"/>
                  <a:pt x="485" y="640"/>
                  <a:pt x="485" y="640"/>
                </a:cubicBezTo>
                <a:cubicBezTo>
                  <a:pt x="485" y="640"/>
                  <a:pt x="484" y="639"/>
                  <a:pt x="484" y="639"/>
                </a:cubicBezTo>
                <a:close/>
                <a:moveTo>
                  <a:pt x="128" y="630"/>
                </a:moveTo>
                <a:cubicBezTo>
                  <a:pt x="127" y="629"/>
                  <a:pt x="128" y="628"/>
                  <a:pt x="129" y="627"/>
                </a:cubicBezTo>
                <a:cubicBezTo>
                  <a:pt x="129" y="627"/>
                  <a:pt x="129" y="627"/>
                  <a:pt x="129" y="627"/>
                </a:cubicBezTo>
                <a:cubicBezTo>
                  <a:pt x="130" y="627"/>
                  <a:pt x="131" y="627"/>
                  <a:pt x="131" y="628"/>
                </a:cubicBezTo>
                <a:cubicBezTo>
                  <a:pt x="131" y="628"/>
                  <a:pt x="131" y="628"/>
                  <a:pt x="131" y="628"/>
                </a:cubicBezTo>
                <a:cubicBezTo>
                  <a:pt x="132" y="629"/>
                  <a:pt x="131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30" y="631"/>
                  <a:pt x="130" y="631"/>
                  <a:pt x="130" y="631"/>
                </a:cubicBezTo>
                <a:cubicBezTo>
                  <a:pt x="129" y="631"/>
                  <a:pt x="128" y="631"/>
                  <a:pt x="128" y="630"/>
                </a:cubicBezTo>
                <a:close/>
                <a:moveTo>
                  <a:pt x="489" y="628"/>
                </a:moveTo>
                <a:cubicBezTo>
                  <a:pt x="488" y="628"/>
                  <a:pt x="487" y="627"/>
                  <a:pt x="488" y="626"/>
                </a:cubicBezTo>
                <a:cubicBezTo>
                  <a:pt x="488" y="626"/>
                  <a:pt x="488" y="626"/>
                  <a:pt x="488" y="626"/>
                </a:cubicBezTo>
                <a:cubicBezTo>
                  <a:pt x="488" y="625"/>
                  <a:pt x="490" y="624"/>
                  <a:pt x="491" y="625"/>
                </a:cubicBezTo>
                <a:cubicBezTo>
                  <a:pt x="491" y="625"/>
                  <a:pt x="491" y="625"/>
                  <a:pt x="491" y="625"/>
                </a:cubicBezTo>
                <a:cubicBezTo>
                  <a:pt x="492" y="625"/>
                  <a:pt x="492" y="626"/>
                  <a:pt x="492" y="627"/>
                </a:cubicBezTo>
                <a:cubicBezTo>
                  <a:pt x="492" y="627"/>
                  <a:pt x="492" y="627"/>
                  <a:pt x="492" y="627"/>
                </a:cubicBezTo>
                <a:cubicBezTo>
                  <a:pt x="491" y="628"/>
                  <a:pt x="491" y="629"/>
                  <a:pt x="490" y="629"/>
                </a:cubicBezTo>
                <a:cubicBezTo>
                  <a:pt x="490" y="629"/>
                  <a:pt x="490" y="629"/>
                  <a:pt x="490" y="629"/>
                </a:cubicBezTo>
                <a:cubicBezTo>
                  <a:pt x="489" y="629"/>
                  <a:pt x="489" y="628"/>
                  <a:pt x="489" y="628"/>
                </a:cubicBezTo>
                <a:close/>
                <a:moveTo>
                  <a:pt x="123" y="619"/>
                </a:moveTo>
                <a:cubicBezTo>
                  <a:pt x="123" y="618"/>
                  <a:pt x="123" y="617"/>
                  <a:pt x="124" y="616"/>
                </a:cubicBezTo>
                <a:cubicBezTo>
                  <a:pt x="124" y="616"/>
                  <a:pt x="124" y="616"/>
                  <a:pt x="124" y="616"/>
                </a:cubicBezTo>
                <a:cubicBezTo>
                  <a:pt x="125" y="616"/>
                  <a:pt x="126" y="616"/>
                  <a:pt x="127" y="617"/>
                </a:cubicBezTo>
                <a:cubicBezTo>
                  <a:pt x="127" y="617"/>
                  <a:pt x="127" y="617"/>
                  <a:pt x="127" y="617"/>
                </a:cubicBezTo>
                <a:cubicBezTo>
                  <a:pt x="127" y="619"/>
                  <a:pt x="127" y="620"/>
                  <a:pt x="126" y="620"/>
                </a:cubicBezTo>
                <a:cubicBezTo>
                  <a:pt x="126" y="620"/>
                  <a:pt x="126" y="620"/>
                  <a:pt x="126" y="620"/>
                </a:cubicBezTo>
                <a:cubicBezTo>
                  <a:pt x="125" y="620"/>
                  <a:pt x="125" y="620"/>
                  <a:pt x="125" y="620"/>
                </a:cubicBezTo>
                <a:cubicBezTo>
                  <a:pt x="125" y="620"/>
                  <a:pt x="125" y="620"/>
                  <a:pt x="125" y="620"/>
                </a:cubicBezTo>
                <a:cubicBezTo>
                  <a:pt x="124" y="620"/>
                  <a:pt x="123" y="620"/>
                  <a:pt x="123" y="619"/>
                </a:cubicBezTo>
                <a:close/>
                <a:moveTo>
                  <a:pt x="494" y="617"/>
                </a:moveTo>
                <a:cubicBezTo>
                  <a:pt x="493" y="617"/>
                  <a:pt x="492" y="616"/>
                  <a:pt x="493" y="615"/>
                </a:cubicBezTo>
                <a:cubicBezTo>
                  <a:pt x="493" y="615"/>
                  <a:pt x="493" y="615"/>
                  <a:pt x="493" y="615"/>
                </a:cubicBezTo>
                <a:cubicBezTo>
                  <a:pt x="493" y="614"/>
                  <a:pt x="494" y="613"/>
                  <a:pt x="495" y="614"/>
                </a:cubicBezTo>
                <a:cubicBezTo>
                  <a:pt x="495" y="614"/>
                  <a:pt x="495" y="614"/>
                  <a:pt x="495" y="614"/>
                </a:cubicBezTo>
                <a:cubicBezTo>
                  <a:pt x="496" y="614"/>
                  <a:pt x="497" y="615"/>
                  <a:pt x="496" y="616"/>
                </a:cubicBezTo>
                <a:cubicBezTo>
                  <a:pt x="496" y="616"/>
                  <a:pt x="496" y="616"/>
                  <a:pt x="496" y="616"/>
                </a:cubicBezTo>
                <a:cubicBezTo>
                  <a:pt x="496" y="617"/>
                  <a:pt x="495" y="618"/>
                  <a:pt x="495" y="618"/>
                </a:cubicBezTo>
                <a:cubicBezTo>
                  <a:pt x="495" y="618"/>
                  <a:pt x="495" y="618"/>
                  <a:pt x="495" y="618"/>
                </a:cubicBezTo>
                <a:cubicBezTo>
                  <a:pt x="494" y="618"/>
                  <a:pt x="494" y="617"/>
                  <a:pt x="494" y="617"/>
                </a:cubicBezTo>
                <a:close/>
                <a:moveTo>
                  <a:pt x="118" y="608"/>
                </a:moveTo>
                <a:cubicBezTo>
                  <a:pt x="118" y="607"/>
                  <a:pt x="118" y="606"/>
                  <a:pt x="119" y="605"/>
                </a:cubicBezTo>
                <a:cubicBezTo>
                  <a:pt x="119" y="605"/>
                  <a:pt x="119" y="605"/>
                  <a:pt x="119" y="605"/>
                </a:cubicBezTo>
                <a:cubicBezTo>
                  <a:pt x="120" y="605"/>
                  <a:pt x="121" y="605"/>
                  <a:pt x="122" y="607"/>
                </a:cubicBezTo>
                <a:cubicBezTo>
                  <a:pt x="122" y="607"/>
                  <a:pt x="122" y="607"/>
                  <a:pt x="122" y="607"/>
                </a:cubicBezTo>
                <a:cubicBezTo>
                  <a:pt x="122" y="608"/>
                  <a:pt x="122" y="609"/>
                  <a:pt x="121" y="609"/>
                </a:cubicBezTo>
                <a:cubicBezTo>
                  <a:pt x="121" y="609"/>
                  <a:pt x="121" y="609"/>
                  <a:pt x="121" y="609"/>
                </a:cubicBezTo>
                <a:cubicBezTo>
                  <a:pt x="121" y="609"/>
                  <a:pt x="120" y="609"/>
                  <a:pt x="120" y="609"/>
                </a:cubicBezTo>
                <a:cubicBezTo>
                  <a:pt x="120" y="609"/>
                  <a:pt x="120" y="609"/>
                  <a:pt x="120" y="609"/>
                </a:cubicBezTo>
                <a:cubicBezTo>
                  <a:pt x="119" y="609"/>
                  <a:pt x="118" y="609"/>
                  <a:pt x="118" y="608"/>
                </a:cubicBezTo>
                <a:close/>
                <a:moveTo>
                  <a:pt x="499" y="606"/>
                </a:moveTo>
                <a:cubicBezTo>
                  <a:pt x="498" y="606"/>
                  <a:pt x="497" y="605"/>
                  <a:pt x="498" y="604"/>
                </a:cubicBezTo>
                <a:cubicBezTo>
                  <a:pt x="498" y="604"/>
                  <a:pt x="498" y="604"/>
                  <a:pt x="498" y="604"/>
                </a:cubicBezTo>
                <a:cubicBezTo>
                  <a:pt x="498" y="603"/>
                  <a:pt x="499" y="602"/>
                  <a:pt x="500" y="603"/>
                </a:cubicBezTo>
                <a:cubicBezTo>
                  <a:pt x="500" y="603"/>
                  <a:pt x="500" y="603"/>
                  <a:pt x="500" y="603"/>
                </a:cubicBezTo>
                <a:cubicBezTo>
                  <a:pt x="501" y="603"/>
                  <a:pt x="502" y="604"/>
                  <a:pt x="501" y="605"/>
                </a:cubicBezTo>
                <a:cubicBezTo>
                  <a:pt x="501" y="605"/>
                  <a:pt x="501" y="605"/>
                  <a:pt x="501" y="605"/>
                </a:cubicBezTo>
                <a:cubicBezTo>
                  <a:pt x="501" y="606"/>
                  <a:pt x="500" y="607"/>
                  <a:pt x="499" y="607"/>
                </a:cubicBezTo>
                <a:cubicBezTo>
                  <a:pt x="499" y="607"/>
                  <a:pt x="499" y="607"/>
                  <a:pt x="499" y="607"/>
                </a:cubicBezTo>
                <a:cubicBezTo>
                  <a:pt x="499" y="607"/>
                  <a:pt x="499" y="606"/>
                  <a:pt x="499" y="606"/>
                </a:cubicBezTo>
                <a:close/>
                <a:moveTo>
                  <a:pt x="113" y="597"/>
                </a:moveTo>
                <a:cubicBezTo>
                  <a:pt x="113" y="596"/>
                  <a:pt x="113" y="595"/>
                  <a:pt x="114" y="594"/>
                </a:cubicBezTo>
                <a:cubicBezTo>
                  <a:pt x="114" y="594"/>
                  <a:pt x="114" y="594"/>
                  <a:pt x="114" y="594"/>
                </a:cubicBezTo>
                <a:cubicBezTo>
                  <a:pt x="115" y="594"/>
                  <a:pt x="117" y="595"/>
                  <a:pt x="117" y="596"/>
                </a:cubicBezTo>
                <a:cubicBezTo>
                  <a:pt x="117" y="596"/>
                  <a:pt x="117" y="596"/>
                  <a:pt x="117" y="596"/>
                </a:cubicBezTo>
                <a:cubicBezTo>
                  <a:pt x="117" y="597"/>
                  <a:pt x="117" y="598"/>
                  <a:pt x="116" y="598"/>
                </a:cubicBezTo>
                <a:cubicBezTo>
                  <a:pt x="116" y="598"/>
                  <a:pt x="116" y="598"/>
                  <a:pt x="116" y="598"/>
                </a:cubicBezTo>
                <a:cubicBezTo>
                  <a:pt x="116" y="598"/>
                  <a:pt x="115" y="598"/>
                  <a:pt x="115" y="598"/>
                </a:cubicBezTo>
                <a:cubicBezTo>
                  <a:pt x="115" y="598"/>
                  <a:pt x="115" y="598"/>
                  <a:pt x="115" y="598"/>
                </a:cubicBezTo>
                <a:cubicBezTo>
                  <a:pt x="114" y="598"/>
                  <a:pt x="114" y="598"/>
                  <a:pt x="113" y="597"/>
                </a:cubicBezTo>
                <a:close/>
                <a:moveTo>
                  <a:pt x="503" y="595"/>
                </a:moveTo>
                <a:cubicBezTo>
                  <a:pt x="502" y="595"/>
                  <a:pt x="502" y="594"/>
                  <a:pt x="502" y="593"/>
                </a:cubicBezTo>
                <a:cubicBezTo>
                  <a:pt x="502" y="593"/>
                  <a:pt x="502" y="593"/>
                  <a:pt x="502" y="593"/>
                </a:cubicBezTo>
                <a:cubicBezTo>
                  <a:pt x="503" y="592"/>
                  <a:pt x="504" y="591"/>
                  <a:pt x="505" y="592"/>
                </a:cubicBezTo>
                <a:cubicBezTo>
                  <a:pt x="505" y="592"/>
                  <a:pt x="505" y="592"/>
                  <a:pt x="505" y="592"/>
                </a:cubicBezTo>
                <a:cubicBezTo>
                  <a:pt x="506" y="592"/>
                  <a:pt x="506" y="593"/>
                  <a:pt x="506" y="594"/>
                </a:cubicBezTo>
                <a:cubicBezTo>
                  <a:pt x="506" y="594"/>
                  <a:pt x="506" y="594"/>
                  <a:pt x="506" y="594"/>
                </a:cubicBezTo>
                <a:cubicBezTo>
                  <a:pt x="506" y="595"/>
                  <a:pt x="505" y="596"/>
                  <a:pt x="504" y="596"/>
                </a:cubicBezTo>
                <a:cubicBezTo>
                  <a:pt x="504" y="596"/>
                  <a:pt x="504" y="596"/>
                  <a:pt x="504" y="596"/>
                </a:cubicBezTo>
                <a:cubicBezTo>
                  <a:pt x="504" y="596"/>
                  <a:pt x="504" y="595"/>
                  <a:pt x="503" y="595"/>
                </a:cubicBezTo>
                <a:close/>
                <a:moveTo>
                  <a:pt x="109" y="586"/>
                </a:moveTo>
                <a:cubicBezTo>
                  <a:pt x="108" y="585"/>
                  <a:pt x="109" y="584"/>
                  <a:pt x="110" y="583"/>
                </a:cubicBezTo>
                <a:cubicBezTo>
                  <a:pt x="110" y="583"/>
                  <a:pt x="110" y="583"/>
                  <a:pt x="110" y="583"/>
                </a:cubicBezTo>
                <a:cubicBezTo>
                  <a:pt x="111" y="583"/>
                  <a:pt x="112" y="584"/>
                  <a:pt x="112" y="585"/>
                </a:cubicBezTo>
                <a:cubicBezTo>
                  <a:pt x="112" y="585"/>
                  <a:pt x="112" y="585"/>
                  <a:pt x="112" y="585"/>
                </a:cubicBezTo>
                <a:cubicBezTo>
                  <a:pt x="113" y="586"/>
                  <a:pt x="112" y="587"/>
                  <a:pt x="111" y="587"/>
                </a:cubicBezTo>
                <a:cubicBezTo>
                  <a:pt x="111" y="587"/>
                  <a:pt x="111" y="587"/>
                  <a:pt x="111" y="587"/>
                </a:cubicBezTo>
                <a:cubicBezTo>
                  <a:pt x="111" y="587"/>
                  <a:pt x="111" y="587"/>
                  <a:pt x="110" y="587"/>
                </a:cubicBezTo>
                <a:cubicBezTo>
                  <a:pt x="110" y="587"/>
                  <a:pt x="110" y="587"/>
                  <a:pt x="110" y="587"/>
                </a:cubicBezTo>
                <a:cubicBezTo>
                  <a:pt x="110" y="587"/>
                  <a:pt x="109" y="587"/>
                  <a:pt x="109" y="586"/>
                </a:cubicBezTo>
                <a:close/>
                <a:moveTo>
                  <a:pt x="508" y="584"/>
                </a:moveTo>
                <a:cubicBezTo>
                  <a:pt x="507" y="584"/>
                  <a:pt x="507" y="583"/>
                  <a:pt x="507" y="582"/>
                </a:cubicBezTo>
                <a:cubicBezTo>
                  <a:pt x="507" y="582"/>
                  <a:pt x="507" y="582"/>
                  <a:pt x="507" y="582"/>
                </a:cubicBezTo>
                <a:cubicBezTo>
                  <a:pt x="508" y="581"/>
                  <a:pt x="509" y="580"/>
                  <a:pt x="510" y="581"/>
                </a:cubicBezTo>
                <a:cubicBezTo>
                  <a:pt x="510" y="581"/>
                  <a:pt x="510" y="581"/>
                  <a:pt x="510" y="581"/>
                </a:cubicBezTo>
                <a:cubicBezTo>
                  <a:pt x="511" y="581"/>
                  <a:pt x="511" y="582"/>
                  <a:pt x="511" y="583"/>
                </a:cubicBezTo>
                <a:cubicBezTo>
                  <a:pt x="511" y="583"/>
                  <a:pt x="511" y="583"/>
                  <a:pt x="511" y="583"/>
                </a:cubicBezTo>
                <a:cubicBezTo>
                  <a:pt x="511" y="584"/>
                  <a:pt x="510" y="585"/>
                  <a:pt x="509" y="585"/>
                </a:cubicBezTo>
                <a:cubicBezTo>
                  <a:pt x="509" y="585"/>
                  <a:pt x="509" y="585"/>
                  <a:pt x="509" y="585"/>
                </a:cubicBezTo>
                <a:cubicBezTo>
                  <a:pt x="509" y="585"/>
                  <a:pt x="508" y="585"/>
                  <a:pt x="508" y="584"/>
                </a:cubicBezTo>
                <a:close/>
                <a:moveTo>
                  <a:pt x="104" y="575"/>
                </a:moveTo>
                <a:cubicBezTo>
                  <a:pt x="103" y="574"/>
                  <a:pt x="104" y="573"/>
                  <a:pt x="105" y="573"/>
                </a:cubicBezTo>
                <a:cubicBezTo>
                  <a:pt x="105" y="573"/>
                  <a:pt x="105" y="573"/>
                  <a:pt x="105" y="573"/>
                </a:cubicBezTo>
                <a:cubicBezTo>
                  <a:pt x="106" y="572"/>
                  <a:pt x="107" y="573"/>
                  <a:pt x="107" y="574"/>
                </a:cubicBezTo>
                <a:cubicBezTo>
                  <a:pt x="107" y="574"/>
                  <a:pt x="107" y="574"/>
                  <a:pt x="107" y="574"/>
                </a:cubicBezTo>
                <a:cubicBezTo>
                  <a:pt x="108" y="575"/>
                  <a:pt x="107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6" y="576"/>
                  <a:pt x="106" y="576"/>
                  <a:pt x="106" y="576"/>
                </a:cubicBezTo>
                <a:cubicBezTo>
                  <a:pt x="105" y="576"/>
                  <a:pt x="104" y="576"/>
                  <a:pt x="104" y="575"/>
                </a:cubicBezTo>
                <a:close/>
                <a:moveTo>
                  <a:pt x="513" y="573"/>
                </a:moveTo>
                <a:cubicBezTo>
                  <a:pt x="512" y="573"/>
                  <a:pt x="512" y="572"/>
                  <a:pt x="512" y="571"/>
                </a:cubicBezTo>
                <a:cubicBezTo>
                  <a:pt x="512" y="571"/>
                  <a:pt x="512" y="571"/>
                  <a:pt x="512" y="571"/>
                </a:cubicBezTo>
                <a:cubicBezTo>
                  <a:pt x="512" y="570"/>
                  <a:pt x="514" y="569"/>
                  <a:pt x="515" y="570"/>
                </a:cubicBezTo>
                <a:cubicBezTo>
                  <a:pt x="515" y="570"/>
                  <a:pt x="515" y="570"/>
                  <a:pt x="515" y="570"/>
                </a:cubicBezTo>
                <a:cubicBezTo>
                  <a:pt x="516" y="570"/>
                  <a:pt x="516" y="571"/>
                  <a:pt x="516" y="572"/>
                </a:cubicBezTo>
                <a:cubicBezTo>
                  <a:pt x="516" y="572"/>
                  <a:pt x="516" y="572"/>
                  <a:pt x="516" y="572"/>
                </a:cubicBezTo>
                <a:cubicBezTo>
                  <a:pt x="515" y="573"/>
                  <a:pt x="515" y="574"/>
                  <a:pt x="514" y="574"/>
                </a:cubicBezTo>
                <a:cubicBezTo>
                  <a:pt x="514" y="574"/>
                  <a:pt x="514" y="574"/>
                  <a:pt x="514" y="574"/>
                </a:cubicBezTo>
                <a:cubicBezTo>
                  <a:pt x="514" y="574"/>
                  <a:pt x="513" y="574"/>
                  <a:pt x="513" y="573"/>
                </a:cubicBezTo>
                <a:close/>
                <a:moveTo>
                  <a:pt x="99" y="564"/>
                </a:moveTo>
                <a:cubicBezTo>
                  <a:pt x="98" y="563"/>
                  <a:pt x="99" y="562"/>
                  <a:pt x="100" y="562"/>
                </a:cubicBezTo>
                <a:cubicBezTo>
                  <a:pt x="100" y="562"/>
                  <a:pt x="100" y="562"/>
                  <a:pt x="100" y="562"/>
                </a:cubicBezTo>
                <a:cubicBezTo>
                  <a:pt x="101" y="561"/>
                  <a:pt x="102" y="562"/>
                  <a:pt x="103" y="563"/>
                </a:cubicBezTo>
                <a:cubicBezTo>
                  <a:pt x="103" y="563"/>
                  <a:pt x="103" y="563"/>
                  <a:pt x="103" y="563"/>
                </a:cubicBezTo>
                <a:cubicBezTo>
                  <a:pt x="103" y="564"/>
                  <a:pt x="103" y="565"/>
                  <a:pt x="102" y="565"/>
                </a:cubicBezTo>
                <a:cubicBezTo>
                  <a:pt x="102" y="565"/>
                  <a:pt x="102" y="565"/>
                  <a:pt x="102" y="565"/>
                </a:cubicBezTo>
                <a:cubicBezTo>
                  <a:pt x="101" y="565"/>
                  <a:pt x="101" y="565"/>
                  <a:pt x="101" y="565"/>
                </a:cubicBezTo>
                <a:cubicBezTo>
                  <a:pt x="101" y="565"/>
                  <a:pt x="101" y="565"/>
                  <a:pt x="101" y="565"/>
                </a:cubicBezTo>
                <a:cubicBezTo>
                  <a:pt x="100" y="565"/>
                  <a:pt x="99" y="565"/>
                  <a:pt x="99" y="564"/>
                </a:cubicBezTo>
                <a:close/>
                <a:moveTo>
                  <a:pt x="518" y="562"/>
                </a:moveTo>
                <a:cubicBezTo>
                  <a:pt x="517" y="562"/>
                  <a:pt x="516" y="561"/>
                  <a:pt x="517" y="560"/>
                </a:cubicBezTo>
                <a:cubicBezTo>
                  <a:pt x="517" y="560"/>
                  <a:pt x="517" y="560"/>
                  <a:pt x="517" y="560"/>
                </a:cubicBezTo>
                <a:cubicBezTo>
                  <a:pt x="517" y="559"/>
                  <a:pt x="518" y="558"/>
                  <a:pt x="519" y="559"/>
                </a:cubicBezTo>
                <a:cubicBezTo>
                  <a:pt x="519" y="559"/>
                  <a:pt x="519" y="559"/>
                  <a:pt x="519" y="559"/>
                </a:cubicBezTo>
                <a:cubicBezTo>
                  <a:pt x="520" y="559"/>
                  <a:pt x="521" y="560"/>
                  <a:pt x="520" y="561"/>
                </a:cubicBezTo>
                <a:cubicBezTo>
                  <a:pt x="520" y="561"/>
                  <a:pt x="520" y="561"/>
                  <a:pt x="520" y="561"/>
                </a:cubicBezTo>
                <a:cubicBezTo>
                  <a:pt x="520" y="562"/>
                  <a:pt x="519" y="563"/>
                  <a:pt x="519" y="563"/>
                </a:cubicBezTo>
                <a:cubicBezTo>
                  <a:pt x="519" y="563"/>
                  <a:pt x="519" y="563"/>
                  <a:pt x="519" y="563"/>
                </a:cubicBezTo>
                <a:cubicBezTo>
                  <a:pt x="518" y="563"/>
                  <a:pt x="518" y="563"/>
                  <a:pt x="518" y="562"/>
                </a:cubicBezTo>
                <a:close/>
                <a:moveTo>
                  <a:pt x="94" y="553"/>
                </a:moveTo>
                <a:cubicBezTo>
                  <a:pt x="94" y="552"/>
                  <a:pt x="94" y="551"/>
                  <a:pt x="95" y="551"/>
                </a:cubicBezTo>
                <a:cubicBezTo>
                  <a:pt x="95" y="551"/>
                  <a:pt x="95" y="551"/>
                  <a:pt x="95" y="551"/>
                </a:cubicBezTo>
                <a:cubicBezTo>
                  <a:pt x="96" y="550"/>
                  <a:pt x="97" y="551"/>
                  <a:pt x="98" y="552"/>
                </a:cubicBezTo>
                <a:cubicBezTo>
                  <a:pt x="98" y="552"/>
                  <a:pt x="98" y="552"/>
                  <a:pt x="98" y="552"/>
                </a:cubicBezTo>
                <a:cubicBezTo>
                  <a:pt x="98" y="553"/>
                  <a:pt x="98" y="554"/>
                  <a:pt x="97" y="554"/>
                </a:cubicBezTo>
                <a:cubicBezTo>
                  <a:pt x="97" y="554"/>
                  <a:pt x="97" y="554"/>
                  <a:pt x="97" y="554"/>
                </a:cubicBezTo>
                <a:cubicBezTo>
                  <a:pt x="96" y="554"/>
                  <a:pt x="96" y="554"/>
                  <a:pt x="96" y="554"/>
                </a:cubicBezTo>
                <a:cubicBezTo>
                  <a:pt x="96" y="554"/>
                  <a:pt x="96" y="554"/>
                  <a:pt x="96" y="554"/>
                </a:cubicBezTo>
                <a:cubicBezTo>
                  <a:pt x="95" y="554"/>
                  <a:pt x="94" y="554"/>
                  <a:pt x="94" y="553"/>
                </a:cubicBezTo>
                <a:close/>
                <a:moveTo>
                  <a:pt x="523" y="551"/>
                </a:moveTo>
                <a:cubicBezTo>
                  <a:pt x="522" y="551"/>
                  <a:pt x="521" y="550"/>
                  <a:pt x="522" y="549"/>
                </a:cubicBezTo>
                <a:cubicBezTo>
                  <a:pt x="522" y="549"/>
                  <a:pt x="522" y="549"/>
                  <a:pt x="522" y="549"/>
                </a:cubicBezTo>
                <a:cubicBezTo>
                  <a:pt x="522" y="548"/>
                  <a:pt x="523" y="547"/>
                  <a:pt x="524" y="548"/>
                </a:cubicBezTo>
                <a:cubicBezTo>
                  <a:pt x="524" y="548"/>
                  <a:pt x="524" y="548"/>
                  <a:pt x="524" y="548"/>
                </a:cubicBezTo>
                <a:cubicBezTo>
                  <a:pt x="525" y="548"/>
                  <a:pt x="526" y="549"/>
                  <a:pt x="525" y="550"/>
                </a:cubicBezTo>
                <a:cubicBezTo>
                  <a:pt x="525" y="550"/>
                  <a:pt x="525" y="550"/>
                  <a:pt x="525" y="550"/>
                </a:cubicBezTo>
                <a:cubicBezTo>
                  <a:pt x="525" y="551"/>
                  <a:pt x="524" y="552"/>
                  <a:pt x="523" y="552"/>
                </a:cubicBezTo>
                <a:cubicBezTo>
                  <a:pt x="523" y="552"/>
                  <a:pt x="523" y="552"/>
                  <a:pt x="523" y="552"/>
                </a:cubicBezTo>
                <a:cubicBezTo>
                  <a:pt x="523" y="552"/>
                  <a:pt x="523" y="552"/>
                  <a:pt x="523" y="551"/>
                </a:cubicBezTo>
                <a:close/>
                <a:moveTo>
                  <a:pt x="89" y="542"/>
                </a:moveTo>
                <a:cubicBezTo>
                  <a:pt x="89" y="541"/>
                  <a:pt x="89" y="540"/>
                  <a:pt x="90" y="540"/>
                </a:cubicBezTo>
                <a:cubicBezTo>
                  <a:pt x="90" y="540"/>
                  <a:pt x="90" y="540"/>
                  <a:pt x="90" y="540"/>
                </a:cubicBezTo>
                <a:cubicBezTo>
                  <a:pt x="91" y="539"/>
                  <a:pt x="92" y="540"/>
                  <a:pt x="93" y="541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3" y="542"/>
                  <a:pt x="93" y="543"/>
                  <a:pt x="92" y="543"/>
                </a:cubicBezTo>
                <a:cubicBezTo>
                  <a:pt x="92" y="543"/>
                  <a:pt x="92" y="543"/>
                  <a:pt x="92" y="543"/>
                </a:cubicBezTo>
                <a:cubicBezTo>
                  <a:pt x="92" y="543"/>
                  <a:pt x="91" y="543"/>
                  <a:pt x="91" y="543"/>
                </a:cubicBezTo>
                <a:cubicBezTo>
                  <a:pt x="91" y="543"/>
                  <a:pt x="91" y="543"/>
                  <a:pt x="91" y="543"/>
                </a:cubicBezTo>
                <a:cubicBezTo>
                  <a:pt x="90" y="543"/>
                  <a:pt x="90" y="543"/>
                  <a:pt x="89" y="542"/>
                </a:cubicBezTo>
                <a:close/>
                <a:moveTo>
                  <a:pt x="527" y="540"/>
                </a:moveTo>
                <a:cubicBezTo>
                  <a:pt x="526" y="540"/>
                  <a:pt x="526" y="539"/>
                  <a:pt x="526" y="538"/>
                </a:cubicBezTo>
                <a:cubicBezTo>
                  <a:pt x="526" y="538"/>
                  <a:pt x="526" y="538"/>
                  <a:pt x="526" y="538"/>
                </a:cubicBezTo>
                <a:cubicBezTo>
                  <a:pt x="527" y="537"/>
                  <a:pt x="528" y="536"/>
                  <a:pt x="529" y="537"/>
                </a:cubicBezTo>
                <a:cubicBezTo>
                  <a:pt x="529" y="537"/>
                  <a:pt x="529" y="537"/>
                  <a:pt x="529" y="537"/>
                </a:cubicBezTo>
                <a:cubicBezTo>
                  <a:pt x="530" y="537"/>
                  <a:pt x="531" y="538"/>
                  <a:pt x="530" y="539"/>
                </a:cubicBezTo>
                <a:cubicBezTo>
                  <a:pt x="530" y="539"/>
                  <a:pt x="530" y="539"/>
                  <a:pt x="530" y="539"/>
                </a:cubicBezTo>
                <a:cubicBezTo>
                  <a:pt x="530" y="540"/>
                  <a:pt x="529" y="541"/>
                  <a:pt x="528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528" y="541"/>
                  <a:pt x="528" y="541"/>
                  <a:pt x="527" y="540"/>
                </a:cubicBezTo>
                <a:close/>
                <a:moveTo>
                  <a:pt x="84" y="531"/>
                </a:moveTo>
                <a:cubicBezTo>
                  <a:pt x="84" y="530"/>
                  <a:pt x="84" y="529"/>
                  <a:pt x="85" y="529"/>
                </a:cubicBezTo>
                <a:cubicBezTo>
                  <a:pt x="85" y="529"/>
                  <a:pt x="85" y="529"/>
                  <a:pt x="85" y="529"/>
                </a:cubicBezTo>
                <a:cubicBezTo>
                  <a:pt x="86" y="528"/>
                  <a:pt x="88" y="529"/>
                  <a:pt x="88" y="530"/>
                </a:cubicBezTo>
                <a:cubicBezTo>
                  <a:pt x="88" y="530"/>
                  <a:pt x="88" y="530"/>
                  <a:pt x="88" y="530"/>
                </a:cubicBezTo>
                <a:cubicBezTo>
                  <a:pt x="89" y="531"/>
                  <a:pt x="88" y="532"/>
                  <a:pt x="87" y="532"/>
                </a:cubicBezTo>
                <a:cubicBezTo>
                  <a:pt x="87" y="532"/>
                  <a:pt x="87" y="532"/>
                  <a:pt x="87" y="532"/>
                </a:cubicBezTo>
                <a:cubicBezTo>
                  <a:pt x="87" y="532"/>
                  <a:pt x="87" y="532"/>
                  <a:pt x="86" y="532"/>
                </a:cubicBezTo>
                <a:cubicBezTo>
                  <a:pt x="86" y="532"/>
                  <a:pt x="86" y="532"/>
                  <a:pt x="86" y="532"/>
                </a:cubicBezTo>
                <a:cubicBezTo>
                  <a:pt x="85" y="532"/>
                  <a:pt x="85" y="532"/>
                  <a:pt x="84" y="531"/>
                </a:cubicBezTo>
                <a:close/>
                <a:moveTo>
                  <a:pt x="532" y="529"/>
                </a:moveTo>
                <a:cubicBezTo>
                  <a:pt x="531" y="529"/>
                  <a:pt x="531" y="528"/>
                  <a:pt x="531" y="527"/>
                </a:cubicBezTo>
                <a:cubicBezTo>
                  <a:pt x="531" y="527"/>
                  <a:pt x="531" y="527"/>
                  <a:pt x="531" y="527"/>
                </a:cubicBezTo>
                <a:cubicBezTo>
                  <a:pt x="532" y="526"/>
                  <a:pt x="533" y="525"/>
                  <a:pt x="534" y="526"/>
                </a:cubicBezTo>
                <a:cubicBezTo>
                  <a:pt x="534" y="526"/>
                  <a:pt x="534" y="526"/>
                  <a:pt x="534" y="526"/>
                </a:cubicBezTo>
                <a:cubicBezTo>
                  <a:pt x="535" y="526"/>
                  <a:pt x="535" y="527"/>
                  <a:pt x="535" y="528"/>
                </a:cubicBezTo>
                <a:cubicBezTo>
                  <a:pt x="535" y="528"/>
                  <a:pt x="535" y="528"/>
                  <a:pt x="535" y="528"/>
                </a:cubicBezTo>
                <a:cubicBezTo>
                  <a:pt x="535" y="529"/>
                  <a:pt x="534" y="530"/>
                  <a:pt x="533" y="530"/>
                </a:cubicBezTo>
                <a:cubicBezTo>
                  <a:pt x="533" y="530"/>
                  <a:pt x="533" y="530"/>
                  <a:pt x="533" y="530"/>
                </a:cubicBezTo>
                <a:cubicBezTo>
                  <a:pt x="533" y="530"/>
                  <a:pt x="533" y="530"/>
                  <a:pt x="532" y="529"/>
                </a:cubicBezTo>
                <a:close/>
                <a:moveTo>
                  <a:pt x="80" y="520"/>
                </a:moveTo>
                <a:cubicBezTo>
                  <a:pt x="79" y="519"/>
                  <a:pt x="80" y="518"/>
                  <a:pt x="81" y="518"/>
                </a:cubicBezTo>
                <a:cubicBezTo>
                  <a:pt x="81" y="518"/>
                  <a:pt x="81" y="518"/>
                  <a:pt x="81" y="518"/>
                </a:cubicBezTo>
                <a:cubicBezTo>
                  <a:pt x="82" y="517"/>
                  <a:pt x="83" y="518"/>
                  <a:pt x="83" y="519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0"/>
                  <a:pt x="83" y="521"/>
                  <a:pt x="82" y="521"/>
                </a:cubicBezTo>
                <a:cubicBezTo>
                  <a:pt x="82" y="521"/>
                  <a:pt x="82" y="521"/>
                  <a:pt x="82" y="521"/>
                </a:cubicBezTo>
                <a:cubicBezTo>
                  <a:pt x="82" y="521"/>
                  <a:pt x="82" y="521"/>
                  <a:pt x="81" y="521"/>
                </a:cubicBezTo>
                <a:cubicBezTo>
                  <a:pt x="81" y="521"/>
                  <a:pt x="81" y="521"/>
                  <a:pt x="81" y="521"/>
                </a:cubicBezTo>
                <a:cubicBezTo>
                  <a:pt x="81" y="521"/>
                  <a:pt x="80" y="521"/>
                  <a:pt x="80" y="520"/>
                </a:cubicBezTo>
                <a:close/>
                <a:moveTo>
                  <a:pt x="537" y="518"/>
                </a:moveTo>
                <a:cubicBezTo>
                  <a:pt x="536" y="518"/>
                  <a:pt x="536" y="517"/>
                  <a:pt x="536" y="516"/>
                </a:cubicBezTo>
                <a:cubicBezTo>
                  <a:pt x="536" y="516"/>
                  <a:pt x="536" y="516"/>
                  <a:pt x="536" y="516"/>
                </a:cubicBezTo>
                <a:cubicBezTo>
                  <a:pt x="537" y="515"/>
                  <a:pt x="538" y="514"/>
                  <a:pt x="539" y="515"/>
                </a:cubicBezTo>
                <a:cubicBezTo>
                  <a:pt x="539" y="515"/>
                  <a:pt x="539" y="515"/>
                  <a:pt x="539" y="515"/>
                </a:cubicBezTo>
                <a:cubicBezTo>
                  <a:pt x="540" y="515"/>
                  <a:pt x="540" y="516"/>
                  <a:pt x="540" y="517"/>
                </a:cubicBezTo>
                <a:cubicBezTo>
                  <a:pt x="540" y="517"/>
                  <a:pt x="540" y="517"/>
                  <a:pt x="540" y="517"/>
                </a:cubicBezTo>
                <a:cubicBezTo>
                  <a:pt x="539" y="518"/>
                  <a:pt x="539" y="519"/>
                  <a:pt x="538" y="519"/>
                </a:cubicBezTo>
                <a:cubicBezTo>
                  <a:pt x="538" y="519"/>
                  <a:pt x="538" y="519"/>
                  <a:pt x="538" y="519"/>
                </a:cubicBezTo>
                <a:cubicBezTo>
                  <a:pt x="538" y="519"/>
                  <a:pt x="537" y="519"/>
                  <a:pt x="537" y="518"/>
                </a:cubicBezTo>
                <a:close/>
                <a:moveTo>
                  <a:pt x="75" y="509"/>
                </a:moveTo>
                <a:cubicBezTo>
                  <a:pt x="74" y="508"/>
                  <a:pt x="75" y="507"/>
                  <a:pt x="76" y="507"/>
                </a:cubicBezTo>
                <a:cubicBezTo>
                  <a:pt x="76" y="507"/>
                  <a:pt x="76" y="507"/>
                  <a:pt x="76" y="507"/>
                </a:cubicBezTo>
                <a:cubicBezTo>
                  <a:pt x="77" y="506"/>
                  <a:pt x="78" y="507"/>
                  <a:pt x="78" y="508"/>
                </a:cubicBezTo>
                <a:cubicBezTo>
                  <a:pt x="78" y="508"/>
                  <a:pt x="78" y="508"/>
                  <a:pt x="78" y="508"/>
                </a:cubicBezTo>
                <a:cubicBezTo>
                  <a:pt x="79" y="509"/>
                  <a:pt x="78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7" y="510"/>
                  <a:pt x="77" y="510"/>
                  <a:pt x="77" y="510"/>
                </a:cubicBezTo>
                <a:cubicBezTo>
                  <a:pt x="76" y="510"/>
                  <a:pt x="75" y="510"/>
                  <a:pt x="75" y="509"/>
                </a:cubicBezTo>
                <a:close/>
                <a:moveTo>
                  <a:pt x="542" y="507"/>
                </a:moveTo>
                <a:cubicBezTo>
                  <a:pt x="541" y="507"/>
                  <a:pt x="540" y="506"/>
                  <a:pt x="541" y="505"/>
                </a:cubicBezTo>
                <a:cubicBezTo>
                  <a:pt x="541" y="505"/>
                  <a:pt x="541" y="505"/>
                  <a:pt x="541" y="505"/>
                </a:cubicBezTo>
                <a:cubicBezTo>
                  <a:pt x="541" y="504"/>
                  <a:pt x="543" y="503"/>
                  <a:pt x="544" y="504"/>
                </a:cubicBezTo>
                <a:cubicBezTo>
                  <a:pt x="544" y="504"/>
                  <a:pt x="544" y="504"/>
                  <a:pt x="544" y="504"/>
                </a:cubicBezTo>
                <a:cubicBezTo>
                  <a:pt x="545" y="504"/>
                  <a:pt x="545" y="505"/>
                  <a:pt x="545" y="506"/>
                </a:cubicBezTo>
                <a:cubicBezTo>
                  <a:pt x="545" y="506"/>
                  <a:pt x="545" y="506"/>
                  <a:pt x="545" y="506"/>
                </a:cubicBezTo>
                <a:cubicBezTo>
                  <a:pt x="544" y="507"/>
                  <a:pt x="544" y="508"/>
                  <a:pt x="543" y="508"/>
                </a:cubicBezTo>
                <a:cubicBezTo>
                  <a:pt x="543" y="508"/>
                  <a:pt x="543" y="508"/>
                  <a:pt x="543" y="508"/>
                </a:cubicBezTo>
                <a:cubicBezTo>
                  <a:pt x="542" y="508"/>
                  <a:pt x="542" y="508"/>
                  <a:pt x="542" y="507"/>
                </a:cubicBezTo>
                <a:close/>
                <a:moveTo>
                  <a:pt x="70" y="498"/>
                </a:moveTo>
                <a:cubicBezTo>
                  <a:pt x="70" y="497"/>
                  <a:pt x="70" y="496"/>
                  <a:pt x="71" y="496"/>
                </a:cubicBezTo>
                <a:cubicBezTo>
                  <a:pt x="71" y="496"/>
                  <a:pt x="71" y="496"/>
                  <a:pt x="71" y="496"/>
                </a:cubicBezTo>
                <a:cubicBezTo>
                  <a:pt x="72" y="495"/>
                  <a:pt x="73" y="496"/>
                  <a:pt x="74" y="497"/>
                </a:cubicBezTo>
                <a:cubicBezTo>
                  <a:pt x="74" y="497"/>
                  <a:pt x="74" y="497"/>
                  <a:pt x="74" y="497"/>
                </a:cubicBezTo>
                <a:cubicBezTo>
                  <a:pt x="74" y="498"/>
                  <a:pt x="74" y="499"/>
                  <a:pt x="73" y="499"/>
                </a:cubicBezTo>
                <a:cubicBezTo>
                  <a:pt x="73" y="499"/>
                  <a:pt x="73" y="499"/>
                  <a:pt x="73" y="499"/>
                </a:cubicBezTo>
                <a:cubicBezTo>
                  <a:pt x="72" y="499"/>
                  <a:pt x="72" y="499"/>
                  <a:pt x="72" y="499"/>
                </a:cubicBezTo>
                <a:cubicBezTo>
                  <a:pt x="72" y="499"/>
                  <a:pt x="72" y="499"/>
                  <a:pt x="72" y="499"/>
                </a:cubicBezTo>
                <a:cubicBezTo>
                  <a:pt x="71" y="499"/>
                  <a:pt x="70" y="499"/>
                  <a:pt x="70" y="498"/>
                </a:cubicBezTo>
                <a:close/>
                <a:moveTo>
                  <a:pt x="547" y="496"/>
                </a:moveTo>
                <a:cubicBezTo>
                  <a:pt x="546" y="496"/>
                  <a:pt x="545" y="495"/>
                  <a:pt x="546" y="494"/>
                </a:cubicBezTo>
                <a:cubicBezTo>
                  <a:pt x="546" y="494"/>
                  <a:pt x="546" y="494"/>
                  <a:pt x="546" y="494"/>
                </a:cubicBezTo>
                <a:cubicBezTo>
                  <a:pt x="546" y="493"/>
                  <a:pt x="547" y="492"/>
                  <a:pt x="548" y="493"/>
                </a:cubicBezTo>
                <a:cubicBezTo>
                  <a:pt x="548" y="493"/>
                  <a:pt x="548" y="493"/>
                  <a:pt x="548" y="493"/>
                </a:cubicBezTo>
                <a:cubicBezTo>
                  <a:pt x="549" y="493"/>
                  <a:pt x="550" y="494"/>
                  <a:pt x="549" y="495"/>
                </a:cubicBezTo>
                <a:cubicBezTo>
                  <a:pt x="549" y="495"/>
                  <a:pt x="549" y="495"/>
                  <a:pt x="549" y="495"/>
                </a:cubicBezTo>
                <a:cubicBezTo>
                  <a:pt x="549" y="496"/>
                  <a:pt x="548" y="497"/>
                  <a:pt x="548" y="497"/>
                </a:cubicBezTo>
                <a:cubicBezTo>
                  <a:pt x="548" y="497"/>
                  <a:pt x="548" y="497"/>
                  <a:pt x="548" y="497"/>
                </a:cubicBezTo>
                <a:cubicBezTo>
                  <a:pt x="547" y="497"/>
                  <a:pt x="547" y="497"/>
                  <a:pt x="547" y="496"/>
                </a:cubicBezTo>
                <a:close/>
                <a:moveTo>
                  <a:pt x="65" y="487"/>
                </a:moveTo>
                <a:cubicBezTo>
                  <a:pt x="65" y="486"/>
                  <a:pt x="65" y="485"/>
                  <a:pt x="66" y="485"/>
                </a:cubicBezTo>
                <a:cubicBezTo>
                  <a:pt x="66" y="485"/>
                  <a:pt x="66" y="485"/>
                  <a:pt x="66" y="485"/>
                </a:cubicBezTo>
                <a:cubicBezTo>
                  <a:pt x="67" y="484"/>
                  <a:pt x="68" y="485"/>
                  <a:pt x="69" y="486"/>
                </a:cubicBezTo>
                <a:cubicBezTo>
                  <a:pt x="69" y="486"/>
                  <a:pt x="69" y="486"/>
                  <a:pt x="69" y="486"/>
                </a:cubicBezTo>
                <a:cubicBezTo>
                  <a:pt x="69" y="487"/>
                  <a:pt x="69" y="488"/>
                  <a:pt x="68" y="488"/>
                </a:cubicBezTo>
                <a:cubicBezTo>
                  <a:pt x="68" y="488"/>
                  <a:pt x="68" y="488"/>
                  <a:pt x="68" y="488"/>
                </a:cubicBezTo>
                <a:cubicBezTo>
                  <a:pt x="68" y="488"/>
                  <a:pt x="67" y="488"/>
                  <a:pt x="67" y="488"/>
                </a:cubicBezTo>
                <a:cubicBezTo>
                  <a:pt x="67" y="488"/>
                  <a:pt x="67" y="488"/>
                  <a:pt x="67" y="488"/>
                </a:cubicBezTo>
                <a:cubicBezTo>
                  <a:pt x="66" y="488"/>
                  <a:pt x="65" y="488"/>
                  <a:pt x="65" y="487"/>
                </a:cubicBezTo>
                <a:close/>
                <a:moveTo>
                  <a:pt x="552" y="485"/>
                </a:moveTo>
                <a:cubicBezTo>
                  <a:pt x="551" y="485"/>
                  <a:pt x="550" y="484"/>
                  <a:pt x="551" y="483"/>
                </a:cubicBezTo>
                <a:cubicBezTo>
                  <a:pt x="551" y="483"/>
                  <a:pt x="551" y="483"/>
                  <a:pt x="551" y="483"/>
                </a:cubicBezTo>
                <a:cubicBezTo>
                  <a:pt x="551" y="482"/>
                  <a:pt x="552" y="481"/>
                  <a:pt x="553" y="482"/>
                </a:cubicBezTo>
                <a:cubicBezTo>
                  <a:pt x="553" y="482"/>
                  <a:pt x="553" y="482"/>
                  <a:pt x="553" y="482"/>
                </a:cubicBezTo>
                <a:cubicBezTo>
                  <a:pt x="554" y="482"/>
                  <a:pt x="555" y="483"/>
                  <a:pt x="554" y="484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4" y="485"/>
                  <a:pt x="553" y="486"/>
                  <a:pt x="552" y="486"/>
                </a:cubicBezTo>
                <a:cubicBezTo>
                  <a:pt x="552" y="486"/>
                  <a:pt x="552" y="486"/>
                  <a:pt x="552" y="486"/>
                </a:cubicBezTo>
                <a:cubicBezTo>
                  <a:pt x="552" y="486"/>
                  <a:pt x="552" y="486"/>
                  <a:pt x="552" y="485"/>
                </a:cubicBezTo>
                <a:close/>
                <a:moveTo>
                  <a:pt x="60" y="476"/>
                </a:moveTo>
                <a:cubicBezTo>
                  <a:pt x="60" y="475"/>
                  <a:pt x="60" y="474"/>
                  <a:pt x="61" y="474"/>
                </a:cubicBezTo>
                <a:cubicBezTo>
                  <a:pt x="61" y="474"/>
                  <a:pt x="61" y="474"/>
                  <a:pt x="61" y="474"/>
                </a:cubicBezTo>
                <a:cubicBezTo>
                  <a:pt x="62" y="473"/>
                  <a:pt x="64" y="474"/>
                  <a:pt x="64" y="475"/>
                </a:cubicBezTo>
                <a:cubicBezTo>
                  <a:pt x="64" y="475"/>
                  <a:pt x="64" y="475"/>
                  <a:pt x="64" y="475"/>
                </a:cubicBezTo>
                <a:cubicBezTo>
                  <a:pt x="64" y="476"/>
                  <a:pt x="64" y="477"/>
                  <a:pt x="63" y="477"/>
                </a:cubicBezTo>
                <a:cubicBezTo>
                  <a:pt x="63" y="477"/>
                  <a:pt x="63" y="477"/>
                  <a:pt x="63" y="477"/>
                </a:cubicBezTo>
                <a:cubicBezTo>
                  <a:pt x="63" y="477"/>
                  <a:pt x="62" y="477"/>
                  <a:pt x="62" y="477"/>
                </a:cubicBezTo>
                <a:cubicBezTo>
                  <a:pt x="62" y="477"/>
                  <a:pt x="62" y="477"/>
                  <a:pt x="62" y="477"/>
                </a:cubicBezTo>
                <a:cubicBezTo>
                  <a:pt x="61" y="477"/>
                  <a:pt x="61" y="477"/>
                  <a:pt x="60" y="476"/>
                </a:cubicBezTo>
                <a:close/>
                <a:moveTo>
                  <a:pt x="556" y="474"/>
                </a:moveTo>
                <a:cubicBezTo>
                  <a:pt x="555" y="474"/>
                  <a:pt x="555" y="473"/>
                  <a:pt x="555" y="472"/>
                </a:cubicBezTo>
                <a:cubicBezTo>
                  <a:pt x="555" y="472"/>
                  <a:pt x="555" y="472"/>
                  <a:pt x="555" y="472"/>
                </a:cubicBezTo>
                <a:cubicBezTo>
                  <a:pt x="556" y="471"/>
                  <a:pt x="557" y="470"/>
                  <a:pt x="558" y="471"/>
                </a:cubicBezTo>
                <a:cubicBezTo>
                  <a:pt x="558" y="471"/>
                  <a:pt x="558" y="471"/>
                  <a:pt x="558" y="471"/>
                </a:cubicBezTo>
                <a:cubicBezTo>
                  <a:pt x="559" y="471"/>
                  <a:pt x="559" y="472"/>
                  <a:pt x="559" y="473"/>
                </a:cubicBezTo>
                <a:cubicBezTo>
                  <a:pt x="559" y="473"/>
                  <a:pt x="559" y="473"/>
                  <a:pt x="559" y="473"/>
                </a:cubicBezTo>
                <a:cubicBezTo>
                  <a:pt x="559" y="474"/>
                  <a:pt x="558" y="475"/>
                  <a:pt x="557" y="475"/>
                </a:cubicBezTo>
                <a:cubicBezTo>
                  <a:pt x="557" y="475"/>
                  <a:pt x="557" y="475"/>
                  <a:pt x="557" y="475"/>
                </a:cubicBezTo>
                <a:cubicBezTo>
                  <a:pt x="557" y="475"/>
                  <a:pt x="557" y="475"/>
                  <a:pt x="556" y="474"/>
                </a:cubicBezTo>
                <a:close/>
                <a:moveTo>
                  <a:pt x="56" y="465"/>
                </a:moveTo>
                <a:cubicBezTo>
                  <a:pt x="55" y="464"/>
                  <a:pt x="56" y="463"/>
                  <a:pt x="57" y="463"/>
                </a:cubicBezTo>
                <a:cubicBezTo>
                  <a:pt x="57" y="463"/>
                  <a:pt x="57" y="463"/>
                  <a:pt x="57" y="463"/>
                </a:cubicBezTo>
                <a:cubicBezTo>
                  <a:pt x="58" y="462"/>
                  <a:pt x="59" y="463"/>
                  <a:pt x="59" y="464"/>
                </a:cubicBezTo>
                <a:cubicBezTo>
                  <a:pt x="59" y="464"/>
                  <a:pt x="59" y="464"/>
                  <a:pt x="59" y="464"/>
                </a:cubicBezTo>
                <a:cubicBezTo>
                  <a:pt x="60" y="465"/>
                  <a:pt x="59" y="466"/>
                  <a:pt x="58" y="466"/>
                </a:cubicBezTo>
                <a:cubicBezTo>
                  <a:pt x="58" y="466"/>
                  <a:pt x="58" y="466"/>
                  <a:pt x="58" y="466"/>
                </a:cubicBezTo>
                <a:cubicBezTo>
                  <a:pt x="58" y="466"/>
                  <a:pt x="58" y="466"/>
                  <a:pt x="57" y="466"/>
                </a:cubicBezTo>
                <a:cubicBezTo>
                  <a:pt x="57" y="466"/>
                  <a:pt x="57" y="466"/>
                  <a:pt x="57" y="466"/>
                </a:cubicBezTo>
                <a:cubicBezTo>
                  <a:pt x="57" y="466"/>
                  <a:pt x="56" y="466"/>
                  <a:pt x="56" y="465"/>
                </a:cubicBezTo>
                <a:close/>
                <a:moveTo>
                  <a:pt x="561" y="463"/>
                </a:moveTo>
                <a:cubicBezTo>
                  <a:pt x="560" y="463"/>
                  <a:pt x="560" y="462"/>
                  <a:pt x="560" y="461"/>
                </a:cubicBezTo>
                <a:cubicBezTo>
                  <a:pt x="560" y="461"/>
                  <a:pt x="560" y="461"/>
                  <a:pt x="560" y="461"/>
                </a:cubicBezTo>
                <a:cubicBezTo>
                  <a:pt x="561" y="460"/>
                  <a:pt x="562" y="459"/>
                  <a:pt x="563" y="460"/>
                </a:cubicBezTo>
                <a:cubicBezTo>
                  <a:pt x="563" y="460"/>
                  <a:pt x="563" y="460"/>
                  <a:pt x="563" y="460"/>
                </a:cubicBezTo>
                <a:cubicBezTo>
                  <a:pt x="564" y="460"/>
                  <a:pt x="564" y="461"/>
                  <a:pt x="564" y="462"/>
                </a:cubicBezTo>
                <a:cubicBezTo>
                  <a:pt x="564" y="462"/>
                  <a:pt x="564" y="462"/>
                  <a:pt x="564" y="462"/>
                </a:cubicBezTo>
                <a:cubicBezTo>
                  <a:pt x="564" y="463"/>
                  <a:pt x="563" y="464"/>
                  <a:pt x="562" y="464"/>
                </a:cubicBezTo>
                <a:cubicBezTo>
                  <a:pt x="562" y="464"/>
                  <a:pt x="562" y="464"/>
                  <a:pt x="562" y="464"/>
                </a:cubicBezTo>
                <a:cubicBezTo>
                  <a:pt x="562" y="464"/>
                  <a:pt x="561" y="464"/>
                  <a:pt x="561" y="463"/>
                </a:cubicBezTo>
                <a:close/>
                <a:moveTo>
                  <a:pt x="51" y="454"/>
                </a:moveTo>
                <a:cubicBezTo>
                  <a:pt x="50" y="453"/>
                  <a:pt x="51" y="452"/>
                  <a:pt x="52" y="452"/>
                </a:cubicBezTo>
                <a:cubicBezTo>
                  <a:pt x="52" y="452"/>
                  <a:pt x="52" y="452"/>
                  <a:pt x="52" y="452"/>
                </a:cubicBezTo>
                <a:cubicBezTo>
                  <a:pt x="53" y="451"/>
                  <a:pt x="54" y="452"/>
                  <a:pt x="54" y="453"/>
                </a:cubicBezTo>
                <a:cubicBezTo>
                  <a:pt x="54" y="453"/>
                  <a:pt x="54" y="453"/>
                  <a:pt x="54" y="453"/>
                </a:cubicBezTo>
                <a:cubicBezTo>
                  <a:pt x="55" y="454"/>
                  <a:pt x="54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3" y="455"/>
                  <a:pt x="53" y="455"/>
                  <a:pt x="53" y="455"/>
                </a:cubicBezTo>
                <a:cubicBezTo>
                  <a:pt x="52" y="455"/>
                  <a:pt x="51" y="455"/>
                  <a:pt x="51" y="454"/>
                </a:cubicBezTo>
                <a:close/>
                <a:moveTo>
                  <a:pt x="566" y="453"/>
                </a:moveTo>
                <a:cubicBezTo>
                  <a:pt x="565" y="452"/>
                  <a:pt x="565" y="451"/>
                  <a:pt x="565" y="450"/>
                </a:cubicBezTo>
                <a:cubicBezTo>
                  <a:pt x="565" y="450"/>
                  <a:pt x="565" y="450"/>
                  <a:pt x="565" y="450"/>
                </a:cubicBezTo>
                <a:cubicBezTo>
                  <a:pt x="565" y="449"/>
                  <a:pt x="567" y="448"/>
                  <a:pt x="568" y="449"/>
                </a:cubicBezTo>
                <a:cubicBezTo>
                  <a:pt x="568" y="449"/>
                  <a:pt x="568" y="449"/>
                  <a:pt x="568" y="449"/>
                </a:cubicBezTo>
                <a:cubicBezTo>
                  <a:pt x="569" y="449"/>
                  <a:pt x="569" y="450"/>
                  <a:pt x="569" y="451"/>
                </a:cubicBezTo>
                <a:cubicBezTo>
                  <a:pt x="569" y="451"/>
                  <a:pt x="569" y="451"/>
                  <a:pt x="569" y="451"/>
                </a:cubicBezTo>
                <a:cubicBezTo>
                  <a:pt x="568" y="452"/>
                  <a:pt x="568" y="453"/>
                  <a:pt x="567" y="453"/>
                </a:cubicBezTo>
                <a:cubicBezTo>
                  <a:pt x="567" y="453"/>
                  <a:pt x="567" y="453"/>
                  <a:pt x="567" y="453"/>
                </a:cubicBezTo>
                <a:cubicBezTo>
                  <a:pt x="567" y="453"/>
                  <a:pt x="566" y="453"/>
                  <a:pt x="566" y="453"/>
                </a:cubicBezTo>
                <a:close/>
                <a:moveTo>
                  <a:pt x="46" y="443"/>
                </a:moveTo>
                <a:cubicBezTo>
                  <a:pt x="45" y="442"/>
                  <a:pt x="46" y="441"/>
                  <a:pt x="47" y="441"/>
                </a:cubicBezTo>
                <a:cubicBezTo>
                  <a:pt x="47" y="441"/>
                  <a:pt x="47" y="441"/>
                  <a:pt x="47" y="441"/>
                </a:cubicBezTo>
                <a:cubicBezTo>
                  <a:pt x="48" y="440"/>
                  <a:pt x="49" y="441"/>
                  <a:pt x="50" y="442"/>
                </a:cubicBezTo>
                <a:cubicBezTo>
                  <a:pt x="50" y="442"/>
                  <a:pt x="50" y="442"/>
                  <a:pt x="50" y="442"/>
                </a:cubicBezTo>
                <a:cubicBezTo>
                  <a:pt x="50" y="443"/>
                  <a:pt x="50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8" y="444"/>
                  <a:pt x="48" y="444"/>
                  <a:pt x="48" y="444"/>
                </a:cubicBezTo>
                <a:cubicBezTo>
                  <a:pt x="47" y="444"/>
                  <a:pt x="46" y="444"/>
                  <a:pt x="46" y="443"/>
                </a:cubicBezTo>
                <a:close/>
                <a:moveTo>
                  <a:pt x="571" y="442"/>
                </a:moveTo>
                <a:cubicBezTo>
                  <a:pt x="570" y="441"/>
                  <a:pt x="569" y="440"/>
                  <a:pt x="570" y="439"/>
                </a:cubicBezTo>
                <a:cubicBezTo>
                  <a:pt x="570" y="439"/>
                  <a:pt x="570" y="439"/>
                  <a:pt x="570" y="439"/>
                </a:cubicBezTo>
                <a:cubicBezTo>
                  <a:pt x="570" y="438"/>
                  <a:pt x="571" y="437"/>
                  <a:pt x="572" y="438"/>
                </a:cubicBezTo>
                <a:cubicBezTo>
                  <a:pt x="572" y="438"/>
                  <a:pt x="572" y="438"/>
                  <a:pt x="572" y="438"/>
                </a:cubicBezTo>
                <a:cubicBezTo>
                  <a:pt x="573" y="438"/>
                  <a:pt x="574" y="439"/>
                  <a:pt x="573" y="440"/>
                </a:cubicBezTo>
                <a:cubicBezTo>
                  <a:pt x="573" y="440"/>
                  <a:pt x="573" y="440"/>
                  <a:pt x="573" y="440"/>
                </a:cubicBezTo>
                <a:cubicBezTo>
                  <a:pt x="573" y="441"/>
                  <a:pt x="572" y="442"/>
                  <a:pt x="572" y="442"/>
                </a:cubicBezTo>
                <a:cubicBezTo>
                  <a:pt x="572" y="442"/>
                  <a:pt x="572" y="442"/>
                  <a:pt x="572" y="442"/>
                </a:cubicBezTo>
                <a:cubicBezTo>
                  <a:pt x="571" y="442"/>
                  <a:pt x="571" y="442"/>
                  <a:pt x="571" y="442"/>
                </a:cubicBezTo>
                <a:close/>
                <a:moveTo>
                  <a:pt x="41" y="432"/>
                </a:moveTo>
                <a:cubicBezTo>
                  <a:pt x="41" y="431"/>
                  <a:pt x="41" y="430"/>
                  <a:pt x="42" y="430"/>
                </a:cubicBezTo>
                <a:cubicBezTo>
                  <a:pt x="42" y="430"/>
                  <a:pt x="42" y="430"/>
                  <a:pt x="42" y="430"/>
                </a:cubicBezTo>
                <a:cubicBezTo>
                  <a:pt x="43" y="429"/>
                  <a:pt x="44" y="430"/>
                  <a:pt x="45" y="431"/>
                </a:cubicBezTo>
                <a:cubicBezTo>
                  <a:pt x="45" y="431"/>
                  <a:pt x="45" y="431"/>
                  <a:pt x="45" y="431"/>
                </a:cubicBezTo>
                <a:cubicBezTo>
                  <a:pt x="45" y="432"/>
                  <a:pt x="45" y="433"/>
                  <a:pt x="44" y="433"/>
                </a:cubicBezTo>
                <a:cubicBezTo>
                  <a:pt x="44" y="433"/>
                  <a:pt x="44" y="433"/>
                  <a:pt x="44" y="433"/>
                </a:cubicBezTo>
                <a:cubicBezTo>
                  <a:pt x="43" y="433"/>
                  <a:pt x="43" y="433"/>
                  <a:pt x="43" y="433"/>
                </a:cubicBezTo>
                <a:cubicBezTo>
                  <a:pt x="43" y="433"/>
                  <a:pt x="43" y="433"/>
                  <a:pt x="43" y="433"/>
                </a:cubicBezTo>
                <a:cubicBezTo>
                  <a:pt x="42" y="433"/>
                  <a:pt x="41" y="433"/>
                  <a:pt x="41" y="432"/>
                </a:cubicBezTo>
                <a:close/>
                <a:moveTo>
                  <a:pt x="576" y="431"/>
                </a:moveTo>
                <a:cubicBezTo>
                  <a:pt x="575" y="430"/>
                  <a:pt x="574" y="429"/>
                  <a:pt x="575" y="428"/>
                </a:cubicBezTo>
                <a:cubicBezTo>
                  <a:pt x="575" y="428"/>
                  <a:pt x="575" y="428"/>
                  <a:pt x="575" y="428"/>
                </a:cubicBezTo>
                <a:cubicBezTo>
                  <a:pt x="575" y="427"/>
                  <a:pt x="576" y="426"/>
                  <a:pt x="577" y="427"/>
                </a:cubicBezTo>
                <a:cubicBezTo>
                  <a:pt x="577" y="427"/>
                  <a:pt x="577" y="427"/>
                  <a:pt x="577" y="427"/>
                </a:cubicBezTo>
                <a:cubicBezTo>
                  <a:pt x="578" y="427"/>
                  <a:pt x="579" y="428"/>
                  <a:pt x="578" y="429"/>
                </a:cubicBezTo>
                <a:cubicBezTo>
                  <a:pt x="578" y="429"/>
                  <a:pt x="578" y="429"/>
                  <a:pt x="578" y="429"/>
                </a:cubicBezTo>
                <a:cubicBezTo>
                  <a:pt x="578" y="430"/>
                  <a:pt x="577" y="431"/>
                  <a:pt x="576" y="431"/>
                </a:cubicBezTo>
                <a:cubicBezTo>
                  <a:pt x="576" y="431"/>
                  <a:pt x="576" y="431"/>
                  <a:pt x="576" y="431"/>
                </a:cubicBezTo>
                <a:cubicBezTo>
                  <a:pt x="576" y="431"/>
                  <a:pt x="576" y="431"/>
                  <a:pt x="576" y="431"/>
                </a:cubicBezTo>
                <a:close/>
                <a:moveTo>
                  <a:pt x="37" y="421"/>
                </a:moveTo>
                <a:cubicBezTo>
                  <a:pt x="36" y="420"/>
                  <a:pt x="37" y="419"/>
                  <a:pt x="38" y="418"/>
                </a:cubicBezTo>
                <a:cubicBezTo>
                  <a:pt x="38" y="418"/>
                  <a:pt x="38" y="418"/>
                  <a:pt x="38" y="418"/>
                </a:cubicBezTo>
                <a:cubicBezTo>
                  <a:pt x="39" y="418"/>
                  <a:pt x="40" y="419"/>
                  <a:pt x="40" y="420"/>
                </a:cubicBezTo>
                <a:cubicBezTo>
                  <a:pt x="40" y="420"/>
                  <a:pt x="40" y="420"/>
                  <a:pt x="40" y="420"/>
                </a:cubicBezTo>
                <a:cubicBezTo>
                  <a:pt x="41" y="421"/>
                  <a:pt x="40" y="422"/>
                  <a:pt x="39" y="422"/>
                </a:cubicBezTo>
                <a:cubicBezTo>
                  <a:pt x="39" y="422"/>
                  <a:pt x="39" y="422"/>
                  <a:pt x="39" y="422"/>
                </a:cubicBezTo>
                <a:cubicBezTo>
                  <a:pt x="39" y="422"/>
                  <a:pt x="39" y="422"/>
                  <a:pt x="38" y="422"/>
                </a:cubicBezTo>
                <a:cubicBezTo>
                  <a:pt x="38" y="422"/>
                  <a:pt x="38" y="422"/>
                  <a:pt x="38" y="422"/>
                </a:cubicBezTo>
                <a:cubicBezTo>
                  <a:pt x="38" y="422"/>
                  <a:pt x="37" y="422"/>
                  <a:pt x="37" y="421"/>
                </a:cubicBezTo>
                <a:close/>
                <a:moveTo>
                  <a:pt x="580" y="419"/>
                </a:moveTo>
                <a:cubicBezTo>
                  <a:pt x="579" y="419"/>
                  <a:pt x="579" y="418"/>
                  <a:pt x="579" y="417"/>
                </a:cubicBezTo>
                <a:cubicBezTo>
                  <a:pt x="579" y="417"/>
                  <a:pt x="579" y="417"/>
                  <a:pt x="579" y="417"/>
                </a:cubicBezTo>
                <a:cubicBezTo>
                  <a:pt x="579" y="416"/>
                  <a:pt x="580" y="415"/>
                  <a:pt x="582" y="416"/>
                </a:cubicBezTo>
                <a:cubicBezTo>
                  <a:pt x="582" y="416"/>
                  <a:pt x="582" y="416"/>
                  <a:pt x="582" y="416"/>
                </a:cubicBezTo>
                <a:cubicBezTo>
                  <a:pt x="583" y="416"/>
                  <a:pt x="583" y="417"/>
                  <a:pt x="583" y="418"/>
                </a:cubicBezTo>
                <a:cubicBezTo>
                  <a:pt x="583" y="418"/>
                  <a:pt x="583" y="418"/>
                  <a:pt x="583" y="418"/>
                </a:cubicBezTo>
                <a:cubicBezTo>
                  <a:pt x="582" y="419"/>
                  <a:pt x="582" y="420"/>
                  <a:pt x="581" y="420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81" y="420"/>
                  <a:pt x="580" y="419"/>
                  <a:pt x="580" y="419"/>
                </a:cubicBezTo>
                <a:close/>
                <a:moveTo>
                  <a:pt x="32" y="410"/>
                </a:moveTo>
                <a:cubicBezTo>
                  <a:pt x="32" y="409"/>
                  <a:pt x="33" y="408"/>
                  <a:pt x="34" y="407"/>
                </a:cubicBezTo>
                <a:cubicBezTo>
                  <a:pt x="34" y="407"/>
                  <a:pt x="34" y="407"/>
                  <a:pt x="34" y="407"/>
                </a:cubicBezTo>
                <a:cubicBezTo>
                  <a:pt x="35" y="407"/>
                  <a:pt x="36" y="407"/>
                  <a:pt x="36" y="408"/>
                </a:cubicBezTo>
                <a:cubicBezTo>
                  <a:pt x="36" y="408"/>
                  <a:pt x="36" y="408"/>
                  <a:pt x="36" y="408"/>
                </a:cubicBezTo>
                <a:cubicBezTo>
                  <a:pt x="37" y="409"/>
                  <a:pt x="36" y="411"/>
                  <a:pt x="35" y="411"/>
                </a:cubicBezTo>
                <a:cubicBezTo>
                  <a:pt x="35" y="411"/>
                  <a:pt x="35" y="411"/>
                  <a:pt x="35" y="411"/>
                </a:cubicBezTo>
                <a:cubicBezTo>
                  <a:pt x="35" y="411"/>
                  <a:pt x="35" y="411"/>
                  <a:pt x="34" y="411"/>
                </a:cubicBezTo>
                <a:cubicBezTo>
                  <a:pt x="34" y="411"/>
                  <a:pt x="34" y="411"/>
                  <a:pt x="34" y="411"/>
                </a:cubicBezTo>
                <a:cubicBezTo>
                  <a:pt x="33" y="411"/>
                  <a:pt x="33" y="411"/>
                  <a:pt x="32" y="410"/>
                </a:cubicBezTo>
                <a:close/>
                <a:moveTo>
                  <a:pt x="584" y="408"/>
                </a:moveTo>
                <a:cubicBezTo>
                  <a:pt x="583" y="408"/>
                  <a:pt x="583" y="407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6"/>
                  <a:pt x="583" y="406"/>
                  <a:pt x="583" y="406"/>
                </a:cubicBezTo>
                <a:cubicBezTo>
                  <a:pt x="583" y="404"/>
                  <a:pt x="584" y="404"/>
                  <a:pt x="585" y="404"/>
                </a:cubicBezTo>
                <a:cubicBezTo>
                  <a:pt x="585" y="404"/>
                  <a:pt x="585" y="404"/>
                  <a:pt x="585" y="404"/>
                </a:cubicBezTo>
                <a:cubicBezTo>
                  <a:pt x="586" y="405"/>
                  <a:pt x="587" y="406"/>
                  <a:pt x="587" y="407"/>
                </a:cubicBezTo>
                <a:cubicBezTo>
                  <a:pt x="587" y="407"/>
                  <a:pt x="587" y="407"/>
                  <a:pt x="587" y="407"/>
                </a:cubicBezTo>
                <a:cubicBezTo>
                  <a:pt x="586" y="408"/>
                  <a:pt x="586" y="408"/>
                  <a:pt x="585" y="408"/>
                </a:cubicBezTo>
                <a:cubicBezTo>
                  <a:pt x="585" y="408"/>
                  <a:pt x="585" y="408"/>
                  <a:pt x="585" y="408"/>
                </a:cubicBezTo>
                <a:cubicBezTo>
                  <a:pt x="585" y="408"/>
                  <a:pt x="584" y="408"/>
                  <a:pt x="584" y="408"/>
                </a:cubicBezTo>
                <a:close/>
                <a:moveTo>
                  <a:pt x="29" y="398"/>
                </a:moveTo>
                <a:cubicBezTo>
                  <a:pt x="29" y="397"/>
                  <a:pt x="29" y="396"/>
                  <a:pt x="30" y="396"/>
                </a:cubicBezTo>
                <a:cubicBezTo>
                  <a:pt x="30" y="396"/>
                  <a:pt x="30" y="396"/>
                  <a:pt x="30" y="396"/>
                </a:cubicBezTo>
                <a:cubicBezTo>
                  <a:pt x="31" y="395"/>
                  <a:pt x="32" y="396"/>
                  <a:pt x="33" y="397"/>
                </a:cubicBezTo>
                <a:cubicBezTo>
                  <a:pt x="33" y="397"/>
                  <a:pt x="33" y="397"/>
                  <a:pt x="33" y="397"/>
                </a:cubicBezTo>
                <a:cubicBezTo>
                  <a:pt x="33" y="398"/>
                  <a:pt x="32" y="399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1" y="400"/>
                  <a:pt x="31" y="400"/>
                  <a:pt x="31" y="400"/>
                </a:cubicBezTo>
                <a:cubicBezTo>
                  <a:pt x="30" y="400"/>
                  <a:pt x="29" y="399"/>
                  <a:pt x="29" y="398"/>
                </a:cubicBezTo>
                <a:close/>
                <a:moveTo>
                  <a:pt x="588" y="397"/>
                </a:moveTo>
                <a:cubicBezTo>
                  <a:pt x="587" y="396"/>
                  <a:pt x="586" y="395"/>
                  <a:pt x="586" y="394"/>
                </a:cubicBezTo>
                <a:cubicBezTo>
                  <a:pt x="586" y="394"/>
                  <a:pt x="586" y="394"/>
                  <a:pt x="586" y="394"/>
                </a:cubicBezTo>
                <a:cubicBezTo>
                  <a:pt x="587" y="393"/>
                  <a:pt x="588" y="392"/>
                  <a:pt x="589" y="393"/>
                </a:cubicBezTo>
                <a:cubicBezTo>
                  <a:pt x="589" y="393"/>
                  <a:pt x="589" y="393"/>
                  <a:pt x="589" y="393"/>
                </a:cubicBezTo>
                <a:cubicBezTo>
                  <a:pt x="590" y="393"/>
                  <a:pt x="590" y="394"/>
                  <a:pt x="590" y="395"/>
                </a:cubicBezTo>
                <a:cubicBezTo>
                  <a:pt x="590" y="395"/>
                  <a:pt x="590" y="395"/>
                  <a:pt x="590" y="395"/>
                </a:cubicBezTo>
                <a:cubicBezTo>
                  <a:pt x="590" y="396"/>
                  <a:pt x="589" y="397"/>
                  <a:pt x="588" y="397"/>
                </a:cubicBezTo>
                <a:cubicBezTo>
                  <a:pt x="588" y="397"/>
                  <a:pt x="588" y="397"/>
                  <a:pt x="588" y="397"/>
                </a:cubicBezTo>
                <a:cubicBezTo>
                  <a:pt x="588" y="397"/>
                  <a:pt x="588" y="397"/>
                  <a:pt x="588" y="397"/>
                </a:cubicBezTo>
                <a:close/>
                <a:moveTo>
                  <a:pt x="26" y="387"/>
                </a:moveTo>
                <a:cubicBezTo>
                  <a:pt x="25" y="385"/>
                  <a:pt x="26" y="384"/>
                  <a:pt x="27" y="384"/>
                </a:cubicBezTo>
                <a:cubicBezTo>
                  <a:pt x="27" y="384"/>
                  <a:pt x="27" y="384"/>
                  <a:pt x="27" y="384"/>
                </a:cubicBezTo>
                <a:cubicBezTo>
                  <a:pt x="28" y="384"/>
                  <a:pt x="29" y="384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6"/>
                  <a:pt x="30" y="386"/>
                  <a:pt x="30" y="386"/>
                </a:cubicBezTo>
                <a:cubicBezTo>
                  <a:pt x="30" y="387"/>
                  <a:pt x="29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8" y="388"/>
                  <a:pt x="28" y="388"/>
                  <a:pt x="28" y="388"/>
                </a:cubicBezTo>
                <a:cubicBezTo>
                  <a:pt x="27" y="388"/>
                  <a:pt x="26" y="387"/>
                  <a:pt x="26" y="387"/>
                </a:cubicBezTo>
                <a:close/>
                <a:moveTo>
                  <a:pt x="591" y="385"/>
                </a:moveTo>
                <a:cubicBezTo>
                  <a:pt x="590" y="385"/>
                  <a:pt x="589" y="384"/>
                  <a:pt x="589" y="383"/>
                </a:cubicBezTo>
                <a:cubicBezTo>
                  <a:pt x="589" y="383"/>
                  <a:pt x="589" y="383"/>
                  <a:pt x="589" y="383"/>
                </a:cubicBezTo>
                <a:cubicBezTo>
                  <a:pt x="590" y="381"/>
                  <a:pt x="591" y="381"/>
                  <a:pt x="592" y="381"/>
                </a:cubicBezTo>
                <a:cubicBezTo>
                  <a:pt x="592" y="381"/>
                  <a:pt x="592" y="381"/>
                  <a:pt x="592" y="381"/>
                </a:cubicBezTo>
                <a:cubicBezTo>
                  <a:pt x="593" y="381"/>
                  <a:pt x="593" y="382"/>
                  <a:pt x="593" y="383"/>
                </a:cubicBezTo>
                <a:cubicBezTo>
                  <a:pt x="593" y="383"/>
                  <a:pt x="593" y="383"/>
                  <a:pt x="593" y="383"/>
                </a:cubicBezTo>
                <a:cubicBezTo>
                  <a:pt x="593" y="384"/>
                  <a:pt x="592" y="385"/>
                  <a:pt x="591" y="385"/>
                </a:cubicBezTo>
                <a:cubicBezTo>
                  <a:pt x="591" y="385"/>
                  <a:pt x="591" y="385"/>
                  <a:pt x="591" y="385"/>
                </a:cubicBezTo>
                <a:cubicBezTo>
                  <a:pt x="591" y="385"/>
                  <a:pt x="591" y="385"/>
                  <a:pt x="591" y="385"/>
                </a:cubicBezTo>
                <a:close/>
                <a:moveTo>
                  <a:pt x="23" y="375"/>
                </a:moveTo>
                <a:cubicBezTo>
                  <a:pt x="23" y="374"/>
                  <a:pt x="24" y="373"/>
                  <a:pt x="25" y="372"/>
                </a:cubicBezTo>
                <a:cubicBezTo>
                  <a:pt x="25" y="372"/>
                  <a:pt x="25" y="372"/>
                  <a:pt x="25" y="372"/>
                </a:cubicBezTo>
                <a:cubicBezTo>
                  <a:pt x="26" y="372"/>
                  <a:pt x="27" y="373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4"/>
                  <a:pt x="27" y="374"/>
                  <a:pt x="27" y="374"/>
                </a:cubicBezTo>
                <a:cubicBezTo>
                  <a:pt x="27" y="375"/>
                  <a:pt x="27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5" y="376"/>
                  <a:pt x="25" y="376"/>
                  <a:pt x="25" y="376"/>
                </a:cubicBezTo>
                <a:cubicBezTo>
                  <a:pt x="24" y="376"/>
                  <a:pt x="23" y="376"/>
                  <a:pt x="23" y="375"/>
                </a:cubicBezTo>
                <a:close/>
                <a:moveTo>
                  <a:pt x="593" y="373"/>
                </a:moveTo>
                <a:cubicBezTo>
                  <a:pt x="592" y="373"/>
                  <a:pt x="592" y="372"/>
                  <a:pt x="592" y="371"/>
                </a:cubicBezTo>
                <a:cubicBezTo>
                  <a:pt x="592" y="371"/>
                  <a:pt x="592" y="371"/>
                  <a:pt x="592" y="371"/>
                </a:cubicBezTo>
                <a:cubicBezTo>
                  <a:pt x="592" y="370"/>
                  <a:pt x="593" y="369"/>
                  <a:pt x="594" y="369"/>
                </a:cubicBezTo>
                <a:cubicBezTo>
                  <a:pt x="594" y="369"/>
                  <a:pt x="594" y="369"/>
                  <a:pt x="594" y="369"/>
                </a:cubicBezTo>
                <a:cubicBezTo>
                  <a:pt x="595" y="370"/>
                  <a:pt x="596" y="371"/>
                  <a:pt x="596" y="372"/>
                </a:cubicBezTo>
                <a:cubicBezTo>
                  <a:pt x="596" y="372"/>
                  <a:pt x="596" y="372"/>
                  <a:pt x="596" y="372"/>
                </a:cubicBezTo>
                <a:cubicBezTo>
                  <a:pt x="595" y="373"/>
                  <a:pt x="595" y="373"/>
                  <a:pt x="594" y="373"/>
                </a:cubicBezTo>
                <a:cubicBezTo>
                  <a:pt x="594" y="373"/>
                  <a:pt x="594" y="373"/>
                  <a:pt x="594" y="373"/>
                </a:cubicBezTo>
                <a:cubicBezTo>
                  <a:pt x="594" y="373"/>
                  <a:pt x="593" y="373"/>
                  <a:pt x="593" y="373"/>
                </a:cubicBezTo>
                <a:close/>
                <a:moveTo>
                  <a:pt x="21" y="363"/>
                </a:moveTo>
                <a:cubicBezTo>
                  <a:pt x="21" y="363"/>
                  <a:pt x="21" y="363"/>
                  <a:pt x="21" y="363"/>
                </a:cubicBezTo>
                <a:cubicBezTo>
                  <a:pt x="21" y="362"/>
                  <a:pt x="21" y="361"/>
                  <a:pt x="23" y="361"/>
                </a:cubicBezTo>
                <a:cubicBezTo>
                  <a:pt x="23" y="361"/>
                  <a:pt x="23" y="361"/>
                  <a:pt x="23" y="361"/>
                </a:cubicBezTo>
                <a:cubicBezTo>
                  <a:pt x="24" y="360"/>
                  <a:pt x="25" y="361"/>
                  <a:pt x="25" y="362"/>
                </a:cubicBezTo>
                <a:cubicBezTo>
                  <a:pt x="25" y="362"/>
                  <a:pt x="25" y="362"/>
                  <a:pt x="25" y="362"/>
                </a:cubicBezTo>
                <a:cubicBezTo>
                  <a:pt x="25" y="363"/>
                  <a:pt x="24" y="364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3" y="365"/>
                  <a:pt x="23" y="365"/>
                  <a:pt x="23" y="365"/>
                </a:cubicBezTo>
                <a:cubicBezTo>
                  <a:pt x="22" y="365"/>
                  <a:pt x="21" y="364"/>
                  <a:pt x="21" y="363"/>
                </a:cubicBezTo>
                <a:close/>
                <a:moveTo>
                  <a:pt x="595" y="361"/>
                </a:moveTo>
                <a:cubicBezTo>
                  <a:pt x="594" y="361"/>
                  <a:pt x="594" y="360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9"/>
                  <a:pt x="594" y="359"/>
                  <a:pt x="594" y="359"/>
                </a:cubicBezTo>
                <a:cubicBezTo>
                  <a:pt x="594" y="358"/>
                  <a:pt x="595" y="357"/>
                  <a:pt x="596" y="357"/>
                </a:cubicBezTo>
                <a:cubicBezTo>
                  <a:pt x="596" y="357"/>
                  <a:pt x="596" y="357"/>
                  <a:pt x="596" y="357"/>
                </a:cubicBezTo>
                <a:cubicBezTo>
                  <a:pt x="597" y="358"/>
                  <a:pt x="598" y="359"/>
                  <a:pt x="598" y="360"/>
                </a:cubicBezTo>
                <a:cubicBezTo>
                  <a:pt x="598" y="360"/>
                  <a:pt x="598" y="360"/>
                  <a:pt x="598" y="360"/>
                </a:cubicBezTo>
                <a:cubicBezTo>
                  <a:pt x="598" y="361"/>
                  <a:pt x="597" y="361"/>
                  <a:pt x="596" y="361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6" y="361"/>
                  <a:pt x="596" y="361"/>
                  <a:pt x="595" y="361"/>
                </a:cubicBezTo>
                <a:close/>
                <a:moveTo>
                  <a:pt x="19" y="351"/>
                </a:moveTo>
                <a:cubicBezTo>
                  <a:pt x="19" y="350"/>
                  <a:pt x="20" y="349"/>
                  <a:pt x="21" y="349"/>
                </a:cubicBezTo>
                <a:cubicBezTo>
                  <a:pt x="21" y="349"/>
                  <a:pt x="21" y="349"/>
                  <a:pt x="21" y="349"/>
                </a:cubicBezTo>
                <a:cubicBezTo>
                  <a:pt x="22" y="349"/>
                  <a:pt x="23" y="349"/>
                  <a:pt x="23" y="350"/>
                </a:cubicBezTo>
                <a:cubicBezTo>
                  <a:pt x="23" y="350"/>
                  <a:pt x="23" y="350"/>
                  <a:pt x="23" y="350"/>
                </a:cubicBezTo>
                <a:cubicBezTo>
                  <a:pt x="23" y="352"/>
                  <a:pt x="23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1" y="353"/>
                  <a:pt x="21" y="353"/>
                  <a:pt x="21" y="353"/>
                </a:cubicBezTo>
                <a:cubicBezTo>
                  <a:pt x="20" y="353"/>
                  <a:pt x="19" y="352"/>
                  <a:pt x="19" y="351"/>
                </a:cubicBezTo>
                <a:close/>
                <a:moveTo>
                  <a:pt x="597" y="350"/>
                </a:moveTo>
                <a:cubicBezTo>
                  <a:pt x="596" y="349"/>
                  <a:pt x="595" y="348"/>
                  <a:pt x="595" y="347"/>
                </a:cubicBezTo>
                <a:cubicBezTo>
                  <a:pt x="595" y="347"/>
                  <a:pt x="595" y="347"/>
                  <a:pt x="595" y="347"/>
                </a:cubicBezTo>
                <a:cubicBezTo>
                  <a:pt x="595" y="346"/>
                  <a:pt x="596" y="345"/>
                  <a:pt x="597" y="346"/>
                </a:cubicBezTo>
                <a:cubicBezTo>
                  <a:pt x="597" y="346"/>
                  <a:pt x="597" y="346"/>
                  <a:pt x="597" y="346"/>
                </a:cubicBezTo>
                <a:cubicBezTo>
                  <a:pt x="599" y="346"/>
                  <a:pt x="599" y="347"/>
                  <a:pt x="599" y="348"/>
                </a:cubicBezTo>
                <a:cubicBezTo>
                  <a:pt x="599" y="348"/>
                  <a:pt x="599" y="348"/>
                  <a:pt x="599" y="348"/>
                </a:cubicBezTo>
                <a:cubicBezTo>
                  <a:pt x="599" y="349"/>
                  <a:pt x="598" y="350"/>
                  <a:pt x="597" y="350"/>
                </a:cubicBezTo>
                <a:cubicBezTo>
                  <a:pt x="597" y="350"/>
                  <a:pt x="597" y="350"/>
                  <a:pt x="597" y="350"/>
                </a:cubicBezTo>
                <a:cubicBezTo>
                  <a:pt x="597" y="350"/>
                  <a:pt x="597" y="350"/>
                  <a:pt x="597" y="350"/>
                </a:cubicBezTo>
                <a:close/>
                <a:moveTo>
                  <a:pt x="18" y="339"/>
                </a:moveTo>
                <a:cubicBezTo>
                  <a:pt x="18" y="339"/>
                  <a:pt x="18" y="339"/>
                  <a:pt x="18" y="339"/>
                </a:cubicBezTo>
                <a:cubicBezTo>
                  <a:pt x="18" y="338"/>
                  <a:pt x="19" y="337"/>
                  <a:pt x="20" y="337"/>
                </a:cubicBezTo>
                <a:cubicBezTo>
                  <a:pt x="20" y="337"/>
                  <a:pt x="20" y="337"/>
                  <a:pt x="20" y="337"/>
                </a:cubicBezTo>
                <a:cubicBezTo>
                  <a:pt x="21" y="337"/>
                  <a:pt x="22" y="337"/>
                  <a:pt x="22" y="339"/>
                </a:cubicBezTo>
                <a:cubicBezTo>
                  <a:pt x="22" y="339"/>
                  <a:pt x="22" y="339"/>
                  <a:pt x="22" y="339"/>
                </a:cubicBezTo>
                <a:cubicBezTo>
                  <a:pt x="22" y="340"/>
                  <a:pt x="21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20" y="341"/>
                  <a:pt x="20" y="341"/>
                  <a:pt x="20" y="341"/>
                </a:cubicBezTo>
                <a:cubicBezTo>
                  <a:pt x="19" y="341"/>
                  <a:pt x="18" y="340"/>
                  <a:pt x="18" y="339"/>
                </a:cubicBezTo>
                <a:close/>
                <a:moveTo>
                  <a:pt x="598" y="338"/>
                </a:moveTo>
                <a:cubicBezTo>
                  <a:pt x="597" y="338"/>
                  <a:pt x="596" y="337"/>
                  <a:pt x="596" y="335"/>
                </a:cubicBezTo>
                <a:cubicBezTo>
                  <a:pt x="596" y="335"/>
                  <a:pt x="596" y="335"/>
                  <a:pt x="596" y="335"/>
                </a:cubicBezTo>
                <a:cubicBezTo>
                  <a:pt x="596" y="334"/>
                  <a:pt x="597" y="334"/>
                  <a:pt x="598" y="334"/>
                </a:cubicBezTo>
                <a:cubicBezTo>
                  <a:pt x="598" y="334"/>
                  <a:pt x="598" y="334"/>
                  <a:pt x="598" y="334"/>
                </a:cubicBezTo>
                <a:cubicBezTo>
                  <a:pt x="599" y="334"/>
                  <a:pt x="600" y="335"/>
                  <a:pt x="600" y="336"/>
                </a:cubicBezTo>
                <a:cubicBezTo>
                  <a:pt x="600" y="336"/>
                  <a:pt x="600" y="336"/>
                  <a:pt x="600" y="336"/>
                </a:cubicBezTo>
                <a:cubicBezTo>
                  <a:pt x="600" y="337"/>
                  <a:pt x="599" y="338"/>
                  <a:pt x="598" y="338"/>
                </a:cubicBezTo>
                <a:cubicBezTo>
                  <a:pt x="598" y="338"/>
                  <a:pt x="598" y="338"/>
                  <a:pt x="598" y="338"/>
                </a:cubicBezTo>
                <a:cubicBezTo>
                  <a:pt x="598" y="338"/>
                  <a:pt x="598" y="338"/>
                  <a:pt x="598" y="338"/>
                </a:cubicBezTo>
                <a:close/>
                <a:moveTo>
                  <a:pt x="18" y="327"/>
                </a:moveTo>
                <a:cubicBezTo>
                  <a:pt x="17" y="326"/>
                  <a:pt x="18" y="325"/>
                  <a:pt x="19" y="325"/>
                </a:cubicBezTo>
                <a:cubicBezTo>
                  <a:pt x="19" y="325"/>
                  <a:pt x="19" y="325"/>
                  <a:pt x="19" y="325"/>
                </a:cubicBezTo>
                <a:cubicBezTo>
                  <a:pt x="21" y="325"/>
                  <a:pt x="21" y="326"/>
                  <a:pt x="22" y="327"/>
                </a:cubicBezTo>
                <a:cubicBezTo>
                  <a:pt x="22" y="327"/>
                  <a:pt x="22" y="327"/>
                  <a:pt x="22" y="327"/>
                </a:cubicBezTo>
                <a:cubicBezTo>
                  <a:pt x="22" y="328"/>
                  <a:pt x="21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20" y="329"/>
                  <a:pt x="20" y="329"/>
                  <a:pt x="20" y="329"/>
                </a:cubicBezTo>
                <a:cubicBezTo>
                  <a:pt x="18" y="329"/>
                  <a:pt x="18" y="328"/>
                  <a:pt x="18" y="327"/>
                </a:cubicBezTo>
                <a:close/>
                <a:moveTo>
                  <a:pt x="599" y="326"/>
                </a:moveTo>
                <a:cubicBezTo>
                  <a:pt x="598" y="326"/>
                  <a:pt x="597" y="325"/>
                  <a:pt x="597" y="324"/>
                </a:cubicBezTo>
                <a:cubicBezTo>
                  <a:pt x="597" y="324"/>
                  <a:pt x="597" y="324"/>
                  <a:pt x="597" y="324"/>
                </a:cubicBezTo>
                <a:cubicBezTo>
                  <a:pt x="597" y="322"/>
                  <a:pt x="598" y="322"/>
                  <a:pt x="599" y="322"/>
                </a:cubicBezTo>
                <a:cubicBezTo>
                  <a:pt x="599" y="322"/>
                  <a:pt x="599" y="322"/>
                  <a:pt x="599" y="322"/>
                </a:cubicBezTo>
                <a:cubicBezTo>
                  <a:pt x="600" y="322"/>
                  <a:pt x="601" y="323"/>
                  <a:pt x="601" y="324"/>
                </a:cubicBezTo>
                <a:cubicBezTo>
                  <a:pt x="601" y="324"/>
                  <a:pt x="601" y="324"/>
                  <a:pt x="601" y="324"/>
                </a:cubicBezTo>
                <a:cubicBezTo>
                  <a:pt x="601" y="325"/>
                  <a:pt x="600" y="326"/>
                  <a:pt x="599" y="326"/>
                </a:cubicBezTo>
                <a:cubicBezTo>
                  <a:pt x="599" y="326"/>
                  <a:pt x="599" y="326"/>
                  <a:pt x="599" y="326"/>
                </a:cubicBezTo>
                <a:cubicBezTo>
                  <a:pt x="599" y="326"/>
                  <a:pt x="599" y="326"/>
                  <a:pt x="599" y="326"/>
                </a:cubicBezTo>
                <a:close/>
                <a:moveTo>
                  <a:pt x="19" y="317"/>
                </a:moveTo>
                <a:cubicBezTo>
                  <a:pt x="18" y="317"/>
                  <a:pt x="17" y="316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17" y="314"/>
                  <a:pt x="18" y="313"/>
                  <a:pt x="19" y="313"/>
                </a:cubicBezTo>
                <a:cubicBezTo>
                  <a:pt x="19" y="313"/>
                  <a:pt x="19" y="313"/>
                  <a:pt x="19" y="313"/>
                </a:cubicBezTo>
                <a:cubicBezTo>
                  <a:pt x="21" y="313"/>
                  <a:pt x="21" y="314"/>
                  <a:pt x="21" y="315"/>
                </a:cubicBezTo>
                <a:cubicBezTo>
                  <a:pt x="21" y="315"/>
                  <a:pt x="21" y="315"/>
                  <a:pt x="21" y="315"/>
                </a:cubicBezTo>
                <a:cubicBezTo>
                  <a:pt x="21" y="316"/>
                  <a:pt x="20" y="317"/>
                  <a:pt x="19" y="317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19" y="317"/>
                  <a:pt x="19" y="317"/>
                  <a:pt x="19" y="317"/>
                </a:cubicBezTo>
                <a:close/>
                <a:moveTo>
                  <a:pt x="597" y="312"/>
                </a:moveTo>
                <a:cubicBezTo>
                  <a:pt x="597" y="312"/>
                  <a:pt x="597" y="312"/>
                  <a:pt x="597" y="312"/>
                </a:cubicBezTo>
                <a:cubicBezTo>
                  <a:pt x="597" y="312"/>
                  <a:pt x="597" y="312"/>
                  <a:pt x="597" y="312"/>
                </a:cubicBezTo>
                <a:cubicBezTo>
                  <a:pt x="597" y="311"/>
                  <a:pt x="598" y="310"/>
                  <a:pt x="599" y="310"/>
                </a:cubicBezTo>
                <a:cubicBezTo>
                  <a:pt x="599" y="310"/>
                  <a:pt x="599" y="310"/>
                  <a:pt x="599" y="310"/>
                </a:cubicBezTo>
                <a:cubicBezTo>
                  <a:pt x="600" y="310"/>
                  <a:pt x="601" y="310"/>
                  <a:pt x="601" y="312"/>
                </a:cubicBezTo>
                <a:cubicBezTo>
                  <a:pt x="601" y="312"/>
                  <a:pt x="601" y="312"/>
                  <a:pt x="601" y="312"/>
                </a:cubicBezTo>
                <a:cubicBezTo>
                  <a:pt x="601" y="313"/>
                  <a:pt x="600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9" y="314"/>
                  <a:pt x="599" y="314"/>
                  <a:pt x="599" y="314"/>
                </a:cubicBezTo>
                <a:cubicBezTo>
                  <a:pt x="598" y="314"/>
                  <a:pt x="597" y="313"/>
                  <a:pt x="597" y="312"/>
                </a:cubicBezTo>
                <a:close/>
                <a:moveTo>
                  <a:pt x="20" y="305"/>
                </a:moveTo>
                <a:cubicBezTo>
                  <a:pt x="19" y="305"/>
                  <a:pt x="18" y="304"/>
                  <a:pt x="18" y="303"/>
                </a:cubicBezTo>
                <a:cubicBezTo>
                  <a:pt x="18" y="303"/>
                  <a:pt x="18" y="303"/>
                  <a:pt x="18" y="303"/>
                </a:cubicBezTo>
                <a:cubicBezTo>
                  <a:pt x="18" y="302"/>
                  <a:pt x="19" y="301"/>
                  <a:pt x="20" y="301"/>
                </a:cubicBezTo>
                <a:cubicBezTo>
                  <a:pt x="20" y="301"/>
                  <a:pt x="20" y="301"/>
                  <a:pt x="20" y="301"/>
                </a:cubicBezTo>
                <a:cubicBezTo>
                  <a:pt x="21" y="301"/>
                  <a:pt x="22" y="302"/>
                  <a:pt x="22" y="303"/>
                </a:cubicBezTo>
                <a:cubicBezTo>
                  <a:pt x="22" y="303"/>
                  <a:pt x="22" y="303"/>
                  <a:pt x="22" y="303"/>
                </a:cubicBezTo>
                <a:cubicBezTo>
                  <a:pt x="22" y="304"/>
                  <a:pt x="21" y="305"/>
                  <a:pt x="20" y="305"/>
                </a:cubicBezTo>
                <a:cubicBezTo>
                  <a:pt x="20" y="305"/>
                  <a:pt x="20" y="305"/>
                  <a:pt x="20" y="305"/>
                </a:cubicBezTo>
                <a:cubicBezTo>
                  <a:pt x="20" y="305"/>
                  <a:pt x="20" y="305"/>
                  <a:pt x="20" y="305"/>
                </a:cubicBezTo>
                <a:close/>
                <a:moveTo>
                  <a:pt x="596" y="300"/>
                </a:moveTo>
                <a:cubicBezTo>
                  <a:pt x="596" y="299"/>
                  <a:pt x="597" y="298"/>
                  <a:pt x="598" y="298"/>
                </a:cubicBezTo>
                <a:cubicBezTo>
                  <a:pt x="598" y="298"/>
                  <a:pt x="598" y="298"/>
                  <a:pt x="598" y="298"/>
                </a:cubicBezTo>
                <a:cubicBezTo>
                  <a:pt x="599" y="298"/>
                  <a:pt x="600" y="298"/>
                  <a:pt x="600" y="299"/>
                </a:cubicBezTo>
                <a:cubicBezTo>
                  <a:pt x="600" y="299"/>
                  <a:pt x="600" y="299"/>
                  <a:pt x="600" y="299"/>
                </a:cubicBezTo>
                <a:cubicBezTo>
                  <a:pt x="600" y="301"/>
                  <a:pt x="599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8" y="302"/>
                  <a:pt x="598" y="302"/>
                  <a:pt x="598" y="302"/>
                </a:cubicBezTo>
                <a:cubicBezTo>
                  <a:pt x="597" y="302"/>
                  <a:pt x="596" y="301"/>
                  <a:pt x="596" y="300"/>
                </a:cubicBezTo>
                <a:close/>
                <a:moveTo>
                  <a:pt x="20" y="293"/>
                </a:moveTo>
                <a:cubicBezTo>
                  <a:pt x="19" y="293"/>
                  <a:pt x="19" y="292"/>
                  <a:pt x="19" y="291"/>
                </a:cubicBezTo>
                <a:cubicBezTo>
                  <a:pt x="19" y="291"/>
                  <a:pt x="19" y="291"/>
                  <a:pt x="19" y="291"/>
                </a:cubicBezTo>
                <a:cubicBezTo>
                  <a:pt x="19" y="289"/>
                  <a:pt x="20" y="289"/>
                  <a:pt x="21" y="289"/>
                </a:cubicBezTo>
                <a:cubicBezTo>
                  <a:pt x="21" y="289"/>
                  <a:pt x="21" y="289"/>
                  <a:pt x="21" y="289"/>
                </a:cubicBezTo>
                <a:cubicBezTo>
                  <a:pt x="22" y="289"/>
                  <a:pt x="23" y="290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92"/>
                  <a:pt x="22" y="293"/>
                  <a:pt x="21" y="293"/>
                </a:cubicBezTo>
                <a:cubicBezTo>
                  <a:pt x="21" y="293"/>
                  <a:pt x="21" y="293"/>
                  <a:pt x="21" y="293"/>
                </a:cubicBezTo>
                <a:cubicBezTo>
                  <a:pt x="21" y="293"/>
                  <a:pt x="21" y="293"/>
                  <a:pt x="20" y="293"/>
                </a:cubicBezTo>
                <a:close/>
                <a:moveTo>
                  <a:pt x="595" y="288"/>
                </a:moveTo>
                <a:cubicBezTo>
                  <a:pt x="595" y="287"/>
                  <a:pt x="596" y="286"/>
                  <a:pt x="597" y="286"/>
                </a:cubicBezTo>
                <a:cubicBezTo>
                  <a:pt x="597" y="286"/>
                  <a:pt x="597" y="286"/>
                  <a:pt x="597" y="286"/>
                </a:cubicBezTo>
                <a:cubicBezTo>
                  <a:pt x="598" y="286"/>
                  <a:pt x="599" y="286"/>
                  <a:pt x="599" y="287"/>
                </a:cubicBezTo>
                <a:cubicBezTo>
                  <a:pt x="599" y="287"/>
                  <a:pt x="599" y="287"/>
                  <a:pt x="599" y="287"/>
                </a:cubicBezTo>
                <a:cubicBezTo>
                  <a:pt x="599" y="289"/>
                  <a:pt x="598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7" y="290"/>
                  <a:pt x="597" y="290"/>
                  <a:pt x="597" y="290"/>
                </a:cubicBezTo>
                <a:cubicBezTo>
                  <a:pt x="596" y="290"/>
                  <a:pt x="595" y="289"/>
                  <a:pt x="595" y="288"/>
                </a:cubicBezTo>
                <a:close/>
                <a:moveTo>
                  <a:pt x="22" y="281"/>
                </a:moveTo>
                <a:cubicBezTo>
                  <a:pt x="21" y="281"/>
                  <a:pt x="20" y="280"/>
                  <a:pt x="20" y="279"/>
                </a:cubicBezTo>
                <a:cubicBezTo>
                  <a:pt x="20" y="279"/>
                  <a:pt x="20" y="279"/>
                  <a:pt x="20" y="279"/>
                </a:cubicBezTo>
                <a:cubicBezTo>
                  <a:pt x="20" y="278"/>
                  <a:pt x="21" y="277"/>
                  <a:pt x="22" y="277"/>
                </a:cubicBezTo>
                <a:cubicBezTo>
                  <a:pt x="22" y="277"/>
                  <a:pt x="22" y="277"/>
                  <a:pt x="22" y="277"/>
                </a:cubicBezTo>
                <a:cubicBezTo>
                  <a:pt x="23" y="277"/>
                  <a:pt x="24" y="278"/>
                  <a:pt x="24" y="279"/>
                </a:cubicBezTo>
                <a:cubicBezTo>
                  <a:pt x="24" y="279"/>
                  <a:pt x="24" y="279"/>
                  <a:pt x="24" y="279"/>
                </a:cubicBezTo>
                <a:cubicBezTo>
                  <a:pt x="24" y="280"/>
                  <a:pt x="23" y="281"/>
                  <a:pt x="22" y="281"/>
                </a:cubicBezTo>
                <a:cubicBezTo>
                  <a:pt x="22" y="281"/>
                  <a:pt x="22" y="281"/>
                  <a:pt x="22" y="281"/>
                </a:cubicBezTo>
                <a:cubicBezTo>
                  <a:pt x="22" y="281"/>
                  <a:pt x="22" y="281"/>
                  <a:pt x="22" y="281"/>
                </a:cubicBezTo>
                <a:close/>
                <a:moveTo>
                  <a:pt x="594" y="276"/>
                </a:moveTo>
                <a:cubicBezTo>
                  <a:pt x="593" y="275"/>
                  <a:pt x="594" y="274"/>
                  <a:pt x="595" y="274"/>
                </a:cubicBezTo>
                <a:cubicBezTo>
                  <a:pt x="595" y="274"/>
                  <a:pt x="595" y="274"/>
                  <a:pt x="595" y="274"/>
                </a:cubicBezTo>
                <a:cubicBezTo>
                  <a:pt x="596" y="274"/>
                  <a:pt x="597" y="274"/>
                  <a:pt x="598" y="275"/>
                </a:cubicBezTo>
                <a:cubicBezTo>
                  <a:pt x="598" y="275"/>
                  <a:pt x="598" y="275"/>
                  <a:pt x="598" y="275"/>
                </a:cubicBezTo>
                <a:cubicBezTo>
                  <a:pt x="598" y="277"/>
                  <a:pt x="597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6" y="278"/>
                  <a:pt x="596" y="278"/>
                  <a:pt x="596" y="278"/>
                </a:cubicBezTo>
                <a:cubicBezTo>
                  <a:pt x="595" y="278"/>
                  <a:pt x="594" y="277"/>
                  <a:pt x="594" y="276"/>
                </a:cubicBezTo>
                <a:close/>
                <a:moveTo>
                  <a:pt x="24" y="269"/>
                </a:moveTo>
                <a:cubicBezTo>
                  <a:pt x="23" y="269"/>
                  <a:pt x="22" y="268"/>
                  <a:pt x="22" y="267"/>
                </a:cubicBezTo>
                <a:cubicBezTo>
                  <a:pt x="22" y="267"/>
                  <a:pt x="22" y="267"/>
                  <a:pt x="22" y="267"/>
                </a:cubicBezTo>
                <a:cubicBezTo>
                  <a:pt x="22" y="266"/>
                  <a:pt x="23" y="265"/>
                  <a:pt x="24" y="265"/>
                </a:cubicBezTo>
                <a:cubicBezTo>
                  <a:pt x="24" y="265"/>
                  <a:pt x="24" y="265"/>
                  <a:pt x="24" y="265"/>
                </a:cubicBezTo>
                <a:cubicBezTo>
                  <a:pt x="25" y="265"/>
                  <a:pt x="26" y="266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7"/>
                  <a:pt x="26" y="267"/>
                  <a:pt x="26" y="267"/>
                </a:cubicBezTo>
                <a:cubicBezTo>
                  <a:pt x="26" y="268"/>
                  <a:pt x="25" y="269"/>
                  <a:pt x="24" y="269"/>
                </a:cubicBezTo>
                <a:cubicBezTo>
                  <a:pt x="24" y="269"/>
                  <a:pt x="24" y="269"/>
                  <a:pt x="24" y="269"/>
                </a:cubicBezTo>
                <a:cubicBezTo>
                  <a:pt x="24" y="269"/>
                  <a:pt x="24" y="269"/>
                  <a:pt x="24" y="269"/>
                </a:cubicBezTo>
                <a:close/>
                <a:moveTo>
                  <a:pt x="592" y="264"/>
                </a:moveTo>
                <a:cubicBezTo>
                  <a:pt x="591" y="263"/>
                  <a:pt x="592" y="262"/>
                  <a:pt x="593" y="262"/>
                </a:cubicBezTo>
                <a:cubicBezTo>
                  <a:pt x="593" y="262"/>
                  <a:pt x="593" y="262"/>
                  <a:pt x="593" y="262"/>
                </a:cubicBezTo>
                <a:cubicBezTo>
                  <a:pt x="594" y="262"/>
                  <a:pt x="595" y="262"/>
                  <a:pt x="596" y="263"/>
                </a:cubicBezTo>
                <a:cubicBezTo>
                  <a:pt x="596" y="263"/>
                  <a:pt x="596" y="263"/>
                  <a:pt x="596" y="263"/>
                </a:cubicBezTo>
                <a:cubicBezTo>
                  <a:pt x="596" y="265"/>
                  <a:pt x="595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4" y="266"/>
                  <a:pt x="594" y="266"/>
                  <a:pt x="594" y="266"/>
                </a:cubicBezTo>
                <a:cubicBezTo>
                  <a:pt x="593" y="266"/>
                  <a:pt x="592" y="265"/>
                  <a:pt x="592" y="264"/>
                </a:cubicBezTo>
                <a:close/>
                <a:moveTo>
                  <a:pt x="26" y="257"/>
                </a:moveTo>
                <a:cubicBezTo>
                  <a:pt x="25" y="257"/>
                  <a:pt x="24" y="256"/>
                  <a:pt x="24" y="255"/>
                </a:cubicBezTo>
                <a:cubicBezTo>
                  <a:pt x="24" y="255"/>
                  <a:pt x="24" y="255"/>
                  <a:pt x="24" y="255"/>
                </a:cubicBezTo>
                <a:cubicBezTo>
                  <a:pt x="25" y="254"/>
                  <a:pt x="26" y="253"/>
                  <a:pt x="27" y="253"/>
                </a:cubicBezTo>
                <a:cubicBezTo>
                  <a:pt x="27" y="253"/>
                  <a:pt x="27" y="253"/>
                  <a:pt x="27" y="253"/>
                </a:cubicBezTo>
                <a:cubicBezTo>
                  <a:pt x="28" y="254"/>
                  <a:pt x="29" y="255"/>
                  <a:pt x="28" y="256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57"/>
                  <a:pt x="27" y="257"/>
                  <a:pt x="26" y="257"/>
                </a:cubicBezTo>
                <a:cubicBezTo>
                  <a:pt x="26" y="257"/>
                  <a:pt x="26" y="257"/>
                  <a:pt x="26" y="257"/>
                </a:cubicBezTo>
                <a:cubicBezTo>
                  <a:pt x="26" y="257"/>
                  <a:pt x="26" y="257"/>
                  <a:pt x="26" y="257"/>
                </a:cubicBezTo>
                <a:close/>
                <a:moveTo>
                  <a:pt x="589" y="253"/>
                </a:moveTo>
                <a:cubicBezTo>
                  <a:pt x="589" y="252"/>
                  <a:pt x="590" y="250"/>
                  <a:pt x="591" y="250"/>
                </a:cubicBezTo>
                <a:cubicBezTo>
                  <a:pt x="591" y="250"/>
                  <a:pt x="591" y="250"/>
                  <a:pt x="591" y="250"/>
                </a:cubicBezTo>
                <a:cubicBezTo>
                  <a:pt x="592" y="250"/>
                  <a:pt x="593" y="251"/>
                  <a:pt x="593" y="252"/>
                </a:cubicBezTo>
                <a:cubicBezTo>
                  <a:pt x="593" y="252"/>
                  <a:pt x="593" y="252"/>
                  <a:pt x="593" y="252"/>
                </a:cubicBezTo>
                <a:cubicBezTo>
                  <a:pt x="593" y="253"/>
                  <a:pt x="593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1" y="254"/>
                  <a:pt x="591" y="254"/>
                  <a:pt x="591" y="254"/>
                </a:cubicBezTo>
                <a:cubicBezTo>
                  <a:pt x="590" y="254"/>
                  <a:pt x="589" y="254"/>
                  <a:pt x="589" y="253"/>
                </a:cubicBezTo>
                <a:close/>
                <a:moveTo>
                  <a:pt x="29" y="246"/>
                </a:moveTo>
                <a:cubicBezTo>
                  <a:pt x="28" y="245"/>
                  <a:pt x="27" y="244"/>
                  <a:pt x="27" y="243"/>
                </a:cubicBezTo>
                <a:cubicBezTo>
                  <a:pt x="27" y="243"/>
                  <a:pt x="27" y="243"/>
                  <a:pt x="27" y="243"/>
                </a:cubicBezTo>
                <a:cubicBezTo>
                  <a:pt x="28" y="242"/>
                  <a:pt x="29" y="242"/>
                  <a:pt x="30" y="242"/>
                </a:cubicBezTo>
                <a:cubicBezTo>
                  <a:pt x="30" y="242"/>
                  <a:pt x="30" y="242"/>
                  <a:pt x="30" y="242"/>
                </a:cubicBezTo>
                <a:cubicBezTo>
                  <a:pt x="31" y="242"/>
                  <a:pt x="31" y="243"/>
                  <a:pt x="31" y="244"/>
                </a:cubicBezTo>
                <a:cubicBezTo>
                  <a:pt x="31" y="244"/>
                  <a:pt x="31" y="244"/>
                  <a:pt x="31" y="244"/>
                </a:cubicBezTo>
                <a:cubicBezTo>
                  <a:pt x="31" y="245"/>
                  <a:pt x="30" y="246"/>
                  <a:pt x="29" y="246"/>
                </a:cubicBezTo>
                <a:cubicBezTo>
                  <a:pt x="29" y="246"/>
                  <a:pt x="29" y="246"/>
                  <a:pt x="29" y="246"/>
                </a:cubicBezTo>
                <a:cubicBezTo>
                  <a:pt x="29" y="246"/>
                  <a:pt x="29" y="246"/>
                  <a:pt x="29" y="246"/>
                </a:cubicBezTo>
                <a:close/>
                <a:moveTo>
                  <a:pt x="586" y="241"/>
                </a:moveTo>
                <a:cubicBezTo>
                  <a:pt x="586" y="241"/>
                  <a:pt x="586" y="241"/>
                  <a:pt x="586" y="241"/>
                </a:cubicBezTo>
                <a:cubicBezTo>
                  <a:pt x="586" y="241"/>
                  <a:pt x="586" y="241"/>
                  <a:pt x="586" y="241"/>
                </a:cubicBezTo>
                <a:cubicBezTo>
                  <a:pt x="586" y="240"/>
                  <a:pt x="586" y="239"/>
                  <a:pt x="587" y="239"/>
                </a:cubicBezTo>
                <a:cubicBezTo>
                  <a:pt x="587" y="239"/>
                  <a:pt x="587" y="239"/>
                  <a:pt x="587" y="239"/>
                </a:cubicBezTo>
                <a:cubicBezTo>
                  <a:pt x="589" y="238"/>
                  <a:pt x="590" y="239"/>
                  <a:pt x="590" y="240"/>
                </a:cubicBezTo>
                <a:cubicBezTo>
                  <a:pt x="590" y="240"/>
                  <a:pt x="590" y="240"/>
                  <a:pt x="590" y="240"/>
                </a:cubicBezTo>
                <a:cubicBezTo>
                  <a:pt x="590" y="241"/>
                  <a:pt x="590" y="242"/>
                  <a:pt x="589" y="242"/>
                </a:cubicBezTo>
                <a:cubicBezTo>
                  <a:pt x="589" y="242"/>
                  <a:pt x="589" y="242"/>
                  <a:pt x="589" y="242"/>
                </a:cubicBezTo>
                <a:cubicBezTo>
                  <a:pt x="588" y="242"/>
                  <a:pt x="588" y="242"/>
                  <a:pt x="588" y="242"/>
                </a:cubicBezTo>
                <a:cubicBezTo>
                  <a:pt x="588" y="242"/>
                  <a:pt x="588" y="242"/>
                  <a:pt x="588" y="242"/>
                </a:cubicBezTo>
                <a:cubicBezTo>
                  <a:pt x="587" y="242"/>
                  <a:pt x="586" y="242"/>
                  <a:pt x="586" y="241"/>
                </a:cubicBezTo>
                <a:close/>
                <a:moveTo>
                  <a:pt x="32" y="234"/>
                </a:moveTo>
                <a:cubicBezTo>
                  <a:pt x="31" y="234"/>
                  <a:pt x="30" y="233"/>
                  <a:pt x="31" y="232"/>
                </a:cubicBezTo>
                <a:cubicBezTo>
                  <a:pt x="31" y="232"/>
                  <a:pt x="31" y="232"/>
                  <a:pt x="31" y="232"/>
                </a:cubicBezTo>
                <a:cubicBezTo>
                  <a:pt x="31" y="231"/>
                  <a:pt x="32" y="230"/>
                  <a:pt x="33" y="230"/>
                </a:cubicBezTo>
                <a:cubicBezTo>
                  <a:pt x="33" y="230"/>
                  <a:pt x="33" y="230"/>
                  <a:pt x="33" y="230"/>
                </a:cubicBezTo>
                <a:cubicBezTo>
                  <a:pt x="34" y="231"/>
                  <a:pt x="35" y="232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34" y="234"/>
                  <a:pt x="33" y="234"/>
                  <a:pt x="33" y="234"/>
                </a:cubicBezTo>
                <a:cubicBezTo>
                  <a:pt x="33" y="234"/>
                  <a:pt x="33" y="234"/>
                  <a:pt x="33" y="234"/>
                </a:cubicBezTo>
                <a:cubicBezTo>
                  <a:pt x="32" y="234"/>
                  <a:pt x="32" y="234"/>
                  <a:pt x="32" y="234"/>
                </a:cubicBezTo>
                <a:close/>
                <a:moveTo>
                  <a:pt x="583" y="230"/>
                </a:moveTo>
                <a:cubicBezTo>
                  <a:pt x="582" y="229"/>
                  <a:pt x="583" y="227"/>
                  <a:pt x="584" y="227"/>
                </a:cubicBezTo>
                <a:cubicBezTo>
                  <a:pt x="584" y="227"/>
                  <a:pt x="584" y="227"/>
                  <a:pt x="584" y="227"/>
                </a:cubicBezTo>
                <a:cubicBezTo>
                  <a:pt x="585" y="227"/>
                  <a:pt x="586" y="227"/>
                  <a:pt x="586" y="228"/>
                </a:cubicBezTo>
                <a:cubicBezTo>
                  <a:pt x="586" y="228"/>
                  <a:pt x="586" y="228"/>
                  <a:pt x="586" y="228"/>
                </a:cubicBezTo>
                <a:cubicBezTo>
                  <a:pt x="587" y="229"/>
                  <a:pt x="586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5" y="231"/>
                  <a:pt x="585" y="231"/>
                  <a:pt x="585" y="231"/>
                </a:cubicBezTo>
                <a:cubicBezTo>
                  <a:pt x="584" y="231"/>
                  <a:pt x="583" y="230"/>
                  <a:pt x="583" y="230"/>
                </a:cubicBezTo>
                <a:close/>
                <a:moveTo>
                  <a:pt x="36" y="223"/>
                </a:moveTo>
                <a:cubicBezTo>
                  <a:pt x="35" y="222"/>
                  <a:pt x="34" y="221"/>
                  <a:pt x="35" y="220"/>
                </a:cubicBezTo>
                <a:cubicBezTo>
                  <a:pt x="35" y="220"/>
                  <a:pt x="35" y="220"/>
                  <a:pt x="35" y="220"/>
                </a:cubicBezTo>
                <a:cubicBezTo>
                  <a:pt x="35" y="219"/>
                  <a:pt x="36" y="219"/>
                  <a:pt x="37" y="219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38" y="219"/>
                  <a:pt x="39" y="221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8" y="222"/>
                  <a:pt x="38" y="222"/>
                </a:cubicBezTo>
                <a:cubicBezTo>
                  <a:pt x="38" y="222"/>
                  <a:pt x="37" y="223"/>
                  <a:pt x="36" y="223"/>
                </a:cubicBezTo>
                <a:cubicBezTo>
                  <a:pt x="36" y="223"/>
                  <a:pt x="36" y="223"/>
                  <a:pt x="36" y="223"/>
                </a:cubicBezTo>
                <a:cubicBezTo>
                  <a:pt x="36" y="223"/>
                  <a:pt x="36" y="223"/>
                  <a:pt x="36" y="223"/>
                </a:cubicBezTo>
                <a:close/>
                <a:moveTo>
                  <a:pt x="579" y="218"/>
                </a:moveTo>
                <a:cubicBezTo>
                  <a:pt x="578" y="217"/>
                  <a:pt x="579" y="216"/>
                  <a:pt x="580" y="216"/>
                </a:cubicBezTo>
                <a:cubicBezTo>
                  <a:pt x="580" y="216"/>
                  <a:pt x="580" y="216"/>
                  <a:pt x="580" y="216"/>
                </a:cubicBezTo>
                <a:cubicBezTo>
                  <a:pt x="581" y="215"/>
                  <a:pt x="582" y="216"/>
                  <a:pt x="582" y="217"/>
                </a:cubicBezTo>
                <a:cubicBezTo>
                  <a:pt x="582" y="217"/>
                  <a:pt x="582" y="217"/>
                  <a:pt x="582" y="217"/>
                </a:cubicBezTo>
                <a:cubicBezTo>
                  <a:pt x="583" y="218"/>
                  <a:pt x="582" y="219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1" y="220"/>
                  <a:pt x="581" y="220"/>
                  <a:pt x="581" y="220"/>
                </a:cubicBezTo>
                <a:cubicBezTo>
                  <a:pt x="580" y="220"/>
                  <a:pt x="579" y="219"/>
                  <a:pt x="579" y="218"/>
                </a:cubicBezTo>
                <a:close/>
                <a:moveTo>
                  <a:pt x="40" y="212"/>
                </a:moveTo>
                <a:cubicBezTo>
                  <a:pt x="39" y="211"/>
                  <a:pt x="38" y="210"/>
                  <a:pt x="39" y="209"/>
                </a:cubicBezTo>
                <a:cubicBezTo>
                  <a:pt x="39" y="209"/>
                  <a:pt x="39" y="209"/>
                  <a:pt x="39" y="209"/>
                </a:cubicBezTo>
                <a:cubicBezTo>
                  <a:pt x="39" y="208"/>
                  <a:pt x="40" y="207"/>
                  <a:pt x="41" y="208"/>
                </a:cubicBezTo>
                <a:cubicBezTo>
                  <a:pt x="41" y="208"/>
                  <a:pt x="41" y="208"/>
                  <a:pt x="41" y="208"/>
                </a:cubicBezTo>
                <a:cubicBezTo>
                  <a:pt x="42" y="208"/>
                  <a:pt x="43" y="209"/>
                  <a:pt x="43" y="210"/>
                </a:cubicBezTo>
                <a:cubicBezTo>
                  <a:pt x="43" y="210"/>
                  <a:pt x="43" y="210"/>
                  <a:pt x="43" y="210"/>
                </a:cubicBezTo>
                <a:cubicBezTo>
                  <a:pt x="42" y="211"/>
                  <a:pt x="41" y="212"/>
                  <a:pt x="41" y="212"/>
                </a:cubicBezTo>
                <a:cubicBezTo>
                  <a:pt x="41" y="212"/>
                  <a:pt x="41" y="212"/>
                  <a:pt x="41" y="212"/>
                </a:cubicBezTo>
                <a:cubicBezTo>
                  <a:pt x="40" y="212"/>
                  <a:pt x="40" y="212"/>
                  <a:pt x="40" y="212"/>
                </a:cubicBezTo>
                <a:close/>
                <a:moveTo>
                  <a:pt x="574" y="207"/>
                </a:moveTo>
                <a:cubicBezTo>
                  <a:pt x="574" y="206"/>
                  <a:pt x="574" y="205"/>
                  <a:pt x="575" y="205"/>
                </a:cubicBezTo>
                <a:cubicBezTo>
                  <a:pt x="575" y="205"/>
                  <a:pt x="575" y="205"/>
                  <a:pt x="575" y="205"/>
                </a:cubicBezTo>
                <a:cubicBezTo>
                  <a:pt x="576" y="204"/>
                  <a:pt x="578" y="205"/>
                  <a:pt x="578" y="206"/>
                </a:cubicBezTo>
                <a:cubicBezTo>
                  <a:pt x="578" y="206"/>
                  <a:pt x="578" y="206"/>
                  <a:pt x="578" y="206"/>
                </a:cubicBezTo>
                <a:cubicBezTo>
                  <a:pt x="578" y="207"/>
                  <a:pt x="578" y="208"/>
                  <a:pt x="577" y="208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8"/>
                  <a:pt x="576" y="209"/>
                  <a:pt x="576" y="209"/>
                </a:cubicBezTo>
                <a:cubicBezTo>
                  <a:pt x="576" y="209"/>
                  <a:pt x="576" y="209"/>
                  <a:pt x="576" y="209"/>
                </a:cubicBezTo>
                <a:cubicBezTo>
                  <a:pt x="575" y="209"/>
                  <a:pt x="575" y="208"/>
                  <a:pt x="574" y="207"/>
                </a:cubicBezTo>
                <a:close/>
                <a:moveTo>
                  <a:pt x="45" y="200"/>
                </a:moveTo>
                <a:cubicBezTo>
                  <a:pt x="44" y="200"/>
                  <a:pt x="43" y="199"/>
                  <a:pt x="44" y="198"/>
                </a:cubicBezTo>
                <a:cubicBezTo>
                  <a:pt x="44" y="198"/>
                  <a:pt x="44" y="198"/>
                  <a:pt x="44" y="198"/>
                </a:cubicBezTo>
                <a:cubicBezTo>
                  <a:pt x="44" y="197"/>
                  <a:pt x="45" y="196"/>
                  <a:pt x="46" y="197"/>
                </a:cubicBezTo>
                <a:cubicBezTo>
                  <a:pt x="46" y="197"/>
                  <a:pt x="46" y="197"/>
                  <a:pt x="46" y="197"/>
                </a:cubicBezTo>
                <a:cubicBezTo>
                  <a:pt x="47" y="197"/>
                  <a:pt x="48" y="199"/>
                  <a:pt x="47" y="200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47" y="200"/>
                  <a:pt x="46" y="201"/>
                  <a:pt x="45" y="201"/>
                </a:cubicBezTo>
                <a:cubicBezTo>
                  <a:pt x="45" y="201"/>
                  <a:pt x="45" y="201"/>
                  <a:pt x="45" y="201"/>
                </a:cubicBezTo>
                <a:cubicBezTo>
                  <a:pt x="45" y="201"/>
                  <a:pt x="45" y="201"/>
                  <a:pt x="45" y="200"/>
                </a:cubicBezTo>
                <a:close/>
                <a:moveTo>
                  <a:pt x="569" y="196"/>
                </a:moveTo>
                <a:cubicBezTo>
                  <a:pt x="569" y="195"/>
                  <a:pt x="569" y="194"/>
                  <a:pt x="570" y="194"/>
                </a:cubicBezTo>
                <a:cubicBezTo>
                  <a:pt x="570" y="194"/>
                  <a:pt x="570" y="194"/>
                  <a:pt x="570" y="194"/>
                </a:cubicBezTo>
                <a:cubicBezTo>
                  <a:pt x="571" y="193"/>
                  <a:pt x="573" y="194"/>
                  <a:pt x="573" y="195"/>
                </a:cubicBezTo>
                <a:cubicBezTo>
                  <a:pt x="573" y="195"/>
                  <a:pt x="573" y="195"/>
                  <a:pt x="573" y="195"/>
                </a:cubicBezTo>
                <a:cubicBezTo>
                  <a:pt x="574" y="196"/>
                  <a:pt x="573" y="197"/>
                  <a:pt x="572" y="197"/>
                </a:cubicBezTo>
                <a:cubicBezTo>
                  <a:pt x="572" y="197"/>
                  <a:pt x="572" y="197"/>
                  <a:pt x="572" y="197"/>
                </a:cubicBezTo>
                <a:cubicBezTo>
                  <a:pt x="572" y="197"/>
                  <a:pt x="572" y="198"/>
                  <a:pt x="571" y="198"/>
                </a:cubicBezTo>
                <a:cubicBezTo>
                  <a:pt x="571" y="198"/>
                  <a:pt x="571" y="198"/>
                  <a:pt x="571" y="198"/>
                </a:cubicBezTo>
                <a:cubicBezTo>
                  <a:pt x="571" y="198"/>
                  <a:pt x="570" y="197"/>
                  <a:pt x="569" y="196"/>
                </a:cubicBezTo>
                <a:close/>
                <a:moveTo>
                  <a:pt x="50" y="190"/>
                </a:moveTo>
                <a:cubicBezTo>
                  <a:pt x="49" y="189"/>
                  <a:pt x="48" y="188"/>
                  <a:pt x="49" y="187"/>
                </a:cubicBezTo>
                <a:cubicBezTo>
                  <a:pt x="49" y="187"/>
                  <a:pt x="49" y="187"/>
                  <a:pt x="49" y="187"/>
                </a:cubicBezTo>
                <a:cubicBezTo>
                  <a:pt x="49" y="186"/>
                  <a:pt x="51" y="186"/>
                  <a:pt x="52" y="186"/>
                </a:cubicBezTo>
                <a:cubicBezTo>
                  <a:pt x="52" y="186"/>
                  <a:pt x="52" y="186"/>
                  <a:pt x="52" y="186"/>
                </a:cubicBezTo>
                <a:cubicBezTo>
                  <a:pt x="53" y="187"/>
                  <a:pt x="53" y="188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2" y="189"/>
                  <a:pt x="52" y="189"/>
                </a:cubicBezTo>
                <a:cubicBezTo>
                  <a:pt x="52" y="189"/>
                  <a:pt x="51" y="190"/>
                  <a:pt x="51" y="190"/>
                </a:cubicBezTo>
                <a:cubicBezTo>
                  <a:pt x="51" y="190"/>
                  <a:pt x="51" y="190"/>
                  <a:pt x="51" y="190"/>
                </a:cubicBezTo>
                <a:cubicBezTo>
                  <a:pt x="50" y="190"/>
                  <a:pt x="50" y="190"/>
                  <a:pt x="50" y="190"/>
                </a:cubicBezTo>
                <a:close/>
                <a:moveTo>
                  <a:pt x="564" y="186"/>
                </a:moveTo>
                <a:cubicBezTo>
                  <a:pt x="564" y="185"/>
                  <a:pt x="564" y="184"/>
                  <a:pt x="565" y="183"/>
                </a:cubicBezTo>
                <a:cubicBezTo>
                  <a:pt x="565" y="183"/>
                  <a:pt x="565" y="183"/>
                  <a:pt x="565" y="183"/>
                </a:cubicBezTo>
                <a:cubicBezTo>
                  <a:pt x="566" y="182"/>
                  <a:pt x="567" y="183"/>
                  <a:pt x="568" y="184"/>
                </a:cubicBezTo>
                <a:cubicBezTo>
                  <a:pt x="568" y="184"/>
                  <a:pt x="568" y="184"/>
                  <a:pt x="568" y="184"/>
                </a:cubicBezTo>
                <a:cubicBezTo>
                  <a:pt x="568" y="185"/>
                  <a:pt x="568" y="186"/>
                  <a:pt x="567" y="187"/>
                </a:cubicBezTo>
                <a:cubicBezTo>
                  <a:pt x="567" y="187"/>
                  <a:pt x="567" y="187"/>
                  <a:pt x="567" y="187"/>
                </a:cubicBezTo>
                <a:cubicBezTo>
                  <a:pt x="567" y="187"/>
                  <a:pt x="566" y="187"/>
                  <a:pt x="566" y="187"/>
                </a:cubicBezTo>
                <a:cubicBezTo>
                  <a:pt x="566" y="187"/>
                  <a:pt x="566" y="187"/>
                  <a:pt x="566" y="187"/>
                </a:cubicBezTo>
                <a:cubicBezTo>
                  <a:pt x="565" y="187"/>
                  <a:pt x="565" y="186"/>
                  <a:pt x="564" y="186"/>
                </a:cubicBezTo>
                <a:close/>
                <a:moveTo>
                  <a:pt x="55" y="179"/>
                </a:moveTo>
                <a:cubicBezTo>
                  <a:pt x="54" y="178"/>
                  <a:pt x="54" y="177"/>
                  <a:pt x="55" y="176"/>
                </a:cubicBezTo>
                <a:cubicBezTo>
                  <a:pt x="55" y="176"/>
                  <a:pt x="55" y="176"/>
                  <a:pt x="55" y="176"/>
                </a:cubicBezTo>
                <a:cubicBezTo>
                  <a:pt x="55" y="175"/>
                  <a:pt x="56" y="175"/>
                  <a:pt x="57" y="176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58" y="176"/>
                  <a:pt x="59" y="177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179"/>
                  <a:pt x="57" y="179"/>
                  <a:pt x="56" y="179"/>
                </a:cubicBezTo>
                <a:cubicBezTo>
                  <a:pt x="56" y="179"/>
                  <a:pt x="56" y="179"/>
                  <a:pt x="56" y="179"/>
                </a:cubicBezTo>
                <a:cubicBezTo>
                  <a:pt x="56" y="179"/>
                  <a:pt x="56" y="179"/>
                  <a:pt x="55" y="179"/>
                </a:cubicBezTo>
                <a:close/>
                <a:moveTo>
                  <a:pt x="558" y="175"/>
                </a:moveTo>
                <a:cubicBezTo>
                  <a:pt x="558" y="174"/>
                  <a:pt x="558" y="173"/>
                  <a:pt x="559" y="173"/>
                </a:cubicBezTo>
                <a:cubicBezTo>
                  <a:pt x="559" y="173"/>
                  <a:pt x="559" y="173"/>
                  <a:pt x="559" y="173"/>
                </a:cubicBezTo>
                <a:cubicBezTo>
                  <a:pt x="560" y="172"/>
                  <a:pt x="561" y="172"/>
                  <a:pt x="562" y="173"/>
                </a:cubicBezTo>
                <a:cubicBezTo>
                  <a:pt x="562" y="173"/>
                  <a:pt x="562" y="173"/>
                  <a:pt x="562" y="173"/>
                </a:cubicBezTo>
                <a:cubicBezTo>
                  <a:pt x="562" y="174"/>
                  <a:pt x="562" y="175"/>
                  <a:pt x="561" y="176"/>
                </a:cubicBezTo>
                <a:cubicBezTo>
                  <a:pt x="561" y="176"/>
                  <a:pt x="561" y="176"/>
                  <a:pt x="561" y="176"/>
                </a:cubicBezTo>
                <a:cubicBezTo>
                  <a:pt x="561" y="176"/>
                  <a:pt x="561" y="176"/>
                  <a:pt x="560" y="176"/>
                </a:cubicBezTo>
                <a:cubicBezTo>
                  <a:pt x="560" y="176"/>
                  <a:pt x="560" y="176"/>
                  <a:pt x="560" y="176"/>
                </a:cubicBezTo>
                <a:cubicBezTo>
                  <a:pt x="559" y="176"/>
                  <a:pt x="559" y="176"/>
                  <a:pt x="558" y="175"/>
                </a:cubicBezTo>
                <a:close/>
                <a:moveTo>
                  <a:pt x="61" y="169"/>
                </a:moveTo>
                <a:cubicBezTo>
                  <a:pt x="60" y="168"/>
                  <a:pt x="60" y="167"/>
                  <a:pt x="61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5"/>
                  <a:pt x="62" y="165"/>
                  <a:pt x="63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64" y="166"/>
                  <a:pt x="65" y="167"/>
                  <a:pt x="64" y="168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4" y="169"/>
                  <a:pt x="63" y="169"/>
                  <a:pt x="62" y="169"/>
                </a:cubicBezTo>
                <a:cubicBezTo>
                  <a:pt x="62" y="169"/>
                  <a:pt x="62" y="169"/>
                  <a:pt x="62" y="169"/>
                </a:cubicBezTo>
                <a:cubicBezTo>
                  <a:pt x="62" y="169"/>
                  <a:pt x="62" y="169"/>
                  <a:pt x="61" y="169"/>
                </a:cubicBezTo>
                <a:close/>
                <a:moveTo>
                  <a:pt x="552" y="165"/>
                </a:moveTo>
                <a:cubicBezTo>
                  <a:pt x="552" y="165"/>
                  <a:pt x="552" y="165"/>
                  <a:pt x="552" y="165"/>
                </a:cubicBezTo>
                <a:cubicBezTo>
                  <a:pt x="552" y="165"/>
                  <a:pt x="552" y="165"/>
                  <a:pt x="552" y="165"/>
                </a:cubicBezTo>
                <a:cubicBezTo>
                  <a:pt x="552" y="164"/>
                  <a:pt x="552" y="163"/>
                  <a:pt x="553" y="162"/>
                </a:cubicBezTo>
                <a:cubicBezTo>
                  <a:pt x="553" y="162"/>
                  <a:pt x="553" y="162"/>
                  <a:pt x="553" y="162"/>
                </a:cubicBezTo>
                <a:cubicBezTo>
                  <a:pt x="554" y="162"/>
                  <a:pt x="555" y="162"/>
                  <a:pt x="556" y="163"/>
                </a:cubicBezTo>
                <a:cubicBezTo>
                  <a:pt x="556" y="163"/>
                  <a:pt x="556" y="163"/>
                  <a:pt x="556" y="163"/>
                </a:cubicBezTo>
                <a:cubicBezTo>
                  <a:pt x="556" y="164"/>
                  <a:pt x="556" y="165"/>
                  <a:pt x="555" y="166"/>
                </a:cubicBezTo>
                <a:cubicBezTo>
                  <a:pt x="555" y="166"/>
                  <a:pt x="555" y="166"/>
                  <a:pt x="555" y="166"/>
                </a:cubicBezTo>
                <a:cubicBezTo>
                  <a:pt x="555" y="166"/>
                  <a:pt x="554" y="166"/>
                  <a:pt x="554" y="166"/>
                </a:cubicBezTo>
                <a:cubicBezTo>
                  <a:pt x="554" y="166"/>
                  <a:pt x="554" y="166"/>
                  <a:pt x="554" y="166"/>
                </a:cubicBezTo>
                <a:cubicBezTo>
                  <a:pt x="553" y="166"/>
                  <a:pt x="553" y="166"/>
                  <a:pt x="552" y="165"/>
                </a:cubicBezTo>
                <a:close/>
                <a:moveTo>
                  <a:pt x="68" y="158"/>
                </a:moveTo>
                <a:cubicBezTo>
                  <a:pt x="67" y="158"/>
                  <a:pt x="67" y="157"/>
                  <a:pt x="67" y="156"/>
                </a:cubicBezTo>
                <a:cubicBezTo>
                  <a:pt x="67" y="156"/>
                  <a:pt x="67" y="156"/>
                  <a:pt x="67" y="156"/>
                </a:cubicBezTo>
                <a:cubicBezTo>
                  <a:pt x="68" y="155"/>
                  <a:pt x="69" y="155"/>
                  <a:pt x="70" y="155"/>
                </a:cubicBezTo>
                <a:cubicBezTo>
                  <a:pt x="70" y="155"/>
                  <a:pt x="70" y="155"/>
                  <a:pt x="70" y="155"/>
                </a:cubicBezTo>
                <a:cubicBezTo>
                  <a:pt x="71" y="156"/>
                  <a:pt x="71" y="157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8"/>
                  <a:pt x="70" y="158"/>
                  <a:pt x="70" y="158"/>
                </a:cubicBezTo>
                <a:cubicBezTo>
                  <a:pt x="70" y="159"/>
                  <a:pt x="69" y="159"/>
                  <a:pt x="69" y="159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8" y="159"/>
                  <a:pt x="68" y="159"/>
                  <a:pt x="68" y="158"/>
                </a:cubicBezTo>
                <a:close/>
                <a:moveTo>
                  <a:pt x="546" y="155"/>
                </a:moveTo>
                <a:cubicBezTo>
                  <a:pt x="545" y="154"/>
                  <a:pt x="545" y="153"/>
                  <a:pt x="546" y="152"/>
                </a:cubicBezTo>
                <a:cubicBezTo>
                  <a:pt x="546" y="152"/>
                  <a:pt x="546" y="152"/>
                  <a:pt x="546" y="152"/>
                </a:cubicBezTo>
                <a:cubicBezTo>
                  <a:pt x="547" y="152"/>
                  <a:pt x="548" y="152"/>
                  <a:pt x="549" y="153"/>
                </a:cubicBezTo>
                <a:cubicBezTo>
                  <a:pt x="549" y="153"/>
                  <a:pt x="549" y="153"/>
                  <a:pt x="549" y="153"/>
                </a:cubicBezTo>
                <a:cubicBezTo>
                  <a:pt x="550" y="154"/>
                  <a:pt x="549" y="155"/>
                  <a:pt x="549" y="156"/>
                </a:cubicBezTo>
                <a:cubicBezTo>
                  <a:pt x="549" y="156"/>
                  <a:pt x="549" y="156"/>
                  <a:pt x="549" y="156"/>
                </a:cubicBezTo>
                <a:cubicBezTo>
                  <a:pt x="548" y="156"/>
                  <a:pt x="548" y="156"/>
                  <a:pt x="547" y="156"/>
                </a:cubicBezTo>
                <a:cubicBezTo>
                  <a:pt x="547" y="156"/>
                  <a:pt x="547" y="156"/>
                  <a:pt x="547" y="156"/>
                </a:cubicBezTo>
                <a:cubicBezTo>
                  <a:pt x="547" y="156"/>
                  <a:pt x="546" y="156"/>
                  <a:pt x="546" y="155"/>
                </a:cubicBezTo>
                <a:close/>
                <a:moveTo>
                  <a:pt x="75" y="149"/>
                </a:moveTo>
                <a:cubicBezTo>
                  <a:pt x="74" y="148"/>
                  <a:pt x="73" y="147"/>
                  <a:pt x="74" y="146"/>
                </a:cubicBezTo>
                <a:cubicBezTo>
                  <a:pt x="74" y="146"/>
                  <a:pt x="74" y="146"/>
                  <a:pt x="74" y="146"/>
                </a:cubicBezTo>
                <a:cubicBezTo>
                  <a:pt x="75" y="145"/>
                  <a:pt x="76" y="145"/>
                  <a:pt x="77" y="145"/>
                </a:cubicBezTo>
                <a:cubicBezTo>
                  <a:pt x="77" y="145"/>
                  <a:pt x="77" y="145"/>
                  <a:pt x="77" y="145"/>
                </a:cubicBezTo>
                <a:cubicBezTo>
                  <a:pt x="78" y="146"/>
                  <a:pt x="78" y="147"/>
                  <a:pt x="77" y="148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7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5" y="149"/>
                  <a:pt x="75" y="149"/>
                  <a:pt x="75" y="149"/>
                </a:cubicBezTo>
                <a:close/>
                <a:moveTo>
                  <a:pt x="539" y="145"/>
                </a:moveTo>
                <a:cubicBezTo>
                  <a:pt x="538" y="145"/>
                  <a:pt x="538" y="143"/>
                  <a:pt x="539" y="143"/>
                </a:cubicBezTo>
                <a:cubicBezTo>
                  <a:pt x="539" y="143"/>
                  <a:pt x="539" y="143"/>
                  <a:pt x="539" y="143"/>
                </a:cubicBezTo>
                <a:cubicBezTo>
                  <a:pt x="540" y="142"/>
                  <a:pt x="541" y="142"/>
                  <a:pt x="542" y="143"/>
                </a:cubicBezTo>
                <a:cubicBezTo>
                  <a:pt x="542" y="143"/>
                  <a:pt x="542" y="143"/>
                  <a:pt x="542" y="143"/>
                </a:cubicBezTo>
                <a:cubicBezTo>
                  <a:pt x="543" y="144"/>
                  <a:pt x="542" y="145"/>
                  <a:pt x="542" y="146"/>
                </a:cubicBezTo>
                <a:cubicBezTo>
                  <a:pt x="542" y="146"/>
                  <a:pt x="542" y="146"/>
                  <a:pt x="542" y="146"/>
                </a:cubicBezTo>
                <a:cubicBezTo>
                  <a:pt x="541" y="146"/>
                  <a:pt x="541" y="146"/>
                  <a:pt x="540" y="146"/>
                </a:cubicBezTo>
                <a:cubicBezTo>
                  <a:pt x="540" y="146"/>
                  <a:pt x="540" y="146"/>
                  <a:pt x="540" y="146"/>
                </a:cubicBezTo>
                <a:cubicBezTo>
                  <a:pt x="540" y="146"/>
                  <a:pt x="539" y="146"/>
                  <a:pt x="539" y="145"/>
                </a:cubicBezTo>
                <a:close/>
                <a:moveTo>
                  <a:pt x="82" y="139"/>
                </a:moveTo>
                <a:cubicBezTo>
                  <a:pt x="81" y="138"/>
                  <a:pt x="81" y="137"/>
                  <a:pt x="81" y="136"/>
                </a:cubicBezTo>
                <a:cubicBezTo>
                  <a:pt x="81" y="136"/>
                  <a:pt x="81" y="136"/>
                  <a:pt x="81" y="136"/>
                </a:cubicBezTo>
                <a:cubicBezTo>
                  <a:pt x="82" y="135"/>
                  <a:pt x="83" y="135"/>
                  <a:pt x="84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5" y="137"/>
                  <a:pt x="85" y="138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4" y="139"/>
                  <a:pt x="84" y="139"/>
                  <a:pt x="83" y="139"/>
                </a:cubicBezTo>
                <a:cubicBezTo>
                  <a:pt x="83" y="139"/>
                  <a:pt x="83" y="139"/>
                  <a:pt x="83" y="139"/>
                </a:cubicBezTo>
                <a:cubicBezTo>
                  <a:pt x="83" y="139"/>
                  <a:pt x="82" y="139"/>
                  <a:pt x="82" y="139"/>
                </a:cubicBezTo>
                <a:close/>
                <a:moveTo>
                  <a:pt x="531" y="136"/>
                </a:moveTo>
                <a:cubicBezTo>
                  <a:pt x="531" y="136"/>
                  <a:pt x="531" y="136"/>
                  <a:pt x="531" y="136"/>
                </a:cubicBezTo>
                <a:cubicBezTo>
                  <a:pt x="531" y="136"/>
                  <a:pt x="531" y="136"/>
                  <a:pt x="531" y="136"/>
                </a:cubicBezTo>
                <a:cubicBezTo>
                  <a:pt x="531" y="135"/>
                  <a:pt x="531" y="134"/>
                  <a:pt x="532" y="133"/>
                </a:cubicBezTo>
                <a:cubicBezTo>
                  <a:pt x="532" y="133"/>
                  <a:pt x="532" y="133"/>
                  <a:pt x="532" y="133"/>
                </a:cubicBezTo>
                <a:cubicBezTo>
                  <a:pt x="533" y="133"/>
                  <a:pt x="534" y="133"/>
                  <a:pt x="535" y="134"/>
                </a:cubicBezTo>
                <a:cubicBezTo>
                  <a:pt x="535" y="134"/>
                  <a:pt x="535" y="134"/>
                  <a:pt x="535" y="134"/>
                </a:cubicBezTo>
                <a:cubicBezTo>
                  <a:pt x="535" y="134"/>
                  <a:pt x="535" y="136"/>
                  <a:pt x="534" y="136"/>
                </a:cubicBezTo>
                <a:cubicBezTo>
                  <a:pt x="534" y="136"/>
                  <a:pt x="534" y="136"/>
                  <a:pt x="534" y="136"/>
                </a:cubicBezTo>
                <a:cubicBezTo>
                  <a:pt x="534" y="137"/>
                  <a:pt x="533" y="137"/>
                  <a:pt x="533" y="137"/>
                </a:cubicBezTo>
                <a:cubicBezTo>
                  <a:pt x="533" y="137"/>
                  <a:pt x="533" y="137"/>
                  <a:pt x="533" y="137"/>
                </a:cubicBezTo>
                <a:cubicBezTo>
                  <a:pt x="532" y="137"/>
                  <a:pt x="532" y="137"/>
                  <a:pt x="531" y="136"/>
                </a:cubicBezTo>
                <a:close/>
                <a:moveTo>
                  <a:pt x="89" y="130"/>
                </a:moveTo>
                <a:cubicBezTo>
                  <a:pt x="88" y="129"/>
                  <a:pt x="88" y="128"/>
                  <a:pt x="89" y="127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90" y="126"/>
                  <a:pt x="91" y="126"/>
                  <a:pt x="92" y="12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3" y="127"/>
                  <a:pt x="93" y="129"/>
                  <a:pt x="92" y="130"/>
                </a:cubicBezTo>
                <a:cubicBezTo>
                  <a:pt x="92" y="130"/>
                  <a:pt x="92" y="130"/>
                  <a:pt x="92" y="130"/>
                </a:cubicBezTo>
                <a:cubicBezTo>
                  <a:pt x="92" y="130"/>
                  <a:pt x="91" y="130"/>
                  <a:pt x="91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0" y="130"/>
                  <a:pt x="90" y="130"/>
                  <a:pt x="89" y="130"/>
                </a:cubicBezTo>
                <a:close/>
                <a:moveTo>
                  <a:pt x="524" y="127"/>
                </a:moveTo>
                <a:cubicBezTo>
                  <a:pt x="523" y="126"/>
                  <a:pt x="523" y="125"/>
                  <a:pt x="524" y="124"/>
                </a:cubicBezTo>
                <a:cubicBezTo>
                  <a:pt x="524" y="124"/>
                  <a:pt x="524" y="124"/>
                  <a:pt x="524" y="124"/>
                </a:cubicBezTo>
                <a:cubicBezTo>
                  <a:pt x="525" y="123"/>
                  <a:pt x="526" y="123"/>
                  <a:pt x="527" y="124"/>
                </a:cubicBezTo>
                <a:cubicBezTo>
                  <a:pt x="527" y="124"/>
                  <a:pt x="527" y="124"/>
                  <a:pt x="527" y="124"/>
                </a:cubicBezTo>
                <a:cubicBezTo>
                  <a:pt x="527" y="125"/>
                  <a:pt x="527" y="126"/>
                  <a:pt x="527" y="127"/>
                </a:cubicBezTo>
                <a:cubicBezTo>
                  <a:pt x="527" y="127"/>
                  <a:pt x="527" y="127"/>
                  <a:pt x="527" y="127"/>
                </a:cubicBezTo>
                <a:cubicBezTo>
                  <a:pt x="526" y="127"/>
                  <a:pt x="526" y="128"/>
                  <a:pt x="525" y="128"/>
                </a:cubicBezTo>
                <a:cubicBezTo>
                  <a:pt x="525" y="128"/>
                  <a:pt x="525" y="128"/>
                  <a:pt x="525" y="128"/>
                </a:cubicBezTo>
                <a:cubicBezTo>
                  <a:pt x="525" y="128"/>
                  <a:pt x="524" y="127"/>
                  <a:pt x="524" y="127"/>
                </a:cubicBezTo>
                <a:close/>
                <a:moveTo>
                  <a:pt x="97" y="121"/>
                </a:moveTo>
                <a:cubicBezTo>
                  <a:pt x="96" y="120"/>
                  <a:pt x="96" y="119"/>
                  <a:pt x="97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98" y="117"/>
                  <a:pt x="99" y="117"/>
                  <a:pt x="100" y="11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1" y="119"/>
                  <a:pt x="101" y="120"/>
                  <a:pt x="100" y="121"/>
                </a:cubicBezTo>
                <a:cubicBezTo>
                  <a:pt x="100" y="121"/>
                  <a:pt x="100" y="121"/>
                  <a:pt x="100" y="121"/>
                </a:cubicBezTo>
                <a:cubicBezTo>
                  <a:pt x="100" y="121"/>
                  <a:pt x="99" y="121"/>
                  <a:pt x="99" y="121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1"/>
                  <a:pt x="98" y="121"/>
                  <a:pt x="97" y="121"/>
                </a:cubicBezTo>
                <a:close/>
                <a:moveTo>
                  <a:pt x="516" y="118"/>
                </a:moveTo>
                <a:cubicBezTo>
                  <a:pt x="515" y="117"/>
                  <a:pt x="515" y="116"/>
                  <a:pt x="516" y="115"/>
                </a:cubicBezTo>
                <a:cubicBezTo>
                  <a:pt x="516" y="115"/>
                  <a:pt x="516" y="115"/>
                  <a:pt x="516" y="115"/>
                </a:cubicBezTo>
                <a:cubicBezTo>
                  <a:pt x="516" y="115"/>
                  <a:pt x="518" y="115"/>
                  <a:pt x="519" y="115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19" y="116"/>
                  <a:pt x="519" y="118"/>
                  <a:pt x="518" y="118"/>
                </a:cubicBezTo>
                <a:cubicBezTo>
                  <a:pt x="518" y="118"/>
                  <a:pt x="518" y="118"/>
                  <a:pt x="518" y="118"/>
                </a:cubicBezTo>
                <a:cubicBezTo>
                  <a:pt x="518" y="119"/>
                  <a:pt x="518" y="119"/>
                  <a:pt x="517" y="119"/>
                </a:cubicBezTo>
                <a:cubicBezTo>
                  <a:pt x="517" y="119"/>
                  <a:pt x="517" y="119"/>
                  <a:pt x="517" y="119"/>
                </a:cubicBezTo>
                <a:cubicBezTo>
                  <a:pt x="517" y="119"/>
                  <a:pt x="516" y="119"/>
                  <a:pt x="516" y="118"/>
                </a:cubicBezTo>
                <a:close/>
                <a:moveTo>
                  <a:pt x="106" y="112"/>
                </a:moveTo>
                <a:cubicBezTo>
                  <a:pt x="105" y="111"/>
                  <a:pt x="105" y="110"/>
                  <a:pt x="106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106" y="109"/>
                  <a:pt x="108" y="109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09" y="110"/>
                  <a:pt x="109" y="111"/>
                  <a:pt x="108" y="112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3"/>
                  <a:pt x="108" y="113"/>
                  <a:pt x="107" y="113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7" y="113"/>
                  <a:pt x="106" y="113"/>
                  <a:pt x="106" y="112"/>
                </a:cubicBezTo>
                <a:close/>
                <a:moveTo>
                  <a:pt x="507" y="110"/>
                </a:moveTo>
                <a:cubicBezTo>
                  <a:pt x="506" y="109"/>
                  <a:pt x="506" y="108"/>
                  <a:pt x="507" y="107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8" y="106"/>
                  <a:pt x="509" y="106"/>
                  <a:pt x="510" y="107"/>
                </a:cubicBezTo>
                <a:cubicBezTo>
                  <a:pt x="510" y="107"/>
                  <a:pt x="510" y="107"/>
                  <a:pt x="510" y="107"/>
                </a:cubicBezTo>
                <a:cubicBezTo>
                  <a:pt x="511" y="108"/>
                  <a:pt x="511" y="109"/>
                  <a:pt x="510" y="110"/>
                </a:cubicBezTo>
                <a:cubicBezTo>
                  <a:pt x="510" y="110"/>
                  <a:pt x="510" y="110"/>
                  <a:pt x="510" y="110"/>
                </a:cubicBezTo>
                <a:cubicBezTo>
                  <a:pt x="510" y="110"/>
                  <a:pt x="509" y="110"/>
                  <a:pt x="509" y="110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08" y="110"/>
                  <a:pt x="508" y="110"/>
                  <a:pt x="507" y="110"/>
                </a:cubicBezTo>
                <a:close/>
                <a:moveTo>
                  <a:pt x="114" y="104"/>
                </a:moveTo>
                <a:cubicBezTo>
                  <a:pt x="114" y="103"/>
                  <a:pt x="114" y="102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5" y="100"/>
                  <a:pt x="117" y="100"/>
                  <a:pt x="117" y="101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8" y="102"/>
                  <a:pt x="118" y="103"/>
                  <a:pt x="117" y="104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7" y="104"/>
                  <a:pt x="116" y="105"/>
                  <a:pt x="116" y="105"/>
                </a:cubicBezTo>
                <a:cubicBezTo>
                  <a:pt x="116" y="105"/>
                  <a:pt x="116" y="105"/>
                  <a:pt x="116" y="105"/>
                </a:cubicBezTo>
                <a:cubicBezTo>
                  <a:pt x="115" y="105"/>
                  <a:pt x="115" y="104"/>
                  <a:pt x="114" y="104"/>
                </a:cubicBezTo>
                <a:close/>
                <a:moveTo>
                  <a:pt x="498" y="102"/>
                </a:moveTo>
                <a:cubicBezTo>
                  <a:pt x="498" y="101"/>
                  <a:pt x="498" y="100"/>
                  <a:pt x="498" y="99"/>
                </a:cubicBezTo>
                <a:cubicBezTo>
                  <a:pt x="498" y="99"/>
                  <a:pt x="498" y="99"/>
                  <a:pt x="498" y="99"/>
                </a:cubicBezTo>
                <a:cubicBezTo>
                  <a:pt x="499" y="98"/>
                  <a:pt x="500" y="98"/>
                  <a:pt x="501" y="99"/>
                </a:cubicBezTo>
                <a:cubicBezTo>
                  <a:pt x="501" y="99"/>
                  <a:pt x="501" y="99"/>
                  <a:pt x="501" y="99"/>
                </a:cubicBezTo>
                <a:cubicBezTo>
                  <a:pt x="502" y="99"/>
                  <a:pt x="502" y="101"/>
                  <a:pt x="501" y="102"/>
                </a:cubicBezTo>
                <a:cubicBezTo>
                  <a:pt x="501" y="102"/>
                  <a:pt x="501" y="102"/>
                  <a:pt x="501" y="102"/>
                </a:cubicBezTo>
                <a:cubicBezTo>
                  <a:pt x="501" y="102"/>
                  <a:pt x="500" y="102"/>
                  <a:pt x="500" y="102"/>
                </a:cubicBezTo>
                <a:cubicBezTo>
                  <a:pt x="500" y="102"/>
                  <a:pt x="500" y="102"/>
                  <a:pt x="500" y="102"/>
                </a:cubicBezTo>
                <a:cubicBezTo>
                  <a:pt x="499" y="102"/>
                  <a:pt x="499" y="102"/>
                  <a:pt x="498" y="102"/>
                </a:cubicBezTo>
                <a:close/>
                <a:moveTo>
                  <a:pt x="123" y="96"/>
                </a:moveTo>
                <a:cubicBezTo>
                  <a:pt x="123" y="95"/>
                  <a:pt x="123" y="94"/>
                  <a:pt x="124" y="93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4" y="92"/>
                  <a:pt x="126" y="93"/>
                  <a:pt x="126" y="93"/>
                </a:cubicBezTo>
                <a:cubicBezTo>
                  <a:pt x="126" y="93"/>
                  <a:pt x="126" y="93"/>
                  <a:pt x="126" y="93"/>
                </a:cubicBezTo>
                <a:cubicBezTo>
                  <a:pt x="127" y="94"/>
                  <a:pt x="127" y="95"/>
                  <a:pt x="126" y="96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6" y="97"/>
                  <a:pt x="125" y="97"/>
                  <a:pt x="12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4" y="97"/>
                  <a:pt x="124" y="96"/>
                  <a:pt x="123" y="96"/>
                </a:cubicBezTo>
                <a:close/>
                <a:moveTo>
                  <a:pt x="489" y="94"/>
                </a:moveTo>
                <a:cubicBezTo>
                  <a:pt x="489" y="93"/>
                  <a:pt x="488" y="92"/>
                  <a:pt x="489" y="91"/>
                </a:cubicBezTo>
                <a:cubicBezTo>
                  <a:pt x="489" y="91"/>
                  <a:pt x="489" y="91"/>
                  <a:pt x="489" y="91"/>
                </a:cubicBezTo>
                <a:cubicBezTo>
                  <a:pt x="490" y="90"/>
                  <a:pt x="491" y="90"/>
                  <a:pt x="492" y="91"/>
                </a:cubicBezTo>
                <a:cubicBezTo>
                  <a:pt x="492" y="91"/>
                  <a:pt x="492" y="91"/>
                  <a:pt x="492" y="91"/>
                </a:cubicBezTo>
                <a:cubicBezTo>
                  <a:pt x="493" y="92"/>
                  <a:pt x="493" y="93"/>
                  <a:pt x="492" y="94"/>
                </a:cubicBezTo>
                <a:cubicBezTo>
                  <a:pt x="492" y="94"/>
                  <a:pt x="492" y="94"/>
                  <a:pt x="492" y="94"/>
                </a:cubicBezTo>
                <a:cubicBezTo>
                  <a:pt x="492" y="94"/>
                  <a:pt x="491" y="95"/>
                  <a:pt x="491" y="95"/>
                </a:cubicBezTo>
                <a:cubicBezTo>
                  <a:pt x="491" y="95"/>
                  <a:pt x="491" y="95"/>
                  <a:pt x="491" y="95"/>
                </a:cubicBezTo>
                <a:cubicBezTo>
                  <a:pt x="490" y="95"/>
                  <a:pt x="490" y="94"/>
                  <a:pt x="489" y="94"/>
                </a:cubicBezTo>
                <a:close/>
                <a:moveTo>
                  <a:pt x="133" y="88"/>
                </a:moveTo>
                <a:cubicBezTo>
                  <a:pt x="132" y="88"/>
                  <a:pt x="132" y="86"/>
                  <a:pt x="133" y="86"/>
                </a:cubicBezTo>
                <a:cubicBezTo>
                  <a:pt x="133" y="86"/>
                  <a:pt x="133" y="86"/>
                  <a:pt x="133" y="86"/>
                </a:cubicBezTo>
                <a:cubicBezTo>
                  <a:pt x="134" y="85"/>
                  <a:pt x="135" y="85"/>
                  <a:pt x="136" y="86"/>
                </a:cubicBezTo>
                <a:cubicBezTo>
                  <a:pt x="136" y="86"/>
                  <a:pt x="136" y="86"/>
                  <a:pt x="136" y="86"/>
                </a:cubicBezTo>
                <a:cubicBezTo>
                  <a:pt x="137" y="87"/>
                  <a:pt x="136" y="88"/>
                  <a:pt x="136" y="89"/>
                </a:cubicBezTo>
                <a:cubicBezTo>
                  <a:pt x="136" y="89"/>
                  <a:pt x="136" y="89"/>
                  <a:pt x="136" y="89"/>
                </a:cubicBezTo>
                <a:cubicBezTo>
                  <a:pt x="135" y="89"/>
                  <a:pt x="135" y="89"/>
                  <a:pt x="134" y="89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4" y="89"/>
                  <a:pt x="133" y="89"/>
                  <a:pt x="133" y="88"/>
                </a:cubicBezTo>
                <a:close/>
                <a:moveTo>
                  <a:pt x="480" y="87"/>
                </a:moveTo>
                <a:cubicBezTo>
                  <a:pt x="479" y="86"/>
                  <a:pt x="479" y="85"/>
                  <a:pt x="480" y="84"/>
                </a:cubicBezTo>
                <a:cubicBezTo>
                  <a:pt x="480" y="84"/>
                  <a:pt x="480" y="84"/>
                  <a:pt x="480" y="84"/>
                </a:cubicBezTo>
                <a:cubicBezTo>
                  <a:pt x="480" y="83"/>
                  <a:pt x="481" y="83"/>
                  <a:pt x="482" y="84"/>
                </a:cubicBezTo>
                <a:cubicBezTo>
                  <a:pt x="482" y="84"/>
                  <a:pt x="482" y="84"/>
                  <a:pt x="482" y="84"/>
                </a:cubicBezTo>
                <a:cubicBezTo>
                  <a:pt x="483" y="84"/>
                  <a:pt x="483" y="85"/>
                  <a:pt x="483" y="86"/>
                </a:cubicBezTo>
                <a:cubicBezTo>
                  <a:pt x="483" y="86"/>
                  <a:pt x="483" y="86"/>
                  <a:pt x="483" y="86"/>
                </a:cubicBezTo>
                <a:cubicBezTo>
                  <a:pt x="482" y="87"/>
                  <a:pt x="482" y="87"/>
                  <a:pt x="481" y="87"/>
                </a:cubicBezTo>
                <a:cubicBezTo>
                  <a:pt x="481" y="87"/>
                  <a:pt x="481" y="87"/>
                  <a:pt x="481" y="87"/>
                </a:cubicBezTo>
                <a:cubicBezTo>
                  <a:pt x="481" y="87"/>
                  <a:pt x="480" y="87"/>
                  <a:pt x="480" y="87"/>
                </a:cubicBezTo>
                <a:close/>
                <a:moveTo>
                  <a:pt x="142" y="81"/>
                </a:moveTo>
                <a:cubicBezTo>
                  <a:pt x="142" y="80"/>
                  <a:pt x="142" y="79"/>
                  <a:pt x="143" y="78"/>
                </a:cubicBezTo>
                <a:cubicBezTo>
                  <a:pt x="143" y="78"/>
                  <a:pt x="143" y="78"/>
                  <a:pt x="143" y="78"/>
                </a:cubicBezTo>
                <a:cubicBezTo>
                  <a:pt x="144" y="78"/>
                  <a:pt x="145" y="78"/>
                  <a:pt x="146" y="79"/>
                </a:cubicBezTo>
                <a:cubicBezTo>
                  <a:pt x="146" y="79"/>
                  <a:pt x="146" y="79"/>
                  <a:pt x="146" y="79"/>
                </a:cubicBezTo>
                <a:cubicBezTo>
                  <a:pt x="146" y="80"/>
                  <a:pt x="146" y="81"/>
                  <a:pt x="145" y="82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4" y="82"/>
                  <a:pt x="144" y="82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3" y="82"/>
                  <a:pt x="143" y="82"/>
                  <a:pt x="142" y="81"/>
                </a:cubicBezTo>
                <a:close/>
                <a:moveTo>
                  <a:pt x="470" y="80"/>
                </a:moveTo>
                <a:cubicBezTo>
                  <a:pt x="469" y="79"/>
                  <a:pt x="469" y="78"/>
                  <a:pt x="470" y="77"/>
                </a:cubicBezTo>
                <a:cubicBezTo>
                  <a:pt x="470" y="77"/>
                  <a:pt x="470" y="77"/>
                  <a:pt x="470" y="77"/>
                </a:cubicBezTo>
                <a:cubicBezTo>
                  <a:pt x="470" y="76"/>
                  <a:pt x="472" y="76"/>
                  <a:pt x="473" y="77"/>
                </a:cubicBezTo>
                <a:cubicBezTo>
                  <a:pt x="473" y="77"/>
                  <a:pt x="473" y="77"/>
                  <a:pt x="473" y="77"/>
                </a:cubicBezTo>
                <a:cubicBezTo>
                  <a:pt x="473" y="77"/>
                  <a:pt x="474" y="78"/>
                  <a:pt x="473" y="79"/>
                </a:cubicBezTo>
                <a:cubicBezTo>
                  <a:pt x="473" y="79"/>
                  <a:pt x="473" y="79"/>
                  <a:pt x="473" y="79"/>
                </a:cubicBezTo>
                <a:cubicBezTo>
                  <a:pt x="473" y="80"/>
                  <a:pt x="472" y="80"/>
                  <a:pt x="471" y="80"/>
                </a:cubicBezTo>
                <a:cubicBezTo>
                  <a:pt x="471" y="80"/>
                  <a:pt x="471" y="80"/>
                  <a:pt x="471" y="80"/>
                </a:cubicBezTo>
                <a:cubicBezTo>
                  <a:pt x="471" y="80"/>
                  <a:pt x="471" y="80"/>
                  <a:pt x="470" y="80"/>
                </a:cubicBezTo>
                <a:close/>
                <a:moveTo>
                  <a:pt x="152" y="75"/>
                </a:moveTo>
                <a:cubicBezTo>
                  <a:pt x="152" y="74"/>
                  <a:pt x="152" y="72"/>
                  <a:pt x="153" y="72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4" y="71"/>
                  <a:pt x="155" y="71"/>
                  <a:pt x="156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3"/>
                  <a:pt x="156" y="75"/>
                  <a:pt x="155" y="75"/>
                </a:cubicBezTo>
                <a:cubicBezTo>
                  <a:pt x="155" y="75"/>
                  <a:pt x="155" y="75"/>
                  <a:pt x="155" y="75"/>
                </a:cubicBezTo>
                <a:cubicBezTo>
                  <a:pt x="155" y="75"/>
                  <a:pt x="154" y="75"/>
                  <a:pt x="154" y="75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3" y="75"/>
                  <a:pt x="153" y="75"/>
                  <a:pt x="152" y="75"/>
                </a:cubicBezTo>
                <a:close/>
                <a:moveTo>
                  <a:pt x="460" y="73"/>
                </a:moveTo>
                <a:cubicBezTo>
                  <a:pt x="460" y="73"/>
                  <a:pt x="460" y="73"/>
                  <a:pt x="460" y="73"/>
                </a:cubicBezTo>
                <a:cubicBezTo>
                  <a:pt x="460" y="73"/>
                  <a:pt x="460" y="73"/>
                  <a:pt x="460" y="73"/>
                </a:cubicBezTo>
                <a:cubicBezTo>
                  <a:pt x="459" y="73"/>
                  <a:pt x="459" y="72"/>
                  <a:pt x="460" y="71"/>
                </a:cubicBezTo>
                <a:cubicBezTo>
                  <a:pt x="460" y="71"/>
                  <a:pt x="460" y="71"/>
                  <a:pt x="460" y="71"/>
                </a:cubicBezTo>
                <a:cubicBezTo>
                  <a:pt x="460" y="70"/>
                  <a:pt x="462" y="69"/>
                  <a:pt x="462" y="70"/>
                </a:cubicBezTo>
                <a:cubicBezTo>
                  <a:pt x="462" y="70"/>
                  <a:pt x="462" y="70"/>
                  <a:pt x="462" y="70"/>
                </a:cubicBezTo>
                <a:cubicBezTo>
                  <a:pt x="463" y="71"/>
                  <a:pt x="464" y="72"/>
                  <a:pt x="463" y="73"/>
                </a:cubicBezTo>
                <a:cubicBezTo>
                  <a:pt x="463" y="73"/>
                  <a:pt x="463" y="73"/>
                  <a:pt x="463" y="73"/>
                </a:cubicBezTo>
                <a:cubicBezTo>
                  <a:pt x="463" y="73"/>
                  <a:pt x="462" y="74"/>
                  <a:pt x="461" y="74"/>
                </a:cubicBezTo>
                <a:cubicBezTo>
                  <a:pt x="461" y="74"/>
                  <a:pt x="461" y="74"/>
                  <a:pt x="461" y="74"/>
                </a:cubicBezTo>
                <a:cubicBezTo>
                  <a:pt x="461" y="74"/>
                  <a:pt x="461" y="74"/>
                  <a:pt x="460" y="73"/>
                </a:cubicBezTo>
                <a:close/>
                <a:moveTo>
                  <a:pt x="163" y="68"/>
                </a:moveTo>
                <a:cubicBezTo>
                  <a:pt x="162" y="67"/>
                  <a:pt x="162" y="66"/>
                  <a:pt x="163" y="65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4" y="65"/>
                  <a:pt x="165" y="65"/>
                  <a:pt x="166" y="66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67" y="67"/>
                  <a:pt x="166" y="68"/>
                  <a:pt x="165" y="69"/>
                </a:cubicBezTo>
                <a:cubicBezTo>
                  <a:pt x="165" y="69"/>
                  <a:pt x="165" y="69"/>
                  <a:pt x="165" y="69"/>
                </a:cubicBezTo>
                <a:cubicBezTo>
                  <a:pt x="165" y="69"/>
                  <a:pt x="165" y="69"/>
                  <a:pt x="164" y="69"/>
                </a:cubicBezTo>
                <a:cubicBezTo>
                  <a:pt x="164" y="69"/>
                  <a:pt x="164" y="69"/>
                  <a:pt x="164" y="69"/>
                </a:cubicBezTo>
                <a:cubicBezTo>
                  <a:pt x="164" y="69"/>
                  <a:pt x="163" y="69"/>
                  <a:pt x="163" y="68"/>
                </a:cubicBezTo>
                <a:close/>
                <a:moveTo>
                  <a:pt x="450" y="67"/>
                </a:moveTo>
                <a:cubicBezTo>
                  <a:pt x="449" y="67"/>
                  <a:pt x="449" y="66"/>
                  <a:pt x="449" y="65"/>
                </a:cubicBezTo>
                <a:cubicBezTo>
                  <a:pt x="449" y="65"/>
                  <a:pt x="449" y="65"/>
                  <a:pt x="449" y="65"/>
                </a:cubicBezTo>
                <a:cubicBezTo>
                  <a:pt x="450" y="64"/>
                  <a:pt x="451" y="63"/>
                  <a:pt x="452" y="64"/>
                </a:cubicBezTo>
                <a:cubicBezTo>
                  <a:pt x="452" y="64"/>
                  <a:pt x="452" y="64"/>
                  <a:pt x="452" y="64"/>
                </a:cubicBezTo>
                <a:cubicBezTo>
                  <a:pt x="453" y="64"/>
                  <a:pt x="453" y="66"/>
                  <a:pt x="453" y="67"/>
                </a:cubicBezTo>
                <a:cubicBezTo>
                  <a:pt x="453" y="67"/>
                  <a:pt x="453" y="67"/>
                  <a:pt x="453" y="67"/>
                </a:cubicBezTo>
                <a:cubicBezTo>
                  <a:pt x="452" y="67"/>
                  <a:pt x="452" y="68"/>
                  <a:pt x="451" y="68"/>
                </a:cubicBezTo>
                <a:cubicBezTo>
                  <a:pt x="451" y="68"/>
                  <a:pt x="451" y="68"/>
                  <a:pt x="451" y="68"/>
                </a:cubicBezTo>
                <a:cubicBezTo>
                  <a:pt x="451" y="68"/>
                  <a:pt x="450" y="68"/>
                  <a:pt x="450" y="67"/>
                </a:cubicBezTo>
                <a:close/>
                <a:moveTo>
                  <a:pt x="173" y="62"/>
                </a:moveTo>
                <a:cubicBezTo>
                  <a:pt x="173" y="61"/>
                  <a:pt x="173" y="60"/>
                  <a:pt x="174" y="60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75" y="59"/>
                  <a:pt x="176" y="59"/>
                  <a:pt x="177" y="60"/>
                </a:cubicBezTo>
                <a:cubicBezTo>
                  <a:pt x="177" y="60"/>
                  <a:pt x="177" y="60"/>
                  <a:pt x="177" y="60"/>
                </a:cubicBezTo>
                <a:cubicBezTo>
                  <a:pt x="177" y="61"/>
                  <a:pt x="177" y="63"/>
                  <a:pt x="176" y="63"/>
                </a:cubicBezTo>
                <a:cubicBezTo>
                  <a:pt x="176" y="63"/>
                  <a:pt x="176" y="63"/>
                  <a:pt x="176" y="63"/>
                </a:cubicBezTo>
                <a:cubicBezTo>
                  <a:pt x="175" y="63"/>
                  <a:pt x="175" y="63"/>
                  <a:pt x="175" y="63"/>
                </a:cubicBezTo>
                <a:cubicBezTo>
                  <a:pt x="175" y="63"/>
                  <a:pt x="175" y="63"/>
                  <a:pt x="175" y="63"/>
                </a:cubicBezTo>
                <a:cubicBezTo>
                  <a:pt x="174" y="63"/>
                  <a:pt x="173" y="63"/>
                  <a:pt x="173" y="62"/>
                </a:cubicBezTo>
                <a:close/>
                <a:moveTo>
                  <a:pt x="440" y="62"/>
                </a:moveTo>
                <a:cubicBezTo>
                  <a:pt x="439" y="61"/>
                  <a:pt x="438" y="60"/>
                  <a:pt x="439" y="59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8"/>
                  <a:pt x="440" y="58"/>
                  <a:pt x="441" y="58"/>
                </a:cubicBezTo>
                <a:cubicBezTo>
                  <a:pt x="441" y="58"/>
                  <a:pt x="441" y="58"/>
                  <a:pt x="441" y="58"/>
                </a:cubicBezTo>
                <a:cubicBezTo>
                  <a:pt x="442" y="59"/>
                  <a:pt x="443" y="60"/>
                  <a:pt x="442" y="61"/>
                </a:cubicBezTo>
                <a:cubicBezTo>
                  <a:pt x="442" y="61"/>
                  <a:pt x="442" y="61"/>
                  <a:pt x="442" y="61"/>
                </a:cubicBezTo>
                <a:cubicBezTo>
                  <a:pt x="442" y="62"/>
                  <a:pt x="441" y="62"/>
                  <a:pt x="441" y="62"/>
                </a:cubicBezTo>
                <a:cubicBezTo>
                  <a:pt x="441" y="62"/>
                  <a:pt x="441" y="62"/>
                  <a:pt x="441" y="62"/>
                </a:cubicBezTo>
                <a:cubicBezTo>
                  <a:pt x="440" y="62"/>
                  <a:pt x="440" y="62"/>
                  <a:pt x="440" y="62"/>
                </a:cubicBezTo>
                <a:close/>
                <a:moveTo>
                  <a:pt x="184" y="57"/>
                </a:moveTo>
                <a:cubicBezTo>
                  <a:pt x="183" y="56"/>
                  <a:pt x="184" y="55"/>
                  <a:pt x="185" y="54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186" y="54"/>
                  <a:pt x="187" y="54"/>
                  <a:pt x="187" y="55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88" y="56"/>
                  <a:pt x="187" y="57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5" y="58"/>
                  <a:pt x="184" y="58"/>
                  <a:pt x="184" y="57"/>
                </a:cubicBezTo>
                <a:close/>
                <a:moveTo>
                  <a:pt x="429" y="57"/>
                </a:moveTo>
                <a:cubicBezTo>
                  <a:pt x="428" y="56"/>
                  <a:pt x="427" y="55"/>
                  <a:pt x="428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3"/>
                  <a:pt x="430" y="52"/>
                  <a:pt x="431" y="53"/>
                </a:cubicBezTo>
                <a:cubicBezTo>
                  <a:pt x="431" y="53"/>
                  <a:pt x="431" y="53"/>
                  <a:pt x="431" y="53"/>
                </a:cubicBezTo>
                <a:cubicBezTo>
                  <a:pt x="432" y="53"/>
                  <a:pt x="432" y="55"/>
                  <a:pt x="432" y="56"/>
                </a:cubicBezTo>
                <a:cubicBezTo>
                  <a:pt x="432" y="56"/>
                  <a:pt x="432" y="56"/>
                  <a:pt x="432" y="56"/>
                </a:cubicBezTo>
                <a:cubicBezTo>
                  <a:pt x="431" y="56"/>
                  <a:pt x="430" y="57"/>
                  <a:pt x="430" y="57"/>
                </a:cubicBezTo>
                <a:cubicBezTo>
                  <a:pt x="430" y="57"/>
                  <a:pt x="430" y="57"/>
                  <a:pt x="430" y="57"/>
                </a:cubicBezTo>
                <a:cubicBezTo>
                  <a:pt x="429" y="57"/>
                  <a:pt x="429" y="57"/>
                  <a:pt x="429" y="57"/>
                </a:cubicBezTo>
                <a:close/>
                <a:moveTo>
                  <a:pt x="195" y="52"/>
                </a:moveTo>
                <a:cubicBezTo>
                  <a:pt x="194" y="51"/>
                  <a:pt x="195" y="50"/>
                  <a:pt x="196" y="49"/>
                </a:cubicBezTo>
                <a:cubicBezTo>
                  <a:pt x="196" y="49"/>
                  <a:pt x="196" y="49"/>
                  <a:pt x="196" y="49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0"/>
                  <a:pt x="198" y="50"/>
                </a:cubicBezTo>
                <a:cubicBezTo>
                  <a:pt x="199" y="51"/>
                  <a:pt x="198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5" y="53"/>
                  <a:pt x="195" y="52"/>
                </a:cubicBezTo>
                <a:close/>
                <a:moveTo>
                  <a:pt x="418" y="52"/>
                </a:moveTo>
                <a:cubicBezTo>
                  <a:pt x="418" y="52"/>
                  <a:pt x="418" y="52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7" y="51"/>
                  <a:pt x="416" y="50"/>
                  <a:pt x="417" y="49"/>
                </a:cubicBezTo>
                <a:cubicBezTo>
                  <a:pt x="417" y="49"/>
                  <a:pt x="417" y="49"/>
                  <a:pt x="417" y="49"/>
                </a:cubicBezTo>
                <a:cubicBezTo>
                  <a:pt x="417" y="48"/>
                  <a:pt x="418" y="48"/>
                  <a:pt x="419" y="48"/>
                </a:cubicBezTo>
                <a:cubicBezTo>
                  <a:pt x="419" y="48"/>
                  <a:pt x="419" y="48"/>
                  <a:pt x="419" y="48"/>
                </a:cubicBezTo>
                <a:cubicBezTo>
                  <a:pt x="420" y="49"/>
                  <a:pt x="421" y="50"/>
                  <a:pt x="421" y="51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0" y="51"/>
                  <a:pt x="420" y="52"/>
                  <a:pt x="419" y="52"/>
                </a:cubicBezTo>
                <a:cubicBezTo>
                  <a:pt x="419" y="52"/>
                  <a:pt x="419" y="52"/>
                  <a:pt x="419" y="52"/>
                </a:cubicBezTo>
                <a:cubicBezTo>
                  <a:pt x="418" y="52"/>
                  <a:pt x="418" y="52"/>
                  <a:pt x="418" y="52"/>
                </a:cubicBezTo>
                <a:close/>
                <a:moveTo>
                  <a:pt x="206" y="47"/>
                </a:moveTo>
                <a:cubicBezTo>
                  <a:pt x="205" y="46"/>
                  <a:pt x="206" y="45"/>
                  <a:pt x="207" y="45"/>
                </a:cubicBezTo>
                <a:cubicBezTo>
                  <a:pt x="207" y="45"/>
                  <a:pt x="207" y="45"/>
                  <a:pt x="207" y="45"/>
                </a:cubicBezTo>
                <a:cubicBezTo>
                  <a:pt x="208" y="44"/>
                  <a:pt x="209" y="45"/>
                  <a:pt x="210" y="46"/>
                </a:cubicBezTo>
                <a:cubicBezTo>
                  <a:pt x="210" y="46"/>
                  <a:pt x="210" y="46"/>
                  <a:pt x="210" y="46"/>
                </a:cubicBezTo>
                <a:cubicBezTo>
                  <a:pt x="210" y="47"/>
                  <a:pt x="209" y="48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8" y="49"/>
                  <a:pt x="208" y="49"/>
                  <a:pt x="208" y="49"/>
                </a:cubicBezTo>
                <a:cubicBezTo>
                  <a:pt x="207" y="49"/>
                  <a:pt x="206" y="48"/>
                  <a:pt x="206" y="47"/>
                </a:cubicBezTo>
                <a:close/>
                <a:moveTo>
                  <a:pt x="407" y="48"/>
                </a:moveTo>
                <a:cubicBezTo>
                  <a:pt x="406" y="47"/>
                  <a:pt x="405" y="46"/>
                  <a:pt x="406" y="45"/>
                </a:cubicBezTo>
                <a:cubicBezTo>
                  <a:pt x="406" y="45"/>
                  <a:pt x="406" y="45"/>
                  <a:pt x="406" y="45"/>
                </a:cubicBezTo>
                <a:cubicBezTo>
                  <a:pt x="406" y="44"/>
                  <a:pt x="407" y="43"/>
                  <a:pt x="408" y="44"/>
                </a:cubicBezTo>
                <a:cubicBezTo>
                  <a:pt x="408" y="44"/>
                  <a:pt x="408" y="44"/>
                  <a:pt x="408" y="44"/>
                </a:cubicBezTo>
                <a:cubicBezTo>
                  <a:pt x="409" y="44"/>
                  <a:pt x="410" y="45"/>
                  <a:pt x="409" y="46"/>
                </a:cubicBezTo>
                <a:cubicBezTo>
                  <a:pt x="409" y="46"/>
                  <a:pt x="409" y="46"/>
                  <a:pt x="409" y="46"/>
                </a:cubicBezTo>
                <a:cubicBezTo>
                  <a:pt x="409" y="47"/>
                  <a:pt x="408" y="48"/>
                  <a:pt x="408" y="48"/>
                </a:cubicBezTo>
                <a:cubicBezTo>
                  <a:pt x="408" y="48"/>
                  <a:pt x="408" y="48"/>
                  <a:pt x="408" y="48"/>
                </a:cubicBezTo>
                <a:cubicBezTo>
                  <a:pt x="407" y="48"/>
                  <a:pt x="407" y="48"/>
                  <a:pt x="407" y="48"/>
                </a:cubicBezTo>
                <a:close/>
                <a:moveTo>
                  <a:pt x="217" y="43"/>
                </a:moveTo>
                <a:cubicBezTo>
                  <a:pt x="217" y="42"/>
                  <a:pt x="217" y="41"/>
                  <a:pt x="218" y="41"/>
                </a:cubicBezTo>
                <a:cubicBezTo>
                  <a:pt x="218" y="41"/>
                  <a:pt x="218" y="41"/>
                  <a:pt x="218" y="41"/>
                </a:cubicBezTo>
                <a:cubicBezTo>
                  <a:pt x="219" y="41"/>
                  <a:pt x="221" y="41"/>
                  <a:pt x="221" y="42"/>
                </a:cubicBezTo>
                <a:cubicBezTo>
                  <a:pt x="221" y="42"/>
                  <a:pt x="221" y="42"/>
                  <a:pt x="221" y="42"/>
                </a:cubicBezTo>
                <a:cubicBezTo>
                  <a:pt x="221" y="43"/>
                  <a:pt x="221" y="44"/>
                  <a:pt x="220" y="45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19" y="45"/>
                  <a:pt x="219" y="45"/>
                  <a:pt x="219" y="45"/>
                </a:cubicBezTo>
                <a:cubicBezTo>
                  <a:pt x="219" y="45"/>
                  <a:pt x="219" y="45"/>
                  <a:pt x="219" y="45"/>
                </a:cubicBezTo>
                <a:cubicBezTo>
                  <a:pt x="218" y="45"/>
                  <a:pt x="217" y="44"/>
                  <a:pt x="217" y="43"/>
                </a:cubicBezTo>
                <a:close/>
                <a:moveTo>
                  <a:pt x="396" y="44"/>
                </a:moveTo>
                <a:cubicBezTo>
                  <a:pt x="394" y="43"/>
                  <a:pt x="394" y="42"/>
                  <a:pt x="394" y="41"/>
                </a:cubicBezTo>
                <a:cubicBezTo>
                  <a:pt x="394" y="41"/>
                  <a:pt x="394" y="41"/>
                  <a:pt x="394" y="41"/>
                </a:cubicBezTo>
                <a:cubicBezTo>
                  <a:pt x="395" y="40"/>
                  <a:pt x="396" y="40"/>
                  <a:pt x="397" y="40"/>
                </a:cubicBezTo>
                <a:cubicBezTo>
                  <a:pt x="397" y="40"/>
                  <a:pt x="397" y="40"/>
                  <a:pt x="397" y="40"/>
                </a:cubicBezTo>
                <a:cubicBezTo>
                  <a:pt x="398" y="40"/>
                  <a:pt x="398" y="41"/>
                  <a:pt x="398" y="42"/>
                </a:cubicBezTo>
                <a:cubicBezTo>
                  <a:pt x="398" y="42"/>
                  <a:pt x="398" y="42"/>
                  <a:pt x="398" y="42"/>
                </a:cubicBezTo>
                <a:cubicBezTo>
                  <a:pt x="398" y="43"/>
                  <a:pt x="397" y="44"/>
                  <a:pt x="396" y="44"/>
                </a:cubicBezTo>
                <a:cubicBezTo>
                  <a:pt x="396" y="44"/>
                  <a:pt x="396" y="44"/>
                  <a:pt x="396" y="44"/>
                </a:cubicBezTo>
                <a:cubicBezTo>
                  <a:pt x="396" y="44"/>
                  <a:pt x="396" y="44"/>
                  <a:pt x="396" y="44"/>
                </a:cubicBezTo>
                <a:close/>
                <a:moveTo>
                  <a:pt x="229" y="40"/>
                </a:moveTo>
                <a:cubicBezTo>
                  <a:pt x="228" y="39"/>
                  <a:pt x="229" y="38"/>
                  <a:pt x="230" y="37"/>
                </a:cubicBezTo>
                <a:cubicBezTo>
                  <a:pt x="230" y="37"/>
                  <a:pt x="230" y="37"/>
                  <a:pt x="230" y="37"/>
                </a:cubicBezTo>
                <a:cubicBezTo>
                  <a:pt x="231" y="37"/>
                  <a:pt x="232" y="38"/>
                  <a:pt x="232" y="39"/>
                </a:cubicBezTo>
                <a:cubicBezTo>
                  <a:pt x="232" y="39"/>
                  <a:pt x="232" y="39"/>
                  <a:pt x="232" y="39"/>
                </a:cubicBezTo>
                <a:cubicBezTo>
                  <a:pt x="233" y="40"/>
                  <a:pt x="232" y="41"/>
                  <a:pt x="231" y="41"/>
                </a:cubicBezTo>
                <a:cubicBezTo>
                  <a:pt x="231" y="41"/>
                  <a:pt x="231" y="41"/>
                  <a:pt x="231" y="41"/>
                </a:cubicBezTo>
                <a:cubicBezTo>
                  <a:pt x="231" y="41"/>
                  <a:pt x="231" y="41"/>
                  <a:pt x="230" y="41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30" y="41"/>
                  <a:pt x="229" y="41"/>
                  <a:pt x="229" y="40"/>
                </a:cubicBezTo>
                <a:close/>
                <a:moveTo>
                  <a:pt x="384" y="40"/>
                </a:moveTo>
                <a:cubicBezTo>
                  <a:pt x="384" y="40"/>
                  <a:pt x="384" y="40"/>
                  <a:pt x="384" y="40"/>
                </a:cubicBezTo>
                <a:cubicBezTo>
                  <a:pt x="384" y="40"/>
                  <a:pt x="384" y="40"/>
                  <a:pt x="384" y="40"/>
                </a:cubicBezTo>
                <a:cubicBezTo>
                  <a:pt x="383" y="40"/>
                  <a:pt x="382" y="39"/>
                  <a:pt x="383" y="38"/>
                </a:cubicBezTo>
                <a:cubicBezTo>
                  <a:pt x="383" y="38"/>
                  <a:pt x="383" y="38"/>
                  <a:pt x="383" y="38"/>
                </a:cubicBezTo>
                <a:cubicBezTo>
                  <a:pt x="383" y="37"/>
                  <a:pt x="384" y="36"/>
                  <a:pt x="385" y="37"/>
                </a:cubicBezTo>
                <a:cubicBezTo>
                  <a:pt x="385" y="37"/>
                  <a:pt x="385" y="37"/>
                  <a:pt x="385" y="37"/>
                </a:cubicBezTo>
                <a:cubicBezTo>
                  <a:pt x="386" y="37"/>
                  <a:pt x="387" y="38"/>
                  <a:pt x="387" y="39"/>
                </a:cubicBezTo>
                <a:cubicBezTo>
                  <a:pt x="387" y="39"/>
                  <a:pt x="387" y="39"/>
                  <a:pt x="387" y="39"/>
                </a:cubicBezTo>
                <a:cubicBezTo>
                  <a:pt x="386" y="40"/>
                  <a:pt x="386" y="41"/>
                  <a:pt x="385" y="41"/>
                </a:cubicBezTo>
                <a:cubicBezTo>
                  <a:pt x="385" y="41"/>
                  <a:pt x="385" y="41"/>
                  <a:pt x="385" y="41"/>
                </a:cubicBezTo>
                <a:cubicBezTo>
                  <a:pt x="384" y="41"/>
                  <a:pt x="384" y="40"/>
                  <a:pt x="384" y="40"/>
                </a:cubicBezTo>
                <a:close/>
                <a:moveTo>
                  <a:pt x="240" y="37"/>
                </a:moveTo>
                <a:cubicBezTo>
                  <a:pt x="240" y="36"/>
                  <a:pt x="241" y="35"/>
                  <a:pt x="242" y="34"/>
                </a:cubicBezTo>
                <a:cubicBezTo>
                  <a:pt x="242" y="34"/>
                  <a:pt x="242" y="34"/>
                  <a:pt x="242" y="34"/>
                </a:cubicBezTo>
                <a:cubicBezTo>
                  <a:pt x="243" y="34"/>
                  <a:pt x="244" y="35"/>
                  <a:pt x="244" y="36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44" y="37"/>
                  <a:pt x="244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3" y="38"/>
                  <a:pt x="243" y="38"/>
                  <a:pt x="243" y="38"/>
                </a:cubicBezTo>
                <a:cubicBezTo>
                  <a:pt x="242" y="38"/>
                  <a:pt x="242" y="38"/>
                  <a:pt x="242" y="38"/>
                </a:cubicBezTo>
                <a:cubicBezTo>
                  <a:pt x="242" y="38"/>
                  <a:pt x="242" y="38"/>
                  <a:pt x="242" y="38"/>
                </a:cubicBezTo>
                <a:cubicBezTo>
                  <a:pt x="241" y="38"/>
                  <a:pt x="240" y="38"/>
                  <a:pt x="240" y="37"/>
                </a:cubicBezTo>
                <a:close/>
                <a:moveTo>
                  <a:pt x="373" y="38"/>
                </a:moveTo>
                <a:cubicBezTo>
                  <a:pt x="371" y="37"/>
                  <a:pt x="371" y="36"/>
                  <a:pt x="371" y="35"/>
                </a:cubicBezTo>
                <a:cubicBezTo>
                  <a:pt x="371" y="35"/>
                  <a:pt x="371" y="35"/>
                  <a:pt x="371" y="35"/>
                </a:cubicBezTo>
                <a:cubicBezTo>
                  <a:pt x="371" y="34"/>
                  <a:pt x="372" y="33"/>
                  <a:pt x="373" y="34"/>
                </a:cubicBezTo>
                <a:cubicBezTo>
                  <a:pt x="373" y="34"/>
                  <a:pt x="373" y="34"/>
                  <a:pt x="373" y="34"/>
                </a:cubicBezTo>
                <a:cubicBezTo>
                  <a:pt x="374" y="34"/>
                  <a:pt x="375" y="35"/>
                  <a:pt x="375" y="36"/>
                </a:cubicBezTo>
                <a:cubicBezTo>
                  <a:pt x="375" y="36"/>
                  <a:pt x="375" y="36"/>
                  <a:pt x="375" y="36"/>
                </a:cubicBezTo>
                <a:cubicBezTo>
                  <a:pt x="375" y="37"/>
                  <a:pt x="374" y="38"/>
                  <a:pt x="373" y="38"/>
                </a:cubicBezTo>
                <a:cubicBezTo>
                  <a:pt x="373" y="38"/>
                  <a:pt x="373" y="38"/>
                  <a:pt x="373" y="38"/>
                </a:cubicBezTo>
                <a:cubicBezTo>
                  <a:pt x="373" y="38"/>
                  <a:pt x="373" y="38"/>
                  <a:pt x="373" y="38"/>
                </a:cubicBezTo>
                <a:close/>
                <a:moveTo>
                  <a:pt x="252" y="34"/>
                </a:moveTo>
                <a:cubicBezTo>
                  <a:pt x="252" y="33"/>
                  <a:pt x="252" y="32"/>
                  <a:pt x="253" y="32"/>
                </a:cubicBezTo>
                <a:cubicBezTo>
                  <a:pt x="253" y="32"/>
                  <a:pt x="253" y="32"/>
                  <a:pt x="253" y="32"/>
                </a:cubicBezTo>
                <a:cubicBezTo>
                  <a:pt x="255" y="32"/>
                  <a:pt x="256" y="32"/>
                  <a:pt x="256" y="34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6" y="35"/>
                  <a:pt x="255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4" y="36"/>
                  <a:pt x="254" y="36"/>
                  <a:pt x="254" y="36"/>
                </a:cubicBezTo>
                <a:cubicBezTo>
                  <a:pt x="253" y="36"/>
                  <a:pt x="252" y="35"/>
                  <a:pt x="252" y="34"/>
                </a:cubicBezTo>
                <a:close/>
                <a:moveTo>
                  <a:pt x="361" y="35"/>
                </a:moveTo>
                <a:cubicBezTo>
                  <a:pt x="360" y="35"/>
                  <a:pt x="359" y="34"/>
                  <a:pt x="359" y="33"/>
                </a:cubicBezTo>
                <a:cubicBezTo>
                  <a:pt x="359" y="33"/>
                  <a:pt x="359" y="33"/>
                  <a:pt x="359" y="33"/>
                </a:cubicBezTo>
                <a:cubicBezTo>
                  <a:pt x="359" y="32"/>
                  <a:pt x="360" y="31"/>
                  <a:pt x="362" y="31"/>
                </a:cubicBezTo>
                <a:cubicBezTo>
                  <a:pt x="362" y="31"/>
                  <a:pt x="362" y="31"/>
                  <a:pt x="362" y="31"/>
                </a:cubicBezTo>
                <a:cubicBezTo>
                  <a:pt x="363" y="32"/>
                  <a:pt x="363" y="33"/>
                  <a:pt x="363" y="34"/>
                </a:cubicBezTo>
                <a:cubicBezTo>
                  <a:pt x="363" y="34"/>
                  <a:pt x="363" y="34"/>
                  <a:pt x="363" y="34"/>
                </a:cubicBezTo>
                <a:cubicBezTo>
                  <a:pt x="363" y="35"/>
                  <a:pt x="362" y="35"/>
                  <a:pt x="361" y="35"/>
                </a:cubicBezTo>
                <a:cubicBezTo>
                  <a:pt x="361" y="35"/>
                  <a:pt x="361" y="35"/>
                  <a:pt x="361" y="35"/>
                </a:cubicBezTo>
                <a:cubicBezTo>
                  <a:pt x="361" y="35"/>
                  <a:pt x="361" y="35"/>
                  <a:pt x="361" y="35"/>
                </a:cubicBezTo>
                <a:close/>
                <a:moveTo>
                  <a:pt x="264" y="32"/>
                </a:moveTo>
                <a:cubicBezTo>
                  <a:pt x="264" y="31"/>
                  <a:pt x="264" y="30"/>
                  <a:pt x="265" y="30"/>
                </a:cubicBezTo>
                <a:cubicBezTo>
                  <a:pt x="265" y="30"/>
                  <a:pt x="265" y="30"/>
                  <a:pt x="265" y="30"/>
                </a:cubicBezTo>
                <a:cubicBezTo>
                  <a:pt x="266" y="30"/>
                  <a:pt x="267" y="30"/>
                  <a:pt x="268" y="32"/>
                </a:cubicBezTo>
                <a:cubicBezTo>
                  <a:pt x="268" y="32"/>
                  <a:pt x="268" y="32"/>
                  <a:pt x="268" y="32"/>
                </a:cubicBezTo>
                <a:cubicBezTo>
                  <a:pt x="268" y="33"/>
                  <a:pt x="267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6" y="34"/>
                  <a:pt x="266" y="34"/>
                  <a:pt x="266" y="34"/>
                </a:cubicBezTo>
                <a:cubicBezTo>
                  <a:pt x="265" y="34"/>
                  <a:pt x="264" y="33"/>
                  <a:pt x="264" y="32"/>
                </a:cubicBezTo>
                <a:close/>
                <a:moveTo>
                  <a:pt x="349" y="33"/>
                </a:moveTo>
                <a:cubicBezTo>
                  <a:pt x="349" y="33"/>
                  <a:pt x="349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ubicBezTo>
                  <a:pt x="348" y="33"/>
                  <a:pt x="347" y="32"/>
                  <a:pt x="347" y="31"/>
                </a:cubicBezTo>
                <a:cubicBezTo>
                  <a:pt x="347" y="31"/>
                  <a:pt x="347" y="31"/>
                  <a:pt x="347" y="31"/>
                </a:cubicBezTo>
                <a:cubicBezTo>
                  <a:pt x="348" y="30"/>
                  <a:pt x="349" y="29"/>
                  <a:pt x="350" y="29"/>
                </a:cubicBezTo>
                <a:cubicBezTo>
                  <a:pt x="350" y="29"/>
                  <a:pt x="350" y="29"/>
                  <a:pt x="350" y="29"/>
                </a:cubicBezTo>
                <a:cubicBezTo>
                  <a:pt x="351" y="30"/>
                  <a:pt x="352" y="31"/>
                  <a:pt x="351" y="32"/>
                </a:cubicBezTo>
                <a:cubicBezTo>
                  <a:pt x="351" y="32"/>
                  <a:pt x="351" y="32"/>
                  <a:pt x="351" y="32"/>
                </a:cubicBezTo>
                <a:cubicBezTo>
                  <a:pt x="351" y="33"/>
                  <a:pt x="350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ubicBezTo>
                  <a:pt x="349" y="33"/>
                  <a:pt x="349" y="33"/>
                  <a:pt x="349" y="33"/>
                </a:cubicBezTo>
                <a:close/>
                <a:moveTo>
                  <a:pt x="276" y="31"/>
                </a:moveTo>
                <a:cubicBezTo>
                  <a:pt x="275" y="29"/>
                  <a:pt x="276" y="29"/>
                  <a:pt x="277" y="28"/>
                </a:cubicBezTo>
                <a:cubicBezTo>
                  <a:pt x="277" y="28"/>
                  <a:pt x="277" y="28"/>
                  <a:pt x="277" y="28"/>
                </a:cubicBezTo>
                <a:cubicBezTo>
                  <a:pt x="278" y="28"/>
                  <a:pt x="279" y="29"/>
                  <a:pt x="280" y="30"/>
                </a:cubicBezTo>
                <a:cubicBezTo>
                  <a:pt x="280" y="30"/>
                  <a:pt x="280" y="30"/>
                  <a:pt x="280" y="30"/>
                </a:cubicBezTo>
                <a:cubicBezTo>
                  <a:pt x="280" y="31"/>
                  <a:pt x="279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7" y="32"/>
                  <a:pt x="276" y="32"/>
                  <a:pt x="276" y="31"/>
                </a:cubicBezTo>
                <a:close/>
                <a:moveTo>
                  <a:pt x="337" y="32"/>
                </a:moveTo>
                <a:cubicBezTo>
                  <a:pt x="336" y="32"/>
                  <a:pt x="335" y="31"/>
                  <a:pt x="335" y="30"/>
                </a:cubicBezTo>
                <a:cubicBezTo>
                  <a:pt x="335" y="30"/>
                  <a:pt x="335" y="30"/>
                  <a:pt x="335" y="30"/>
                </a:cubicBezTo>
                <a:cubicBezTo>
                  <a:pt x="336" y="29"/>
                  <a:pt x="337" y="28"/>
                  <a:pt x="338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8"/>
                  <a:pt x="340" y="29"/>
                  <a:pt x="339" y="30"/>
                </a:cubicBezTo>
                <a:cubicBezTo>
                  <a:pt x="339" y="30"/>
                  <a:pt x="339" y="30"/>
                  <a:pt x="339" y="30"/>
                </a:cubicBezTo>
                <a:cubicBezTo>
                  <a:pt x="339" y="31"/>
                  <a:pt x="338" y="32"/>
                  <a:pt x="337" y="32"/>
                </a:cubicBezTo>
                <a:cubicBezTo>
                  <a:pt x="337" y="32"/>
                  <a:pt x="337" y="32"/>
                  <a:pt x="337" y="32"/>
                </a:cubicBezTo>
                <a:cubicBezTo>
                  <a:pt x="337" y="32"/>
                  <a:pt x="337" y="32"/>
                  <a:pt x="337" y="32"/>
                </a:cubicBezTo>
                <a:close/>
                <a:moveTo>
                  <a:pt x="288" y="29"/>
                </a:moveTo>
                <a:cubicBezTo>
                  <a:pt x="287" y="28"/>
                  <a:pt x="288" y="27"/>
                  <a:pt x="289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90" y="27"/>
                  <a:pt x="291" y="28"/>
                  <a:pt x="292" y="29"/>
                </a:cubicBezTo>
                <a:cubicBezTo>
                  <a:pt x="292" y="29"/>
                  <a:pt x="292" y="29"/>
                  <a:pt x="292" y="29"/>
                </a:cubicBezTo>
                <a:cubicBezTo>
                  <a:pt x="292" y="30"/>
                  <a:pt x="291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90" y="31"/>
                  <a:pt x="290" y="31"/>
                  <a:pt x="290" y="31"/>
                </a:cubicBezTo>
                <a:cubicBezTo>
                  <a:pt x="288" y="31"/>
                  <a:pt x="288" y="31"/>
                  <a:pt x="288" y="29"/>
                </a:cubicBezTo>
                <a:close/>
                <a:moveTo>
                  <a:pt x="325" y="31"/>
                </a:moveTo>
                <a:cubicBezTo>
                  <a:pt x="324" y="31"/>
                  <a:pt x="323" y="30"/>
                  <a:pt x="323" y="29"/>
                </a:cubicBezTo>
                <a:cubicBezTo>
                  <a:pt x="323" y="29"/>
                  <a:pt x="323" y="29"/>
                  <a:pt x="323" y="29"/>
                </a:cubicBezTo>
                <a:cubicBezTo>
                  <a:pt x="324" y="28"/>
                  <a:pt x="324" y="27"/>
                  <a:pt x="326" y="27"/>
                </a:cubicBezTo>
                <a:cubicBezTo>
                  <a:pt x="326" y="27"/>
                  <a:pt x="326" y="27"/>
                  <a:pt x="326" y="27"/>
                </a:cubicBezTo>
                <a:cubicBezTo>
                  <a:pt x="327" y="27"/>
                  <a:pt x="328" y="28"/>
                  <a:pt x="327" y="29"/>
                </a:cubicBezTo>
                <a:cubicBezTo>
                  <a:pt x="327" y="29"/>
                  <a:pt x="327" y="29"/>
                  <a:pt x="327" y="29"/>
                </a:cubicBezTo>
                <a:cubicBezTo>
                  <a:pt x="327" y="30"/>
                  <a:pt x="327" y="31"/>
                  <a:pt x="325" y="31"/>
                </a:cubicBezTo>
                <a:cubicBezTo>
                  <a:pt x="325" y="31"/>
                  <a:pt x="325" y="31"/>
                  <a:pt x="325" y="31"/>
                </a:cubicBezTo>
                <a:cubicBezTo>
                  <a:pt x="325" y="31"/>
                  <a:pt x="325" y="31"/>
                  <a:pt x="325" y="31"/>
                </a:cubicBezTo>
                <a:close/>
                <a:moveTo>
                  <a:pt x="300" y="29"/>
                </a:moveTo>
                <a:cubicBezTo>
                  <a:pt x="299" y="28"/>
                  <a:pt x="300" y="27"/>
                  <a:pt x="301" y="27"/>
                </a:cubicBezTo>
                <a:cubicBezTo>
                  <a:pt x="301" y="27"/>
                  <a:pt x="301" y="27"/>
                  <a:pt x="301" y="27"/>
                </a:cubicBezTo>
                <a:cubicBezTo>
                  <a:pt x="303" y="27"/>
                  <a:pt x="303" y="28"/>
                  <a:pt x="304" y="29"/>
                </a:cubicBezTo>
                <a:cubicBezTo>
                  <a:pt x="304" y="29"/>
                  <a:pt x="304" y="29"/>
                  <a:pt x="304" y="29"/>
                </a:cubicBezTo>
                <a:cubicBezTo>
                  <a:pt x="304" y="30"/>
                  <a:pt x="303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2" y="31"/>
                  <a:pt x="302" y="31"/>
                  <a:pt x="302" y="31"/>
                </a:cubicBezTo>
                <a:cubicBezTo>
                  <a:pt x="300" y="31"/>
                  <a:pt x="300" y="30"/>
                  <a:pt x="300" y="29"/>
                </a:cubicBezTo>
                <a:close/>
                <a:moveTo>
                  <a:pt x="313" y="31"/>
                </a:moveTo>
                <a:cubicBezTo>
                  <a:pt x="312" y="31"/>
                  <a:pt x="311" y="30"/>
                  <a:pt x="312" y="29"/>
                </a:cubicBezTo>
                <a:cubicBezTo>
                  <a:pt x="312" y="29"/>
                  <a:pt x="312" y="29"/>
                  <a:pt x="312" y="29"/>
                </a:cubicBezTo>
                <a:cubicBezTo>
                  <a:pt x="312" y="28"/>
                  <a:pt x="312" y="27"/>
                  <a:pt x="314" y="27"/>
                </a:cubicBezTo>
                <a:cubicBezTo>
                  <a:pt x="314" y="27"/>
                  <a:pt x="314" y="27"/>
                  <a:pt x="314" y="27"/>
                </a:cubicBezTo>
                <a:cubicBezTo>
                  <a:pt x="315" y="27"/>
                  <a:pt x="316" y="28"/>
                  <a:pt x="316" y="29"/>
                </a:cubicBezTo>
                <a:cubicBezTo>
                  <a:pt x="316" y="29"/>
                  <a:pt x="316" y="29"/>
                  <a:pt x="316" y="29"/>
                </a:cubicBezTo>
                <a:cubicBezTo>
                  <a:pt x="315" y="30"/>
                  <a:pt x="315" y="31"/>
                  <a:pt x="313" y="31"/>
                </a:cubicBezTo>
                <a:cubicBezTo>
                  <a:pt x="313" y="31"/>
                  <a:pt x="313" y="31"/>
                  <a:pt x="313" y="31"/>
                </a:cubicBezTo>
                <a:close/>
                <a:moveTo>
                  <a:pt x="325" y="1002"/>
                </a:moveTo>
                <a:cubicBezTo>
                  <a:pt x="324" y="1002"/>
                  <a:pt x="324" y="1000"/>
                  <a:pt x="324" y="999"/>
                </a:cubicBezTo>
                <a:cubicBezTo>
                  <a:pt x="324" y="999"/>
                  <a:pt x="324" y="999"/>
                  <a:pt x="324" y="999"/>
                </a:cubicBezTo>
                <a:cubicBezTo>
                  <a:pt x="325" y="998"/>
                  <a:pt x="326" y="998"/>
                  <a:pt x="327" y="998"/>
                </a:cubicBezTo>
                <a:cubicBezTo>
                  <a:pt x="327" y="998"/>
                  <a:pt x="327" y="998"/>
                  <a:pt x="327" y="998"/>
                </a:cubicBezTo>
                <a:cubicBezTo>
                  <a:pt x="328" y="999"/>
                  <a:pt x="328" y="1000"/>
                  <a:pt x="328" y="1001"/>
                </a:cubicBezTo>
                <a:cubicBezTo>
                  <a:pt x="328" y="1001"/>
                  <a:pt x="328" y="1001"/>
                  <a:pt x="328" y="1001"/>
                </a:cubicBezTo>
                <a:cubicBezTo>
                  <a:pt x="327" y="1002"/>
                  <a:pt x="327" y="1002"/>
                  <a:pt x="326" y="1002"/>
                </a:cubicBezTo>
                <a:cubicBezTo>
                  <a:pt x="326" y="1002"/>
                  <a:pt x="326" y="1002"/>
                  <a:pt x="326" y="1002"/>
                </a:cubicBezTo>
                <a:cubicBezTo>
                  <a:pt x="326" y="1002"/>
                  <a:pt x="325" y="1002"/>
                  <a:pt x="325" y="1002"/>
                </a:cubicBezTo>
                <a:close/>
                <a:moveTo>
                  <a:pt x="286" y="991"/>
                </a:moveTo>
                <a:cubicBezTo>
                  <a:pt x="285" y="990"/>
                  <a:pt x="286" y="989"/>
                  <a:pt x="287" y="988"/>
                </a:cubicBezTo>
                <a:cubicBezTo>
                  <a:pt x="287" y="988"/>
                  <a:pt x="287" y="988"/>
                  <a:pt x="287" y="988"/>
                </a:cubicBezTo>
                <a:cubicBezTo>
                  <a:pt x="288" y="988"/>
                  <a:pt x="289" y="988"/>
                  <a:pt x="289" y="989"/>
                </a:cubicBezTo>
                <a:cubicBezTo>
                  <a:pt x="289" y="989"/>
                  <a:pt x="289" y="989"/>
                  <a:pt x="289" y="989"/>
                </a:cubicBezTo>
                <a:cubicBezTo>
                  <a:pt x="290" y="990"/>
                  <a:pt x="289" y="991"/>
                  <a:pt x="288" y="992"/>
                </a:cubicBezTo>
                <a:cubicBezTo>
                  <a:pt x="288" y="992"/>
                  <a:pt x="288" y="992"/>
                  <a:pt x="288" y="992"/>
                </a:cubicBezTo>
                <a:cubicBezTo>
                  <a:pt x="288" y="992"/>
                  <a:pt x="288" y="992"/>
                  <a:pt x="287" y="992"/>
                </a:cubicBezTo>
                <a:cubicBezTo>
                  <a:pt x="287" y="992"/>
                  <a:pt x="287" y="992"/>
                  <a:pt x="287" y="992"/>
                </a:cubicBezTo>
                <a:cubicBezTo>
                  <a:pt x="287" y="992"/>
                  <a:pt x="286" y="991"/>
                  <a:pt x="286" y="991"/>
                </a:cubicBezTo>
                <a:close/>
                <a:moveTo>
                  <a:pt x="330" y="991"/>
                </a:moveTo>
                <a:cubicBezTo>
                  <a:pt x="329" y="991"/>
                  <a:pt x="329" y="989"/>
                  <a:pt x="329" y="988"/>
                </a:cubicBezTo>
                <a:cubicBezTo>
                  <a:pt x="329" y="988"/>
                  <a:pt x="329" y="988"/>
                  <a:pt x="329" y="988"/>
                </a:cubicBezTo>
                <a:cubicBezTo>
                  <a:pt x="330" y="987"/>
                  <a:pt x="331" y="987"/>
                  <a:pt x="332" y="987"/>
                </a:cubicBezTo>
                <a:cubicBezTo>
                  <a:pt x="332" y="987"/>
                  <a:pt x="332" y="987"/>
                  <a:pt x="332" y="987"/>
                </a:cubicBezTo>
                <a:cubicBezTo>
                  <a:pt x="333" y="988"/>
                  <a:pt x="333" y="989"/>
                  <a:pt x="333" y="990"/>
                </a:cubicBezTo>
                <a:cubicBezTo>
                  <a:pt x="333" y="990"/>
                  <a:pt x="333" y="990"/>
                  <a:pt x="333" y="990"/>
                </a:cubicBezTo>
                <a:cubicBezTo>
                  <a:pt x="333" y="991"/>
                  <a:pt x="332" y="991"/>
                  <a:pt x="331" y="991"/>
                </a:cubicBezTo>
                <a:cubicBezTo>
                  <a:pt x="331" y="991"/>
                  <a:pt x="331" y="991"/>
                  <a:pt x="331" y="991"/>
                </a:cubicBezTo>
                <a:cubicBezTo>
                  <a:pt x="331" y="991"/>
                  <a:pt x="330" y="991"/>
                  <a:pt x="330" y="991"/>
                </a:cubicBezTo>
                <a:close/>
                <a:moveTo>
                  <a:pt x="280" y="980"/>
                </a:moveTo>
                <a:cubicBezTo>
                  <a:pt x="280" y="979"/>
                  <a:pt x="280" y="978"/>
                  <a:pt x="281" y="977"/>
                </a:cubicBezTo>
                <a:cubicBezTo>
                  <a:pt x="281" y="977"/>
                  <a:pt x="281" y="977"/>
                  <a:pt x="281" y="977"/>
                </a:cubicBezTo>
                <a:cubicBezTo>
                  <a:pt x="282" y="977"/>
                  <a:pt x="284" y="977"/>
                  <a:pt x="284" y="978"/>
                </a:cubicBezTo>
                <a:cubicBezTo>
                  <a:pt x="284" y="978"/>
                  <a:pt x="284" y="978"/>
                  <a:pt x="284" y="978"/>
                </a:cubicBezTo>
                <a:cubicBezTo>
                  <a:pt x="285" y="979"/>
                  <a:pt x="284" y="980"/>
                  <a:pt x="283" y="981"/>
                </a:cubicBezTo>
                <a:cubicBezTo>
                  <a:pt x="283" y="981"/>
                  <a:pt x="283" y="981"/>
                  <a:pt x="283" y="981"/>
                </a:cubicBezTo>
                <a:cubicBezTo>
                  <a:pt x="283" y="981"/>
                  <a:pt x="283" y="981"/>
                  <a:pt x="282" y="981"/>
                </a:cubicBezTo>
                <a:cubicBezTo>
                  <a:pt x="282" y="981"/>
                  <a:pt x="282" y="981"/>
                  <a:pt x="282" y="981"/>
                </a:cubicBezTo>
                <a:cubicBezTo>
                  <a:pt x="282" y="981"/>
                  <a:pt x="281" y="981"/>
                  <a:pt x="280" y="980"/>
                </a:cubicBezTo>
                <a:close/>
                <a:moveTo>
                  <a:pt x="335" y="980"/>
                </a:moveTo>
                <a:cubicBezTo>
                  <a:pt x="334" y="980"/>
                  <a:pt x="334" y="979"/>
                  <a:pt x="334" y="978"/>
                </a:cubicBezTo>
                <a:cubicBezTo>
                  <a:pt x="334" y="978"/>
                  <a:pt x="334" y="978"/>
                  <a:pt x="334" y="978"/>
                </a:cubicBezTo>
                <a:cubicBezTo>
                  <a:pt x="335" y="977"/>
                  <a:pt x="336" y="976"/>
                  <a:pt x="337" y="977"/>
                </a:cubicBezTo>
                <a:cubicBezTo>
                  <a:pt x="337" y="977"/>
                  <a:pt x="337" y="977"/>
                  <a:pt x="337" y="977"/>
                </a:cubicBezTo>
                <a:cubicBezTo>
                  <a:pt x="338" y="977"/>
                  <a:pt x="338" y="978"/>
                  <a:pt x="338" y="979"/>
                </a:cubicBezTo>
                <a:cubicBezTo>
                  <a:pt x="338" y="979"/>
                  <a:pt x="338" y="979"/>
                  <a:pt x="338" y="979"/>
                </a:cubicBezTo>
                <a:cubicBezTo>
                  <a:pt x="338" y="980"/>
                  <a:pt x="337" y="980"/>
                  <a:pt x="336" y="980"/>
                </a:cubicBezTo>
                <a:cubicBezTo>
                  <a:pt x="336" y="980"/>
                  <a:pt x="336" y="980"/>
                  <a:pt x="336" y="980"/>
                </a:cubicBezTo>
                <a:cubicBezTo>
                  <a:pt x="336" y="980"/>
                  <a:pt x="336" y="980"/>
                  <a:pt x="335" y="980"/>
                </a:cubicBezTo>
                <a:close/>
                <a:moveTo>
                  <a:pt x="275" y="969"/>
                </a:moveTo>
                <a:cubicBezTo>
                  <a:pt x="275" y="968"/>
                  <a:pt x="275" y="967"/>
                  <a:pt x="276" y="966"/>
                </a:cubicBezTo>
                <a:cubicBezTo>
                  <a:pt x="276" y="966"/>
                  <a:pt x="276" y="966"/>
                  <a:pt x="276" y="966"/>
                </a:cubicBezTo>
                <a:cubicBezTo>
                  <a:pt x="277" y="966"/>
                  <a:pt x="279" y="966"/>
                  <a:pt x="279" y="967"/>
                </a:cubicBezTo>
                <a:cubicBezTo>
                  <a:pt x="279" y="967"/>
                  <a:pt x="279" y="967"/>
                  <a:pt x="279" y="967"/>
                </a:cubicBezTo>
                <a:cubicBezTo>
                  <a:pt x="280" y="968"/>
                  <a:pt x="279" y="969"/>
                  <a:pt x="278" y="970"/>
                </a:cubicBezTo>
                <a:cubicBezTo>
                  <a:pt x="278" y="970"/>
                  <a:pt x="278" y="970"/>
                  <a:pt x="278" y="970"/>
                </a:cubicBezTo>
                <a:cubicBezTo>
                  <a:pt x="278" y="970"/>
                  <a:pt x="278" y="970"/>
                  <a:pt x="277" y="970"/>
                </a:cubicBezTo>
                <a:cubicBezTo>
                  <a:pt x="277" y="970"/>
                  <a:pt x="277" y="970"/>
                  <a:pt x="277" y="970"/>
                </a:cubicBezTo>
                <a:cubicBezTo>
                  <a:pt x="276" y="970"/>
                  <a:pt x="276" y="970"/>
                  <a:pt x="275" y="969"/>
                </a:cubicBezTo>
                <a:close/>
                <a:moveTo>
                  <a:pt x="340" y="969"/>
                </a:moveTo>
                <a:cubicBezTo>
                  <a:pt x="339" y="969"/>
                  <a:pt x="339" y="968"/>
                  <a:pt x="339" y="967"/>
                </a:cubicBezTo>
                <a:cubicBezTo>
                  <a:pt x="339" y="967"/>
                  <a:pt x="339" y="967"/>
                  <a:pt x="339" y="967"/>
                </a:cubicBezTo>
                <a:cubicBezTo>
                  <a:pt x="340" y="966"/>
                  <a:pt x="341" y="965"/>
                  <a:pt x="342" y="966"/>
                </a:cubicBezTo>
                <a:cubicBezTo>
                  <a:pt x="342" y="966"/>
                  <a:pt x="342" y="966"/>
                  <a:pt x="342" y="966"/>
                </a:cubicBezTo>
                <a:cubicBezTo>
                  <a:pt x="343" y="966"/>
                  <a:pt x="343" y="967"/>
                  <a:pt x="343" y="968"/>
                </a:cubicBezTo>
                <a:cubicBezTo>
                  <a:pt x="343" y="968"/>
                  <a:pt x="343" y="968"/>
                  <a:pt x="343" y="968"/>
                </a:cubicBezTo>
                <a:cubicBezTo>
                  <a:pt x="343" y="969"/>
                  <a:pt x="342" y="970"/>
                  <a:pt x="341" y="970"/>
                </a:cubicBezTo>
                <a:cubicBezTo>
                  <a:pt x="341" y="970"/>
                  <a:pt x="341" y="970"/>
                  <a:pt x="341" y="970"/>
                </a:cubicBezTo>
                <a:cubicBezTo>
                  <a:pt x="341" y="970"/>
                  <a:pt x="341" y="969"/>
                  <a:pt x="340" y="969"/>
                </a:cubicBezTo>
                <a:close/>
                <a:moveTo>
                  <a:pt x="270" y="958"/>
                </a:moveTo>
                <a:cubicBezTo>
                  <a:pt x="270" y="957"/>
                  <a:pt x="270" y="956"/>
                  <a:pt x="271" y="955"/>
                </a:cubicBezTo>
                <a:cubicBezTo>
                  <a:pt x="271" y="955"/>
                  <a:pt x="271" y="955"/>
                  <a:pt x="271" y="955"/>
                </a:cubicBezTo>
                <a:cubicBezTo>
                  <a:pt x="272" y="955"/>
                  <a:pt x="274" y="955"/>
                  <a:pt x="274" y="956"/>
                </a:cubicBezTo>
                <a:cubicBezTo>
                  <a:pt x="274" y="956"/>
                  <a:pt x="274" y="956"/>
                  <a:pt x="274" y="956"/>
                </a:cubicBezTo>
                <a:cubicBezTo>
                  <a:pt x="274" y="957"/>
                  <a:pt x="274" y="959"/>
                  <a:pt x="273" y="959"/>
                </a:cubicBezTo>
                <a:cubicBezTo>
                  <a:pt x="273" y="959"/>
                  <a:pt x="273" y="959"/>
                  <a:pt x="273" y="959"/>
                </a:cubicBezTo>
                <a:cubicBezTo>
                  <a:pt x="273" y="959"/>
                  <a:pt x="272" y="959"/>
                  <a:pt x="272" y="959"/>
                </a:cubicBezTo>
                <a:cubicBezTo>
                  <a:pt x="272" y="959"/>
                  <a:pt x="272" y="959"/>
                  <a:pt x="272" y="959"/>
                </a:cubicBezTo>
                <a:cubicBezTo>
                  <a:pt x="271" y="959"/>
                  <a:pt x="271" y="959"/>
                  <a:pt x="270" y="958"/>
                </a:cubicBezTo>
                <a:close/>
                <a:moveTo>
                  <a:pt x="345" y="958"/>
                </a:moveTo>
                <a:cubicBezTo>
                  <a:pt x="344" y="958"/>
                  <a:pt x="344" y="957"/>
                  <a:pt x="344" y="956"/>
                </a:cubicBezTo>
                <a:cubicBezTo>
                  <a:pt x="344" y="956"/>
                  <a:pt x="344" y="956"/>
                  <a:pt x="344" y="956"/>
                </a:cubicBezTo>
                <a:cubicBezTo>
                  <a:pt x="345" y="955"/>
                  <a:pt x="346" y="954"/>
                  <a:pt x="347" y="955"/>
                </a:cubicBezTo>
                <a:cubicBezTo>
                  <a:pt x="347" y="955"/>
                  <a:pt x="347" y="955"/>
                  <a:pt x="347" y="955"/>
                </a:cubicBezTo>
                <a:cubicBezTo>
                  <a:pt x="348" y="955"/>
                  <a:pt x="349" y="956"/>
                  <a:pt x="348" y="958"/>
                </a:cubicBezTo>
                <a:cubicBezTo>
                  <a:pt x="348" y="958"/>
                  <a:pt x="348" y="958"/>
                  <a:pt x="348" y="958"/>
                </a:cubicBezTo>
                <a:cubicBezTo>
                  <a:pt x="348" y="958"/>
                  <a:pt x="347" y="959"/>
                  <a:pt x="346" y="959"/>
                </a:cubicBezTo>
                <a:cubicBezTo>
                  <a:pt x="346" y="959"/>
                  <a:pt x="346" y="959"/>
                  <a:pt x="346" y="959"/>
                </a:cubicBezTo>
                <a:cubicBezTo>
                  <a:pt x="346" y="959"/>
                  <a:pt x="346" y="959"/>
                  <a:pt x="345" y="958"/>
                </a:cubicBezTo>
                <a:close/>
                <a:moveTo>
                  <a:pt x="265" y="947"/>
                </a:moveTo>
                <a:cubicBezTo>
                  <a:pt x="265" y="946"/>
                  <a:pt x="265" y="945"/>
                  <a:pt x="266" y="945"/>
                </a:cubicBezTo>
                <a:cubicBezTo>
                  <a:pt x="266" y="945"/>
                  <a:pt x="266" y="945"/>
                  <a:pt x="266" y="945"/>
                </a:cubicBezTo>
                <a:cubicBezTo>
                  <a:pt x="267" y="944"/>
                  <a:pt x="268" y="945"/>
                  <a:pt x="269" y="946"/>
                </a:cubicBezTo>
                <a:cubicBezTo>
                  <a:pt x="269" y="946"/>
                  <a:pt x="269" y="946"/>
                  <a:pt x="269" y="946"/>
                </a:cubicBezTo>
                <a:cubicBezTo>
                  <a:pt x="269" y="947"/>
                  <a:pt x="269" y="948"/>
                  <a:pt x="268" y="948"/>
                </a:cubicBezTo>
                <a:cubicBezTo>
                  <a:pt x="268" y="948"/>
                  <a:pt x="268" y="948"/>
                  <a:pt x="268" y="948"/>
                </a:cubicBezTo>
                <a:cubicBezTo>
                  <a:pt x="268" y="948"/>
                  <a:pt x="267" y="948"/>
                  <a:pt x="267" y="948"/>
                </a:cubicBezTo>
                <a:cubicBezTo>
                  <a:pt x="267" y="948"/>
                  <a:pt x="267" y="948"/>
                  <a:pt x="267" y="948"/>
                </a:cubicBezTo>
                <a:cubicBezTo>
                  <a:pt x="266" y="948"/>
                  <a:pt x="266" y="948"/>
                  <a:pt x="265" y="947"/>
                </a:cubicBezTo>
                <a:close/>
                <a:moveTo>
                  <a:pt x="350" y="948"/>
                </a:moveTo>
                <a:cubicBezTo>
                  <a:pt x="349" y="947"/>
                  <a:pt x="349" y="946"/>
                  <a:pt x="350" y="945"/>
                </a:cubicBezTo>
                <a:cubicBezTo>
                  <a:pt x="350" y="945"/>
                  <a:pt x="350" y="945"/>
                  <a:pt x="350" y="945"/>
                </a:cubicBezTo>
                <a:cubicBezTo>
                  <a:pt x="350" y="944"/>
                  <a:pt x="351" y="943"/>
                  <a:pt x="352" y="944"/>
                </a:cubicBezTo>
                <a:cubicBezTo>
                  <a:pt x="352" y="944"/>
                  <a:pt x="352" y="944"/>
                  <a:pt x="352" y="944"/>
                </a:cubicBezTo>
                <a:cubicBezTo>
                  <a:pt x="353" y="944"/>
                  <a:pt x="354" y="946"/>
                  <a:pt x="353" y="947"/>
                </a:cubicBezTo>
                <a:cubicBezTo>
                  <a:pt x="353" y="947"/>
                  <a:pt x="353" y="947"/>
                  <a:pt x="353" y="947"/>
                </a:cubicBezTo>
                <a:cubicBezTo>
                  <a:pt x="353" y="947"/>
                  <a:pt x="352" y="948"/>
                  <a:pt x="351" y="948"/>
                </a:cubicBezTo>
                <a:cubicBezTo>
                  <a:pt x="351" y="948"/>
                  <a:pt x="351" y="948"/>
                  <a:pt x="351" y="948"/>
                </a:cubicBezTo>
                <a:cubicBezTo>
                  <a:pt x="351" y="948"/>
                  <a:pt x="351" y="948"/>
                  <a:pt x="350" y="948"/>
                </a:cubicBezTo>
                <a:close/>
                <a:moveTo>
                  <a:pt x="260" y="936"/>
                </a:moveTo>
                <a:cubicBezTo>
                  <a:pt x="260" y="935"/>
                  <a:pt x="260" y="934"/>
                  <a:pt x="261" y="934"/>
                </a:cubicBezTo>
                <a:cubicBezTo>
                  <a:pt x="261" y="934"/>
                  <a:pt x="261" y="934"/>
                  <a:pt x="261" y="934"/>
                </a:cubicBezTo>
                <a:cubicBezTo>
                  <a:pt x="262" y="933"/>
                  <a:pt x="263" y="934"/>
                  <a:pt x="264" y="935"/>
                </a:cubicBezTo>
                <a:cubicBezTo>
                  <a:pt x="264" y="935"/>
                  <a:pt x="264" y="935"/>
                  <a:pt x="264" y="935"/>
                </a:cubicBezTo>
                <a:cubicBezTo>
                  <a:pt x="264" y="936"/>
                  <a:pt x="264" y="937"/>
                  <a:pt x="263" y="937"/>
                </a:cubicBezTo>
                <a:cubicBezTo>
                  <a:pt x="263" y="937"/>
                  <a:pt x="263" y="937"/>
                  <a:pt x="263" y="937"/>
                </a:cubicBezTo>
                <a:cubicBezTo>
                  <a:pt x="263" y="937"/>
                  <a:pt x="262" y="937"/>
                  <a:pt x="262" y="937"/>
                </a:cubicBezTo>
                <a:cubicBezTo>
                  <a:pt x="262" y="937"/>
                  <a:pt x="262" y="937"/>
                  <a:pt x="262" y="937"/>
                </a:cubicBezTo>
                <a:cubicBezTo>
                  <a:pt x="261" y="937"/>
                  <a:pt x="261" y="937"/>
                  <a:pt x="260" y="936"/>
                </a:cubicBezTo>
                <a:close/>
                <a:moveTo>
                  <a:pt x="356" y="937"/>
                </a:moveTo>
                <a:cubicBezTo>
                  <a:pt x="355" y="936"/>
                  <a:pt x="354" y="935"/>
                  <a:pt x="355" y="934"/>
                </a:cubicBezTo>
                <a:cubicBezTo>
                  <a:pt x="355" y="934"/>
                  <a:pt x="355" y="934"/>
                  <a:pt x="355" y="934"/>
                </a:cubicBezTo>
                <a:cubicBezTo>
                  <a:pt x="355" y="933"/>
                  <a:pt x="356" y="933"/>
                  <a:pt x="357" y="933"/>
                </a:cubicBezTo>
                <a:cubicBezTo>
                  <a:pt x="357" y="933"/>
                  <a:pt x="357" y="933"/>
                  <a:pt x="357" y="933"/>
                </a:cubicBezTo>
                <a:cubicBezTo>
                  <a:pt x="358" y="934"/>
                  <a:pt x="359" y="935"/>
                  <a:pt x="358" y="936"/>
                </a:cubicBezTo>
                <a:cubicBezTo>
                  <a:pt x="358" y="936"/>
                  <a:pt x="358" y="936"/>
                  <a:pt x="358" y="936"/>
                </a:cubicBezTo>
                <a:cubicBezTo>
                  <a:pt x="358" y="936"/>
                  <a:pt x="357" y="937"/>
                  <a:pt x="356" y="937"/>
                </a:cubicBezTo>
                <a:cubicBezTo>
                  <a:pt x="356" y="937"/>
                  <a:pt x="356" y="937"/>
                  <a:pt x="356" y="937"/>
                </a:cubicBezTo>
                <a:cubicBezTo>
                  <a:pt x="356" y="937"/>
                  <a:pt x="356" y="937"/>
                  <a:pt x="356" y="937"/>
                </a:cubicBezTo>
                <a:close/>
                <a:moveTo>
                  <a:pt x="255" y="925"/>
                </a:moveTo>
                <a:cubicBezTo>
                  <a:pt x="255" y="924"/>
                  <a:pt x="255" y="923"/>
                  <a:pt x="256" y="923"/>
                </a:cubicBezTo>
                <a:cubicBezTo>
                  <a:pt x="256" y="923"/>
                  <a:pt x="256" y="923"/>
                  <a:pt x="256" y="923"/>
                </a:cubicBezTo>
                <a:cubicBezTo>
                  <a:pt x="257" y="922"/>
                  <a:pt x="258" y="923"/>
                  <a:pt x="259" y="924"/>
                </a:cubicBezTo>
                <a:cubicBezTo>
                  <a:pt x="259" y="924"/>
                  <a:pt x="259" y="924"/>
                  <a:pt x="259" y="924"/>
                </a:cubicBezTo>
                <a:cubicBezTo>
                  <a:pt x="259" y="925"/>
                  <a:pt x="259" y="926"/>
                  <a:pt x="258" y="926"/>
                </a:cubicBezTo>
                <a:cubicBezTo>
                  <a:pt x="258" y="926"/>
                  <a:pt x="258" y="926"/>
                  <a:pt x="258" y="926"/>
                </a:cubicBezTo>
                <a:cubicBezTo>
                  <a:pt x="258" y="927"/>
                  <a:pt x="257" y="927"/>
                  <a:pt x="257" y="927"/>
                </a:cubicBezTo>
                <a:cubicBezTo>
                  <a:pt x="257" y="927"/>
                  <a:pt x="257" y="927"/>
                  <a:pt x="257" y="927"/>
                </a:cubicBezTo>
                <a:cubicBezTo>
                  <a:pt x="256" y="927"/>
                  <a:pt x="255" y="926"/>
                  <a:pt x="255" y="925"/>
                </a:cubicBezTo>
                <a:close/>
                <a:moveTo>
                  <a:pt x="361" y="926"/>
                </a:moveTo>
                <a:cubicBezTo>
                  <a:pt x="360" y="925"/>
                  <a:pt x="359" y="924"/>
                  <a:pt x="360" y="923"/>
                </a:cubicBezTo>
                <a:cubicBezTo>
                  <a:pt x="360" y="923"/>
                  <a:pt x="360" y="923"/>
                  <a:pt x="360" y="923"/>
                </a:cubicBezTo>
                <a:cubicBezTo>
                  <a:pt x="360" y="922"/>
                  <a:pt x="361" y="922"/>
                  <a:pt x="362" y="922"/>
                </a:cubicBezTo>
                <a:cubicBezTo>
                  <a:pt x="362" y="922"/>
                  <a:pt x="362" y="922"/>
                  <a:pt x="362" y="922"/>
                </a:cubicBezTo>
                <a:cubicBezTo>
                  <a:pt x="363" y="923"/>
                  <a:pt x="364" y="924"/>
                  <a:pt x="363" y="925"/>
                </a:cubicBezTo>
                <a:cubicBezTo>
                  <a:pt x="363" y="925"/>
                  <a:pt x="363" y="925"/>
                  <a:pt x="363" y="925"/>
                </a:cubicBezTo>
                <a:cubicBezTo>
                  <a:pt x="363" y="926"/>
                  <a:pt x="362" y="926"/>
                  <a:pt x="361" y="926"/>
                </a:cubicBezTo>
                <a:cubicBezTo>
                  <a:pt x="361" y="926"/>
                  <a:pt x="361" y="926"/>
                  <a:pt x="361" y="926"/>
                </a:cubicBezTo>
                <a:cubicBezTo>
                  <a:pt x="361" y="926"/>
                  <a:pt x="361" y="926"/>
                  <a:pt x="361" y="926"/>
                </a:cubicBezTo>
                <a:close/>
                <a:moveTo>
                  <a:pt x="250" y="915"/>
                </a:moveTo>
                <a:cubicBezTo>
                  <a:pt x="250" y="914"/>
                  <a:pt x="250" y="912"/>
                  <a:pt x="251" y="912"/>
                </a:cubicBezTo>
                <a:cubicBezTo>
                  <a:pt x="251" y="912"/>
                  <a:pt x="251" y="912"/>
                  <a:pt x="251" y="912"/>
                </a:cubicBezTo>
                <a:cubicBezTo>
                  <a:pt x="252" y="911"/>
                  <a:pt x="253" y="912"/>
                  <a:pt x="254" y="913"/>
                </a:cubicBezTo>
                <a:cubicBezTo>
                  <a:pt x="254" y="913"/>
                  <a:pt x="254" y="913"/>
                  <a:pt x="254" y="913"/>
                </a:cubicBezTo>
                <a:cubicBezTo>
                  <a:pt x="254" y="914"/>
                  <a:pt x="254" y="915"/>
                  <a:pt x="253" y="916"/>
                </a:cubicBezTo>
                <a:cubicBezTo>
                  <a:pt x="253" y="916"/>
                  <a:pt x="253" y="916"/>
                  <a:pt x="253" y="916"/>
                </a:cubicBezTo>
                <a:cubicBezTo>
                  <a:pt x="252" y="916"/>
                  <a:pt x="252" y="916"/>
                  <a:pt x="252" y="916"/>
                </a:cubicBezTo>
                <a:cubicBezTo>
                  <a:pt x="252" y="916"/>
                  <a:pt x="252" y="916"/>
                  <a:pt x="252" y="916"/>
                </a:cubicBezTo>
                <a:cubicBezTo>
                  <a:pt x="251" y="916"/>
                  <a:pt x="250" y="915"/>
                  <a:pt x="250" y="915"/>
                </a:cubicBezTo>
                <a:close/>
                <a:moveTo>
                  <a:pt x="366" y="915"/>
                </a:moveTo>
                <a:cubicBezTo>
                  <a:pt x="365" y="914"/>
                  <a:pt x="364" y="913"/>
                  <a:pt x="365" y="912"/>
                </a:cubicBezTo>
                <a:cubicBezTo>
                  <a:pt x="365" y="912"/>
                  <a:pt x="365" y="912"/>
                  <a:pt x="365" y="912"/>
                </a:cubicBezTo>
                <a:cubicBezTo>
                  <a:pt x="365" y="911"/>
                  <a:pt x="366" y="911"/>
                  <a:pt x="367" y="911"/>
                </a:cubicBezTo>
                <a:cubicBezTo>
                  <a:pt x="367" y="911"/>
                  <a:pt x="367" y="911"/>
                  <a:pt x="367" y="911"/>
                </a:cubicBezTo>
                <a:cubicBezTo>
                  <a:pt x="368" y="912"/>
                  <a:pt x="369" y="913"/>
                  <a:pt x="368" y="914"/>
                </a:cubicBezTo>
                <a:cubicBezTo>
                  <a:pt x="368" y="914"/>
                  <a:pt x="368" y="914"/>
                  <a:pt x="368" y="914"/>
                </a:cubicBezTo>
                <a:cubicBezTo>
                  <a:pt x="368" y="915"/>
                  <a:pt x="367" y="915"/>
                  <a:pt x="367" y="915"/>
                </a:cubicBezTo>
                <a:cubicBezTo>
                  <a:pt x="367" y="915"/>
                  <a:pt x="367" y="915"/>
                  <a:pt x="367" y="915"/>
                </a:cubicBezTo>
                <a:cubicBezTo>
                  <a:pt x="366" y="915"/>
                  <a:pt x="366" y="915"/>
                  <a:pt x="366" y="915"/>
                </a:cubicBezTo>
                <a:close/>
                <a:moveTo>
                  <a:pt x="245" y="904"/>
                </a:moveTo>
                <a:cubicBezTo>
                  <a:pt x="245" y="903"/>
                  <a:pt x="245" y="902"/>
                  <a:pt x="246" y="901"/>
                </a:cubicBezTo>
                <a:cubicBezTo>
                  <a:pt x="246" y="901"/>
                  <a:pt x="246" y="901"/>
                  <a:pt x="246" y="901"/>
                </a:cubicBezTo>
                <a:cubicBezTo>
                  <a:pt x="247" y="901"/>
                  <a:pt x="248" y="901"/>
                  <a:pt x="249" y="902"/>
                </a:cubicBezTo>
                <a:cubicBezTo>
                  <a:pt x="249" y="902"/>
                  <a:pt x="249" y="902"/>
                  <a:pt x="249" y="902"/>
                </a:cubicBezTo>
                <a:cubicBezTo>
                  <a:pt x="249" y="903"/>
                  <a:pt x="249" y="904"/>
                  <a:pt x="248" y="905"/>
                </a:cubicBezTo>
                <a:cubicBezTo>
                  <a:pt x="248" y="905"/>
                  <a:pt x="248" y="905"/>
                  <a:pt x="248" y="905"/>
                </a:cubicBezTo>
                <a:cubicBezTo>
                  <a:pt x="247" y="905"/>
                  <a:pt x="247" y="905"/>
                  <a:pt x="247" y="905"/>
                </a:cubicBezTo>
                <a:cubicBezTo>
                  <a:pt x="247" y="905"/>
                  <a:pt x="247" y="905"/>
                  <a:pt x="247" y="905"/>
                </a:cubicBezTo>
                <a:cubicBezTo>
                  <a:pt x="246" y="905"/>
                  <a:pt x="245" y="904"/>
                  <a:pt x="245" y="904"/>
                </a:cubicBezTo>
                <a:close/>
                <a:moveTo>
                  <a:pt x="371" y="904"/>
                </a:moveTo>
                <a:cubicBezTo>
                  <a:pt x="370" y="904"/>
                  <a:pt x="369" y="902"/>
                  <a:pt x="370" y="901"/>
                </a:cubicBezTo>
                <a:cubicBezTo>
                  <a:pt x="370" y="901"/>
                  <a:pt x="370" y="901"/>
                  <a:pt x="370" y="901"/>
                </a:cubicBezTo>
                <a:cubicBezTo>
                  <a:pt x="370" y="900"/>
                  <a:pt x="371" y="900"/>
                  <a:pt x="372" y="900"/>
                </a:cubicBezTo>
                <a:cubicBezTo>
                  <a:pt x="372" y="900"/>
                  <a:pt x="372" y="900"/>
                  <a:pt x="372" y="900"/>
                </a:cubicBezTo>
                <a:cubicBezTo>
                  <a:pt x="373" y="901"/>
                  <a:pt x="374" y="902"/>
                  <a:pt x="373" y="903"/>
                </a:cubicBezTo>
                <a:cubicBezTo>
                  <a:pt x="373" y="903"/>
                  <a:pt x="373" y="903"/>
                  <a:pt x="373" y="903"/>
                </a:cubicBezTo>
                <a:cubicBezTo>
                  <a:pt x="373" y="904"/>
                  <a:pt x="372" y="904"/>
                  <a:pt x="372" y="904"/>
                </a:cubicBezTo>
                <a:cubicBezTo>
                  <a:pt x="372" y="904"/>
                  <a:pt x="372" y="904"/>
                  <a:pt x="372" y="904"/>
                </a:cubicBezTo>
                <a:cubicBezTo>
                  <a:pt x="371" y="904"/>
                  <a:pt x="371" y="904"/>
                  <a:pt x="371" y="904"/>
                </a:cubicBezTo>
                <a:close/>
                <a:moveTo>
                  <a:pt x="240" y="893"/>
                </a:moveTo>
                <a:cubicBezTo>
                  <a:pt x="239" y="892"/>
                  <a:pt x="240" y="891"/>
                  <a:pt x="241" y="890"/>
                </a:cubicBezTo>
                <a:cubicBezTo>
                  <a:pt x="241" y="890"/>
                  <a:pt x="241" y="890"/>
                  <a:pt x="241" y="890"/>
                </a:cubicBezTo>
                <a:cubicBezTo>
                  <a:pt x="242" y="890"/>
                  <a:pt x="243" y="890"/>
                  <a:pt x="244" y="891"/>
                </a:cubicBezTo>
                <a:cubicBezTo>
                  <a:pt x="244" y="891"/>
                  <a:pt x="244" y="891"/>
                  <a:pt x="244" y="891"/>
                </a:cubicBezTo>
                <a:cubicBezTo>
                  <a:pt x="244" y="892"/>
                  <a:pt x="244" y="893"/>
                  <a:pt x="243" y="894"/>
                </a:cubicBezTo>
                <a:cubicBezTo>
                  <a:pt x="243" y="894"/>
                  <a:pt x="243" y="894"/>
                  <a:pt x="243" y="894"/>
                </a:cubicBezTo>
                <a:cubicBezTo>
                  <a:pt x="242" y="894"/>
                  <a:pt x="242" y="894"/>
                  <a:pt x="242" y="894"/>
                </a:cubicBezTo>
                <a:cubicBezTo>
                  <a:pt x="242" y="894"/>
                  <a:pt x="242" y="894"/>
                  <a:pt x="242" y="894"/>
                </a:cubicBezTo>
                <a:cubicBezTo>
                  <a:pt x="241" y="894"/>
                  <a:pt x="240" y="894"/>
                  <a:pt x="240" y="893"/>
                </a:cubicBezTo>
                <a:close/>
                <a:moveTo>
                  <a:pt x="376" y="893"/>
                </a:moveTo>
                <a:cubicBezTo>
                  <a:pt x="375" y="893"/>
                  <a:pt x="374" y="892"/>
                  <a:pt x="375" y="891"/>
                </a:cubicBezTo>
                <a:cubicBezTo>
                  <a:pt x="375" y="891"/>
                  <a:pt x="375" y="891"/>
                  <a:pt x="375" y="891"/>
                </a:cubicBezTo>
                <a:cubicBezTo>
                  <a:pt x="375" y="890"/>
                  <a:pt x="377" y="889"/>
                  <a:pt x="378" y="890"/>
                </a:cubicBezTo>
                <a:cubicBezTo>
                  <a:pt x="378" y="890"/>
                  <a:pt x="378" y="890"/>
                  <a:pt x="378" y="890"/>
                </a:cubicBezTo>
                <a:cubicBezTo>
                  <a:pt x="379" y="890"/>
                  <a:pt x="379" y="891"/>
                  <a:pt x="378" y="892"/>
                </a:cubicBezTo>
                <a:cubicBezTo>
                  <a:pt x="378" y="892"/>
                  <a:pt x="378" y="892"/>
                  <a:pt x="378" y="892"/>
                </a:cubicBezTo>
                <a:cubicBezTo>
                  <a:pt x="378" y="893"/>
                  <a:pt x="377" y="893"/>
                  <a:pt x="377" y="893"/>
                </a:cubicBezTo>
                <a:cubicBezTo>
                  <a:pt x="377" y="893"/>
                  <a:pt x="377" y="893"/>
                  <a:pt x="377" y="893"/>
                </a:cubicBezTo>
                <a:cubicBezTo>
                  <a:pt x="376" y="893"/>
                  <a:pt x="376" y="893"/>
                  <a:pt x="376" y="893"/>
                </a:cubicBezTo>
                <a:close/>
                <a:moveTo>
                  <a:pt x="235" y="882"/>
                </a:moveTo>
                <a:cubicBezTo>
                  <a:pt x="234" y="881"/>
                  <a:pt x="235" y="880"/>
                  <a:pt x="236" y="879"/>
                </a:cubicBezTo>
                <a:cubicBezTo>
                  <a:pt x="236" y="879"/>
                  <a:pt x="236" y="879"/>
                  <a:pt x="236" y="879"/>
                </a:cubicBezTo>
                <a:cubicBezTo>
                  <a:pt x="237" y="879"/>
                  <a:pt x="238" y="879"/>
                  <a:pt x="238" y="880"/>
                </a:cubicBezTo>
                <a:cubicBezTo>
                  <a:pt x="238" y="880"/>
                  <a:pt x="238" y="880"/>
                  <a:pt x="238" y="880"/>
                </a:cubicBezTo>
                <a:cubicBezTo>
                  <a:pt x="239" y="881"/>
                  <a:pt x="239" y="882"/>
                  <a:pt x="238" y="883"/>
                </a:cubicBezTo>
                <a:cubicBezTo>
                  <a:pt x="238" y="883"/>
                  <a:pt x="238" y="883"/>
                  <a:pt x="238" y="883"/>
                </a:cubicBezTo>
                <a:cubicBezTo>
                  <a:pt x="237" y="883"/>
                  <a:pt x="237" y="883"/>
                  <a:pt x="237" y="883"/>
                </a:cubicBezTo>
                <a:cubicBezTo>
                  <a:pt x="237" y="883"/>
                  <a:pt x="237" y="883"/>
                  <a:pt x="237" y="883"/>
                </a:cubicBezTo>
                <a:cubicBezTo>
                  <a:pt x="236" y="883"/>
                  <a:pt x="235" y="883"/>
                  <a:pt x="235" y="882"/>
                </a:cubicBezTo>
                <a:close/>
                <a:moveTo>
                  <a:pt x="381" y="882"/>
                </a:moveTo>
                <a:cubicBezTo>
                  <a:pt x="380" y="882"/>
                  <a:pt x="379" y="881"/>
                  <a:pt x="380" y="880"/>
                </a:cubicBezTo>
                <a:cubicBezTo>
                  <a:pt x="380" y="880"/>
                  <a:pt x="380" y="880"/>
                  <a:pt x="380" y="880"/>
                </a:cubicBezTo>
                <a:cubicBezTo>
                  <a:pt x="380" y="879"/>
                  <a:pt x="382" y="878"/>
                  <a:pt x="383" y="879"/>
                </a:cubicBezTo>
                <a:cubicBezTo>
                  <a:pt x="383" y="879"/>
                  <a:pt x="383" y="879"/>
                  <a:pt x="383" y="879"/>
                </a:cubicBezTo>
                <a:cubicBezTo>
                  <a:pt x="384" y="879"/>
                  <a:pt x="384" y="880"/>
                  <a:pt x="384" y="881"/>
                </a:cubicBezTo>
                <a:cubicBezTo>
                  <a:pt x="384" y="881"/>
                  <a:pt x="384" y="881"/>
                  <a:pt x="384" y="881"/>
                </a:cubicBezTo>
                <a:cubicBezTo>
                  <a:pt x="383" y="882"/>
                  <a:pt x="382" y="883"/>
                  <a:pt x="382" y="883"/>
                </a:cubicBezTo>
                <a:cubicBezTo>
                  <a:pt x="382" y="883"/>
                  <a:pt x="382" y="883"/>
                  <a:pt x="382" y="883"/>
                </a:cubicBezTo>
                <a:cubicBezTo>
                  <a:pt x="381" y="883"/>
                  <a:pt x="381" y="882"/>
                  <a:pt x="381" y="882"/>
                </a:cubicBezTo>
                <a:close/>
                <a:moveTo>
                  <a:pt x="230" y="871"/>
                </a:moveTo>
                <a:cubicBezTo>
                  <a:pt x="229" y="870"/>
                  <a:pt x="230" y="869"/>
                  <a:pt x="231" y="868"/>
                </a:cubicBezTo>
                <a:cubicBezTo>
                  <a:pt x="231" y="868"/>
                  <a:pt x="231" y="868"/>
                  <a:pt x="231" y="868"/>
                </a:cubicBezTo>
                <a:cubicBezTo>
                  <a:pt x="232" y="868"/>
                  <a:pt x="233" y="868"/>
                  <a:pt x="233" y="869"/>
                </a:cubicBezTo>
                <a:cubicBezTo>
                  <a:pt x="233" y="869"/>
                  <a:pt x="233" y="869"/>
                  <a:pt x="233" y="869"/>
                </a:cubicBezTo>
                <a:cubicBezTo>
                  <a:pt x="234" y="870"/>
                  <a:pt x="233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2" y="872"/>
                  <a:pt x="232" y="872"/>
                  <a:pt x="232" y="872"/>
                </a:cubicBezTo>
                <a:cubicBezTo>
                  <a:pt x="231" y="872"/>
                  <a:pt x="230" y="872"/>
                  <a:pt x="230" y="871"/>
                </a:cubicBezTo>
                <a:close/>
                <a:moveTo>
                  <a:pt x="386" y="871"/>
                </a:moveTo>
                <a:cubicBezTo>
                  <a:pt x="385" y="871"/>
                  <a:pt x="385" y="870"/>
                  <a:pt x="385" y="869"/>
                </a:cubicBezTo>
                <a:cubicBezTo>
                  <a:pt x="385" y="869"/>
                  <a:pt x="385" y="869"/>
                  <a:pt x="385" y="869"/>
                </a:cubicBezTo>
                <a:cubicBezTo>
                  <a:pt x="385" y="868"/>
                  <a:pt x="387" y="867"/>
                  <a:pt x="388" y="868"/>
                </a:cubicBezTo>
                <a:cubicBezTo>
                  <a:pt x="388" y="868"/>
                  <a:pt x="388" y="868"/>
                  <a:pt x="388" y="868"/>
                </a:cubicBezTo>
                <a:cubicBezTo>
                  <a:pt x="389" y="868"/>
                  <a:pt x="389" y="869"/>
                  <a:pt x="389" y="870"/>
                </a:cubicBezTo>
                <a:cubicBezTo>
                  <a:pt x="389" y="870"/>
                  <a:pt x="389" y="870"/>
                  <a:pt x="389" y="870"/>
                </a:cubicBezTo>
                <a:cubicBezTo>
                  <a:pt x="388" y="871"/>
                  <a:pt x="388" y="872"/>
                  <a:pt x="387" y="872"/>
                </a:cubicBezTo>
                <a:cubicBezTo>
                  <a:pt x="387" y="872"/>
                  <a:pt x="387" y="872"/>
                  <a:pt x="387" y="872"/>
                </a:cubicBezTo>
                <a:cubicBezTo>
                  <a:pt x="387" y="872"/>
                  <a:pt x="386" y="872"/>
                  <a:pt x="386" y="871"/>
                </a:cubicBezTo>
                <a:close/>
                <a:moveTo>
                  <a:pt x="225" y="860"/>
                </a:moveTo>
                <a:cubicBezTo>
                  <a:pt x="224" y="859"/>
                  <a:pt x="225" y="858"/>
                  <a:pt x="226" y="858"/>
                </a:cubicBezTo>
                <a:cubicBezTo>
                  <a:pt x="226" y="858"/>
                  <a:pt x="226" y="858"/>
                  <a:pt x="226" y="858"/>
                </a:cubicBezTo>
                <a:cubicBezTo>
                  <a:pt x="227" y="857"/>
                  <a:pt x="228" y="858"/>
                  <a:pt x="228" y="859"/>
                </a:cubicBezTo>
                <a:cubicBezTo>
                  <a:pt x="228" y="859"/>
                  <a:pt x="228" y="859"/>
                  <a:pt x="228" y="859"/>
                </a:cubicBezTo>
                <a:cubicBezTo>
                  <a:pt x="229" y="860"/>
                  <a:pt x="228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7" y="861"/>
                  <a:pt x="227" y="861"/>
                  <a:pt x="227" y="861"/>
                </a:cubicBezTo>
                <a:cubicBezTo>
                  <a:pt x="226" y="861"/>
                  <a:pt x="225" y="861"/>
                  <a:pt x="225" y="860"/>
                </a:cubicBezTo>
                <a:close/>
                <a:moveTo>
                  <a:pt x="391" y="861"/>
                </a:moveTo>
                <a:cubicBezTo>
                  <a:pt x="390" y="860"/>
                  <a:pt x="390" y="859"/>
                  <a:pt x="390" y="858"/>
                </a:cubicBezTo>
                <a:cubicBezTo>
                  <a:pt x="390" y="858"/>
                  <a:pt x="390" y="858"/>
                  <a:pt x="390" y="858"/>
                </a:cubicBezTo>
                <a:cubicBezTo>
                  <a:pt x="391" y="857"/>
                  <a:pt x="392" y="856"/>
                  <a:pt x="393" y="857"/>
                </a:cubicBezTo>
                <a:cubicBezTo>
                  <a:pt x="393" y="857"/>
                  <a:pt x="393" y="857"/>
                  <a:pt x="393" y="857"/>
                </a:cubicBezTo>
                <a:cubicBezTo>
                  <a:pt x="394" y="857"/>
                  <a:pt x="394" y="859"/>
                  <a:pt x="394" y="860"/>
                </a:cubicBezTo>
                <a:cubicBezTo>
                  <a:pt x="394" y="860"/>
                  <a:pt x="394" y="860"/>
                  <a:pt x="394" y="860"/>
                </a:cubicBezTo>
                <a:cubicBezTo>
                  <a:pt x="393" y="860"/>
                  <a:pt x="393" y="861"/>
                  <a:pt x="392" y="861"/>
                </a:cubicBezTo>
                <a:cubicBezTo>
                  <a:pt x="392" y="861"/>
                  <a:pt x="392" y="861"/>
                  <a:pt x="392" y="861"/>
                </a:cubicBezTo>
                <a:cubicBezTo>
                  <a:pt x="392" y="861"/>
                  <a:pt x="391" y="861"/>
                  <a:pt x="391" y="861"/>
                </a:cubicBezTo>
                <a:close/>
                <a:moveTo>
                  <a:pt x="220" y="849"/>
                </a:moveTo>
                <a:cubicBezTo>
                  <a:pt x="219" y="848"/>
                  <a:pt x="220" y="847"/>
                  <a:pt x="221" y="847"/>
                </a:cubicBezTo>
                <a:cubicBezTo>
                  <a:pt x="221" y="847"/>
                  <a:pt x="221" y="847"/>
                  <a:pt x="221" y="847"/>
                </a:cubicBezTo>
                <a:cubicBezTo>
                  <a:pt x="222" y="846"/>
                  <a:pt x="223" y="847"/>
                  <a:pt x="223" y="848"/>
                </a:cubicBezTo>
                <a:cubicBezTo>
                  <a:pt x="223" y="848"/>
                  <a:pt x="223" y="848"/>
                  <a:pt x="223" y="848"/>
                </a:cubicBezTo>
                <a:cubicBezTo>
                  <a:pt x="224" y="849"/>
                  <a:pt x="223" y="850"/>
                  <a:pt x="222" y="850"/>
                </a:cubicBezTo>
                <a:cubicBezTo>
                  <a:pt x="222" y="850"/>
                  <a:pt x="222" y="850"/>
                  <a:pt x="222" y="850"/>
                </a:cubicBezTo>
                <a:cubicBezTo>
                  <a:pt x="222" y="850"/>
                  <a:pt x="222" y="850"/>
                  <a:pt x="221" y="850"/>
                </a:cubicBezTo>
                <a:cubicBezTo>
                  <a:pt x="221" y="850"/>
                  <a:pt x="221" y="850"/>
                  <a:pt x="221" y="850"/>
                </a:cubicBezTo>
                <a:cubicBezTo>
                  <a:pt x="221" y="850"/>
                  <a:pt x="220" y="850"/>
                  <a:pt x="220" y="849"/>
                </a:cubicBezTo>
                <a:close/>
                <a:moveTo>
                  <a:pt x="396" y="850"/>
                </a:moveTo>
                <a:cubicBezTo>
                  <a:pt x="395" y="849"/>
                  <a:pt x="395" y="848"/>
                  <a:pt x="395" y="847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6" y="846"/>
                  <a:pt x="397" y="846"/>
                  <a:pt x="398" y="846"/>
                </a:cubicBezTo>
                <a:cubicBezTo>
                  <a:pt x="398" y="846"/>
                  <a:pt x="398" y="846"/>
                  <a:pt x="398" y="846"/>
                </a:cubicBezTo>
                <a:cubicBezTo>
                  <a:pt x="399" y="847"/>
                  <a:pt x="399" y="848"/>
                  <a:pt x="399" y="849"/>
                </a:cubicBezTo>
                <a:cubicBezTo>
                  <a:pt x="399" y="849"/>
                  <a:pt x="399" y="849"/>
                  <a:pt x="399" y="849"/>
                </a:cubicBezTo>
                <a:cubicBezTo>
                  <a:pt x="398" y="849"/>
                  <a:pt x="398" y="850"/>
                  <a:pt x="397" y="850"/>
                </a:cubicBezTo>
                <a:cubicBezTo>
                  <a:pt x="397" y="850"/>
                  <a:pt x="397" y="850"/>
                  <a:pt x="397" y="850"/>
                </a:cubicBezTo>
                <a:cubicBezTo>
                  <a:pt x="397" y="850"/>
                  <a:pt x="396" y="850"/>
                  <a:pt x="396" y="850"/>
                </a:cubicBezTo>
                <a:close/>
                <a:moveTo>
                  <a:pt x="215" y="838"/>
                </a:moveTo>
                <a:cubicBezTo>
                  <a:pt x="214" y="837"/>
                  <a:pt x="215" y="836"/>
                  <a:pt x="216" y="836"/>
                </a:cubicBezTo>
                <a:cubicBezTo>
                  <a:pt x="216" y="836"/>
                  <a:pt x="216" y="836"/>
                  <a:pt x="216" y="836"/>
                </a:cubicBezTo>
                <a:cubicBezTo>
                  <a:pt x="217" y="835"/>
                  <a:pt x="218" y="836"/>
                  <a:pt x="218" y="837"/>
                </a:cubicBezTo>
                <a:cubicBezTo>
                  <a:pt x="218" y="837"/>
                  <a:pt x="218" y="837"/>
                  <a:pt x="218" y="837"/>
                </a:cubicBezTo>
                <a:cubicBezTo>
                  <a:pt x="219" y="838"/>
                  <a:pt x="218" y="839"/>
                  <a:pt x="217" y="839"/>
                </a:cubicBezTo>
                <a:cubicBezTo>
                  <a:pt x="217" y="839"/>
                  <a:pt x="217" y="839"/>
                  <a:pt x="217" y="839"/>
                </a:cubicBezTo>
                <a:cubicBezTo>
                  <a:pt x="217" y="840"/>
                  <a:pt x="217" y="840"/>
                  <a:pt x="216" y="840"/>
                </a:cubicBezTo>
                <a:cubicBezTo>
                  <a:pt x="216" y="840"/>
                  <a:pt x="216" y="840"/>
                  <a:pt x="216" y="840"/>
                </a:cubicBezTo>
                <a:cubicBezTo>
                  <a:pt x="216" y="840"/>
                  <a:pt x="215" y="839"/>
                  <a:pt x="215" y="838"/>
                </a:cubicBezTo>
                <a:close/>
                <a:moveTo>
                  <a:pt x="401" y="839"/>
                </a:moveTo>
                <a:cubicBezTo>
                  <a:pt x="400" y="838"/>
                  <a:pt x="400" y="837"/>
                  <a:pt x="400" y="836"/>
                </a:cubicBezTo>
                <a:cubicBezTo>
                  <a:pt x="400" y="836"/>
                  <a:pt x="400" y="836"/>
                  <a:pt x="400" y="836"/>
                </a:cubicBezTo>
                <a:cubicBezTo>
                  <a:pt x="401" y="835"/>
                  <a:pt x="402" y="835"/>
                  <a:pt x="403" y="835"/>
                </a:cubicBezTo>
                <a:cubicBezTo>
                  <a:pt x="403" y="835"/>
                  <a:pt x="403" y="835"/>
                  <a:pt x="403" y="835"/>
                </a:cubicBezTo>
                <a:cubicBezTo>
                  <a:pt x="404" y="836"/>
                  <a:pt x="404" y="837"/>
                  <a:pt x="404" y="838"/>
                </a:cubicBezTo>
                <a:cubicBezTo>
                  <a:pt x="404" y="838"/>
                  <a:pt x="404" y="838"/>
                  <a:pt x="404" y="838"/>
                </a:cubicBezTo>
                <a:cubicBezTo>
                  <a:pt x="403" y="839"/>
                  <a:pt x="403" y="839"/>
                  <a:pt x="402" y="839"/>
                </a:cubicBezTo>
                <a:cubicBezTo>
                  <a:pt x="402" y="839"/>
                  <a:pt x="402" y="839"/>
                  <a:pt x="402" y="839"/>
                </a:cubicBezTo>
                <a:cubicBezTo>
                  <a:pt x="402" y="839"/>
                  <a:pt x="401" y="839"/>
                  <a:pt x="401" y="839"/>
                </a:cubicBezTo>
                <a:close/>
                <a:moveTo>
                  <a:pt x="210" y="828"/>
                </a:moveTo>
                <a:cubicBezTo>
                  <a:pt x="209" y="827"/>
                  <a:pt x="210" y="825"/>
                  <a:pt x="211" y="825"/>
                </a:cubicBezTo>
                <a:cubicBezTo>
                  <a:pt x="211" y="825"/>
                  <a:pt x="211" y="825"/>
                  <a:pt x="211" y="825"/>
                </a:cubicBezTo>
                <a:cubicBezTo>
                  <a:pt x="212" y="824"/>
                  <a:pt x="213" y="825"/>
                  <a:pt x="213" y="826"/>
                </a:cubicBezTo>
                <a:cubicBezTo>
                  <a:pt x="213" y="826"/>
                  <a:pt x="213" y="826"/>
                  <a:pt x="213" y="826"/>
                </a:cubicBezTo>
                <a:cubicBezTo>
                  <a:pt x="214" y="827"/>
                  <a:pt x="213" y="828"/>
                  <a:pt x="212" y="829"/>
                </a:cubicBezTo>
                <a:cubicBezTo>
                  <a:pt x="212" y="829"/>
                  <a:pt x="212" y="829"/>
                  <a:pt x="212" y="829"/>
                </a:cubicBezTo>
                <a:cubicBezTo>
                  <a:pt x="212" y="829"/>
                  <a:pt x="212" y="829"/>
                  <a:pt x="211" y="829"/>
                </a:cubicBezTo>
                <a:cubicBezTo>
                  <a:pt x="211" y="829"/>
                  <a:pt x="211" y="829"/>
                  <a:pt x="211" y="829"/>
                </a:cubicBezTo>
                <a:cubicBezTo>
                  <a:pt x="211" y="829"/>
                  <a:pt x="210" y="828"/>
                  <a:pt x="210" y="828"/>
                </a:cubicBezTo>
                <a:close/>
                <a:moveTo>
                  <a:pt x="406" y="828"/>
                </a:moveTo>
                <a:cubicBezTo>
                  <a:pt x="405" y="827"/>
                  <a:pt x="405" y="826"/>
                  <a:pt x="405" y="825"/>
                </a:cubicBezTo>
                <a:cubicBezTo>
                  <a:pt x="405" y="825"/>
                  <a:pt x="405" y="825"/>
                  <a:pt x="405" y="825"/>
                </a:cubicBezTo>
                <a:cubicBezTo>
                  <a:pt x="406" y="824"/>
                  <a:pt x="407" y="824"/>
                  <a:pt x="408" y="824"/>
                </a:cubicBezTo>
                <a:cubicBezTo>
                  <a:pt x="408" y="824"/>
                  <a:pt x="408" y="824"/>
                  <a:pt x="408" y="824"/>
                </a:cubicBezTo>
                <a:cubicBezTo>
                  <a:pt x="409" y="825"/>
                  <a:pt x="409" y="826"/>
                  <a:pt x="409" y="827"/>
                </a:cubicBezTo>
                <a:cubicBezTo>
                  <a:pt x="409" y="827"/>
                  <a:pt x="409" y="827"/>
                  <a:pt x="409" y="827"/>
                </a:cubicBezTo>
                <a:cubicBezTo>
                  <a:pt x="409" y="828"/>
                  <a:pt x="408" y="828"/>
                  <a:pt x="407" y="828"/>
                </a:cubicBezTo>
                <a:cubicBezTo>
                  <a:pt x="407" y="828"/>
                  <a:pt x="407" y="828"/>
                  <a:pt x="407" y="828"/>
                </a:cubicBezTo>
                <a:cubicBezTo>
                  <a:pt x="407" y="828"/>
                  <a:pt x="406" y="828"/>
                  <a:pt x="406" y="828"/>
                </a:cubicBezTo>
                <a:close/>
                <a:moveTo>
                  <a:pt x="204" y="817"/>
                </a:moveTo>
                <a:cubicBezTo>
                  <a:pt x="204" y="816"/>
                  <a:pt x="204" y="814"/>
                  <a:pt x="205" y="814"/>
                </a:cubicBezTo>
                <a:cubicBezTo>
                  <a:pt x="205" y="814"/>
                  <a:pt x="205" y="814"/>
                  <a:pt x="205" y="814"/>
                </a:cubicBezTo>
                <a:cubicBezTo>
                  <a:pt x="206" y="814"/>
                  <a:pt x="208" y="814"/>
                  <a:pt x="208" y="815"/>
                </a:cubicBezTo>
                <a:cubicBezTo>
                  <a:pt x="208" y="815"/>
                  <a:pt x="208" y="815"/>
                  <a:pt x="208" y="815"/>
                </a:cubicBezTo>
                <a:cubicBezTo>
                  <a:pt x="209" y="816"/>
                  <a:pt x="208" y="817"/>
                  <a:pt x="207" y="818"/>
                </a:cubicBezTo>
                <a:cubicBezTo>
                  <a:pt x="207" y="818"/>
                  <a:pt x="207" y="818"/>
                  <a:pt x="207" y="818"/>
                </a:cubicBezTo>
                <a:cubicBezTo>
                  <a:pt x="207" y="818"/>
                  <a:pt x="207" y="818"/>
                  <a:pt x="206" y="818"/>
                </a:cubicBezTo>
                <a:cubicBezTo>
                  <a:pt x="206" y="818"/>
                  <a:pt x="206" y="818"/>
                  <a:pt x="206" y="818"/>
                </a:cubicBezTo>
                <a:cubicBezTo>
                  <a:pt x="206" y="818"/>
                  <a:pt x="205" y="817"/>
                  <a:pt x="204" y="817"/>
                </a:cubicBezTo>
                <a:close/>
                <a:moveTo>
                  <a:pt x="411" y="817"/>
                </a:moveTo>
                <a:cubicBezTo>
                  <a:pt x="410" y="817"/>
                  <a:pt x="410" y="815"/>
                  <a:pt x="410" y="814"/>
                </a:cubicBezTo>
                <a:cubicBezTo>
                  <a:pt x="410" y="814"/>
                  <a:pt x="410" y="814"/>
                  <a:pt x="410" y="814"/>
                </a:cubicBezTo>
                <a:cubicBezTo>
                  <a:pt x="411" y="813"/>
                  <a:pt x="412" y="813"/>
                  <a:pt x="413" y="813"/>
                </a:cubicBezTo>
                <a:cubicBezTo>
                  <a:pt x="413" y="813"/>
                  <a:pt x="413" y="813"/>
                  <a:pt x="413" y="813"/>
                </a:cubicBezTo>
                <a:cubicBezTo>
                  <a:pt x="414" y="814"/>
                  <a:pt x="414" y="815"/>
                  <a:pt x="414" y="816"/>
                </a:cubicBezTo>
                <a:cubicBezTo>
                  <a:pt x="414" y="816"/>
                  <a:pt x="414" y="816"/>
                  <a:pt x="414" y="816"/>
                </a:cubicBezTo>
                <a:cubicBezTo>
                  <a:pt x="414" y="817"/>
                  <a:pt x="413" y="817"/>
                  <a:pt x="412" y="817"/>
                </a:cubicBezTo>
                <a:cubicBezTo>
                  <a:pt x="412" y="817"/>
                  <a:pt x="412" y="817"/>
                  <a:pt x="412" y="817"/>
                </a:cubicBezTo>
                <a:cubicBezTo>
                  <a:pt x="412" y="817"/>
                  <a:pt x="412" y="817"/>
                  <a:pt x="411" y="817"/>
                </a:cubicBezTo>
                <a:close/>
                <a:moveTo>
                  <a:pt x="199" y="806"/>
                </a:moveTo>
                <a:cubicBezTo>
                  <a:pt x="199" y="805"/>
                  <a:pt x="199" y="804"/>
                  <a:pt x="200" y="803"/>
                </a:cubicBezTo>
                <a:cubicBezTo>
                  <a:pt x="200" y="803"/>
                  <a:pt x="200" y="803"/>
                  <a:pt x="200" y="803"/>
                </a:cubicBezTo>
                <a:cubicBezTo>
                  <a:pt x="201" y="803"/>
                  <a:pt x="203" y="803"/>
                  <a:pt x="203" y="804"/>
                </a:cubicBezTo>
                <a:cubicBezTo>
                  <a:pt x="203" y="804"/>
                  <a:pt x="203" y="804"/>
                  <a:pt x="203" y="804"/>
                </a:cubicBezTo>
                <a:cubicBezTo>
                  <a:pt x="204" y="805"/>
                  <a:pt x="203" y="806"/>
                  <a:pt x="202" y="807"/>
                </a:cubicBezTo>
                <a:cubicBezTo>
                  <a:pt x="202" y="807"/>
                  <a:pt x="202" y="807"/>
                  <a:pt x="202" y="807"/>
                </a:cubicBezTo>
                <a:cubicBezTo>
                  <a:pt x="202" y="807"/>
                  <a:pt x="202" y="807"/>
                  <a:pt x="201" y="807"/>
                </a:cubicBezTo>
                <a:cubicBezTo>
                  <a:pt x="201" y="807"/>
                  <a:pt x="201" y="807"/>
                  <a:pt x="201" y="807"/>
                </a:cubicBezTo>
                <a:cubicBezTo>
                  <a:pt x="200" y="807"/>
                  <a:pt x="200" y="807"/>
                  <a:pt x="199" y="806"/>
                </a:cubicBezTo>
                <a:close/>
                <a:moveTo>
                  <a:pt x="416" y="806"/>
                </a:moveTo>
                <a:cubicBezTo>
                  <a:pt x="415" y="806"/>
                  <a:pt x="415" y="805"/>
                  <a:pt x="415" y="804"/>
                </a:cubicBezTo>
                <a:cubicBezTo>
                  <a:pt x="415" y="804"/>
                  <a:pt x="415" y="804"/>
                  <a:pt x="415" y="804"/>
                </a:cubicBezTo>
                <a:cubicBezTo>
                  <a:pt x="416" y="803"/>
                  <a:pt x="417" y="802"/>
                  <a:pt x="418" y="803"/>
                </a:cubicBezTo>
                <a:cubicBezTo>
                  <a:pt x="418" y="803"/>
                  <a:pt x="418" y="803"/>
                  <a:pt x="418" y="803"/>
                </a:cubicBezTo>
                <a:cubicBezTo>
                  <a:pt x="419" y="803"/>
                  <a:pt x="419" y="804"/>
                  <a:pt x="419" y="805"/>
                </a:cubicBezTo>
                <a:cubicBezTo>
                  <a:pt x="419" y="805"/>
                  <a:pt x="419" y="805"/>
                  <a:pt x="419" y="805"/>
                </a:cubicBezTo>
                <a:cubicBezTo>
                  <a:pt x="419" y="806"/>
                  <a:pt x="418" y="806"/>
                  <a:pt x="417" y="806"/>
                </a:cubicBezTo>
                <a:cubicBezTo>
                  <a:pt x="417" y="806"/>
                  <a:pt x="417" y="806"/>
                  <a:pt x="417" y="806"/>
                </a:cubicBezTo>
                <a:cubicBezTo>
                  <a:pt x="417" y="806"/>
                  <a:pt x="417" y="806"/>
                  <a:pt x="416" y="806"/>
                </a:cubicBezTo>
                <a:close/>
                <a:moveTo>
                  <a:pt x="194" y="795"/>
                </a:moveTo>
                <a:cubicBezTo>
                  <a:pt x="194" y="794"/>
                  <a:pt x="194" y="793"/>
                  <a:pt x="195" y="792"/>
                </a:cubicBezTo>
                <a:cubicBezTo>
                  <a:pt x="195" y="792"/>
                  <a:pt x="195" y="792"/>
                  <a:pt x="195" y="792"/>
                </a:cubicBezTo>
                <a:cubicBezTo>
                  <a:pt x="196" y="792"/>
                  <a:pt x="197" y="792"/>
                  <a:pt x="198" y="793"/>
                </a:cubicBezTo>
                <a:cubicBezTo>
                  <a:pt x="198" y="793"/>
                  <a:pt x="198" y="793"/>
                  <a:pt x="198" y="793"/>
                </a:cubicBezTo>
                <a:cubicBezTo>
                  <a:pt x="198" y="794"/>
                  <a:pt x="198" y="795"/>
                  <a:pt x="197" y="796"/>
                </a:cubicBezTo>
                <a:cubicBezTo>
                  <a:pt x="197" y="796"/>
                  <a:pt x="197" y="796"/>
                  <a:pt x="197" y="796"/>
                </a:cubicBezTo>
                <a:cubicBezTo>
                  <a:pt x="197" y="796"/>
                  <a:pt x="196" y="796"/>
                  <a:pt x="196" y="796"/>
                </a:cubicBezTo>
                <a:cubicBezTo>
                  <a:pt x="196" y="796"/>
                  <a:pt x="196" y="796"/>
                  <a:pt x="196" y="796"/>
                </a:cubicBezTo>
                <a:cubicBezTo>
                  <a:pt x="195" y="796"/>
                  <a:pt x="195" y="796"/>
                  <a:pt x="194" y="795"/>
                </a:cubicBezTo>
                <a:close/>
                <a:moveTo>
                  <a:pt x="421" y="795"/>
                </a:moveTo>
                <a:cubicBezTo>
                  <a:pt x="420" y="795"/>
                  <a:pt x="420" y="794"/>
                  <a:pt x="420" y="793"/>
                </a:cubicBezTo>
                <a:cubicBezTo>
                  <a:pt x="420" y="793"/>
                  <a:pt x="420" y="793"/>
                  <a:pt x="420" y="793"/>
                </a:cubicBezTo>
                <a:cubicBezTo>
                  <a:pt x="421" y="792"/>
                  <a:pt x="422" y="791"/>
                  <a:pt x="423" y="792"/>
                </a:cubicBezTo>
                <a:cubicBezTo>
                  <a:pt x="423" y="792"/>
                  <a:pt x="423" y="792"/>
                  <a:pt x="423" y="792"/>
                </a:cubicBezTo>
                <a:cubicBezTo>
                  <a:pt x="424" y="792"/>
                  <a:pt x="425" y="793"/>
                  <a:pt x="424" y="794"/>
                </a:cubicBezTo>
                <a:cubicBezTo>
                  <a:pt x="424" y="794"/>
                  <a:pt x="424" y="794"/>
                  <a:pt x="424" y="794"/>
                </a:cubicBezTo>
                <a:cubicBezTo>
                  <a:pt x="424" y="795"/>
                  <a:pt x="423" y="795"/>
                  <a:pt x="422" y="795"/>
                </a:cubicBezTo>
                <a:cubicBezTo>
                  <a:pt x="422" y="795"/>
                  <a:pt x="422" y="795"/>
                  <a:pt x="422" y="795"/>
                </a:cubicBezTo>
                <a:cubicBezTo>
                  <a:pt x="422" y="795"/>
                  <a:pt x="422" y="795"/>
                  <a:pt x="421" y="795"/>
                </a:cubicBezTo>
                <a:close/>
                <a:moveTo>
                  <a:pt x="189" y="784"/>
                </a:moveTo>
                <a:cubicBezTo>
                  <a:pt x="189" y="783"/>
                  <a:pt x="189" y="782"/>
                  <a:pt x="190" y="781"/>
                </a:cubicBezTo>
                <a:cubicBezTo>
                  <a:pt x="190" y="781"/>
                  <a:pt x="190" y="781"/>
                  <a:pt x="190" y="781"/>
                </a:cubicBezTo>
                <a:cubicBezTo>
                  <a:pt x="191" y="781"/>
                  <a:pt x="192" y="781"/>
                  <a:pt x="193" y="782"/>
                </a:cubicBezTo>
                <a:cubicBezTo>
                  <a:pt x="193" y="782"/>
                  <a:pt x="193" y="782"/>
                  <a:pt x="193" y="782"/>
                </a:cubicBezTo>
                <a:cubicBezTo>
                  <a:pt x="193" y="783"/>
                  <a:pt x="193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1" y="785"/>
                  <a:pt x="191" y="785"/>
                </a:cubicBezTo>
                <a:cubicBezTo>
                  <a:pt x="191" y="785"/>
                  <a:pt x="191" y="785"/>
                  <a:pt x="191" y="785"/>
                </a:cubicBezTo>
                <a:cubicBezTo>
                  <a:pt x="190" y="785"/>
                  <a:pt x="190" y="785"/>
                  <a:pt x="189" y="784"/>
                </a:cubicBezTo>
                <a:close/>
                <a:moveTo>
                  <a:pt x="426" y="784"/>
                </a:moveTo>
                <a:cubicBezTo>
                  <a:pt x="425" y="784"/>
                  <a:pt x="425" y="783"/>
                  <a:pt x="426" y="782"/>
                </a:cubicBezTo>
                <a:cubicBezTo>
                  <a:pt x="426" y="782"/>
                  <a:pt x="426" y="782"/>
                  <a:pt x="426" y="782"/>
                </a:cubicBezTo>
                <a:cubicBezTo>
                  <a:pt x="426" y="781"/>
                  <a:pt x="427" y="780"/>
                  <a:pt x="428" y="781"/>
                </a:cubicBezTo>
                <a:cubicBezTo>
                  <a:pt x="428" y="781"/>
                  <a:pt x="428" y="781"/>
                  <a:pt x="428" y="781"/>
                </a:cubicBezTo>
                <a:cubicBezTo>
                  <a:pt x="429" y="781"/>
                  <a:pt x="430" y="782"/>
                  <a:pt x="429" y="783"/>
                </a:cubicBezTo>
                <a:cubicBezTo>
                  <a:pt x="429" y="783"/>
                  <a:pt x="429" y="783"/>
                  <a:pt x="429" y="783"/>
                </a:cubicBezTo>
                <a:cubicBezTo>
                  <a:pt x="429" y="784"/>
                  <a:pt x="428" y="785"/>
                  <a:pt x="427" y="785"/>
                </a:cubicBezTo>
                <a:cubicBezTo>
                  <a:pt x="427" y="785"/>
                  <a:pt x="427" y="785"/>
                  <a:pt x="427" y="785"/>
                </a:cubicBezTo>
                <a:cubicBezTo>
                  <a:pt x="427" y="785"/>
                  <a:pt x="427" y="785"/>
                  <a:pt x="426" y="784"/>
                </a:cubicBezTo>
                <a:close/>
                <a:moveTo>
                  <a:pt x="184" y="773"/>
                </a:moveTo>
                <a:cubicBezTo>
                  <a:pt x="184" y="772"/>
                  <a:pt x="184" y="771"/>
                  <a:pt x="185" y="771"/>
                </a:cubicBezTo>
                <a:cubicBezTo>
                  <a:pt x="185" y="771"/>
                  <a:pt x="185" y="771"/>
                  <a:pt x="185" y="771"/>
                </a:cubicBezTo>
                <a:cubicBezTo>
                  <a:pt x="186" y="770"/>
                  <a:pt x="187" y="770"/>
                  <a:pt x="188" y="771"/>
                </a:cubicBezTo>
                <a:cubicBezTo>
                  <a:pt x="188" y="771"/>
                  <a:pt x="188" y="771"/>
                  <a:pt x="188" y="771"/>
                </a:cubicBezTo>
                <a:cubicBezTo>
                  <a:pt x="188" y="772"/>
                  <a:pt x="188" y="774"/>
                  <a:pt x="187" y="774"/>
                </a:cubicBezTo>
                <a:cubicBezTo>
                  <a:pt x="187" y="774"/>
                  <a:pt x="187" y="774"/>
                  <a:pt x="187" y="774"/>
                </a:cubicBezTo>
                <a:cubicBezTo>
                  <a:pt x="187" y="774"/>
                  <a:pt x="186" y="774"/>
                  <a:pt x="186" y="774"/>
                </a:cubicBezTo>
                <a:cubicBezTo>
                  <a:pt x="186" y="774"/>
                  <a:pt x="186" y="774"/>
                  <a:pt x="186" y="774"/>
                </a:cubicBezTo>
                <a:cubicBezTo>
                  <a:pt x="185" y="774"/>
                  <a:pt x="185" y="774"/>
                  <a:pt x="184" y="773"/>
                </a:cubicBezTo>
                <a:close/>
                <a:moveTo>
                  <a:pt x="432" y="774"/>
                </a:moveTo>
                <a:cubicBezTo>
                  <a:pt x="431" y="773"/>
                  <a:pt x="430" y="772"/>
                  <a:pt x="431" y="771"/>
                </a:cubicBezTo>
                <a:cubicBezTo>
                  <a:pt x="431" y="771"/>
                  <a:pt x="431" y="771"/>
                  <a:pt x="431" y="771"/>
                </a:cubicBezTo>
                <a:cubicBezTo>
                  <a:pt x="431" y="770"/>
                  <a:pt x="432" y="769"/>
                  <a:pt x="433" y="770"/>
                </a:cubicBezTo>
                <a:cubicBezTo>
                  <a:pt x="433" y="770"/>
                  <a:pt x="433" y="770"/>
                  <a:pt x="433" y="770"/>
                </a:cubicBezTo>
                <a:cubicBezTo>
                  <a:pt x="434" y="770"/>
                  <a:pt x="435" y="772"/>
                  <a:pt x="434" y="773"/>
                </a:cubicBezTo>
                <a:cubicBezTo>
                  <a:pt x="434" y="773"/>
                  <a:pt x="434" y="773"/>
                  <a:pt x="434" y="773"/>
                </a:cubicBezTo>
                <a:cubicBezTo>
                  <a:pt x="434" y="773"/>
                  <a:pt x="433" y="774"/>
                  <a:pt x="432" y="774"/>
                </a:cubicBezTo>
                <a:cubicBezTo>
                  <a:pt x="432" y="774"/>
                  <a:pt x="432" y="774"/>
                  <a:pt x="432" y="774"/>
                </a:cubicBezTo>
                <a:cubicBezTo>
                  <a:pt x="432" y="774"/>
                  <a:pt x="432" y="774"/>
                  <a:pt x="432" y="774"/>
                </a:cubicBezTo>
                <a:close/>
                <a:moveTo>
                  <a:pt x="179" y="762"/>
                </a:moveTo>
                <a:cubicBezTo>
                  <a:pt x="179" y="761"/>
                  <a:pt x="179" y="760"/>
                  <a:pt x="180" y="760"/>
                </a:cubicBezTo>
                <a:cubicBezTo>
                  <a:pt x="180" y="760"/>
                  <a:pt x="180" y="760"/>
                  <a:pt x="180" y="760"/>
                </a:cubicBezTo>
                <a:cubicBezTo>
                  <a:pt x="181" y="759"/>
                  <a:pt x="182" y="760"/>
                  <a:pt x="183" y="761"/>
                </a:cubicBezTo>
                <a:cubicBezTo>
                  <a:pt x="183" y="761"/>
                  <a:pt x="183" y="761"/>
                  <a:pt x="183" y="761"/>
                </a:cubicBezTo>
                <a:cubicBezTo>
                  <a:pt x="183" y="762"/>
                  <a:pt x="183" y="763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3"/>
                  <a:pt x="181" y="763"/>
                  <a:pt x="181" y="763"/>
                </a:cubicBezTo>
                <a:cubicBezTo>
                  <a:pt x="181" y="763"/>
                  <a:pt x="181" y="763"/>
                  <a:pt x="181" y="763"/>
                </a:cubicBezTo>
                <a:cubicBezTo>
                  <a:pt x="180" y="763"/>
                  <a:pt x="179" y="763"/>
                  <a:pt x="179" y="762"/>
                </a:cubicBezTo>
                <a:close/>
                <a:moveTo>
                  <a:pt x="437" y="763"/>
                </a:moveTo>
                <a:cubicBezTo>
                  <a:pt x="436" y="762"/>
                  <a:pt x="435" y="761"/>
                  <a:pt x="436" y="760"/>
                </a:cubicBezTo>
                <a:cubicBezTo>
                  <a:pt x="436" y="760"/>
                  <a:pt x="436" y="760"/>
                  <a:pt x="436" y="760"/>
                </a:cubicBezTo>
                <a:cubicBezTo>
                  <a:pt x="436" y="759"/>
                  <a:pt x="437" y="759"/>
                  <a:pt x="438" y="759"/>
                </a:cubicBezTo>
                <a:cubicBezTo>
                  <a:pt x="438" y="759"/>
                  <a:pt x="438" y="759"/>
                  <a:pt x="438" y="759"/>
                </a:cubicBezTo>
                <a:cubicBezTo>
                  <a:pt x="439" y="760"/>
                  <a:pt x="440" y="761"/>
                  <a:pt x="439" y="762"/>
                </a:cubicBezTo>
                <a:cubicBezTo>
                  <a:pt x="439" y="762"/>
                  <a:pt x="439" y="762"/>
                  <a:pt x="439" y="762"/>
                </a:cubicBezTo>
                <a:cubicBezTo>
                  <a:pt x="439" y="762"/>
                  <a:pt x="438" y="763"/>
                  <a:pt x="437" y="763"/>
                </a:cubicBezTo>
                <a:cubicBezTo>
                  <a:pt x="437" y="763"/>
                  <a:pt x="437" y="763"/>
                  <a:pt x="437" y="763"/>
                </a:cubicBezTo>
                <a:cubicBezTo>
                  <a:pt x="437" y="763"/>
                  <a:pt x="437" y="763"/>
                  <a:pt x="437" y="763"/>
                </a:cubicBezTo>
                <a:close/>
                <a:moveTo>
                  <a:pt x="174" y="751"/>
                </a:moveTo>
                <a:cubicBezTo>
                  <a:pt x="174" y="750"/>
                  <a:pt x="174" y="749"/>
                  <a:pt x="175" y="749"/>
                </a:cubicBezTo>
                <a:cubicBezTo>
                  <a:pt x="175" y="749"/>
                  <a:pt x="175" y="749"/>
                  <a:pt x="175" y="749"/>
                </a:cubicBezTo>
                <a:cubicBezTo>
                  <a:pt x="176" y="748"/>
                  <a:pt x="177" y="749"/>
                  <a:pt x="178" y="750"/>
                </a:cubicBezTo>
                <a:cubicBezTo>
                  <a:pt x="178" y="750"/>
                  <a:pt x="178" y="750"/>
                  <a:pt x="178" y="750"/>
                </a:cubicBezTo>
                <a:cubicBezTo>
                  <a:pt x="178" y="751"/>
                  <a:pt x="178" y="752"/>
                  <a:pt x="177" y="752"/>
                </a:cubicBezTo>
                <a:cubicBezTo>
                  <a:pt x="177" y="752"/>
                  <a:pt x="177" y="752"/>
                  <a:pt x="177" y="752"/>
                </a:cubicBezTo>
                <a:cubicBezTo>
                  <a:pt x="176" y="753"/>
                  <a:pt x="176" y="753"/>
                  <a:pt x="176" y="753"/>
                </a:cubicBezTo>
                <a:cubicBezTo>
                  <a:pt x="176" y="753"/>
                  <a:pt x="176" y="753"/>
                  <a:pt x="176" y="753"/>
                </a:cubicBezTo>
                <a:cubicBezTo>
                  <a:pt x="175" y="753"/>
                  <a:pt x="174" y="752"/>
                  <a:pt x="174" y="751"/>
                </a:cubicBezTo>
                <a:close/>
                <a:moveTo>
                  <a:pt x="442" y="752"/>
                </a:moveTo>
                <a:cubicBezTo>
                  <a:pt x="441" y="751"/>
                  <a:pt x="440" y="750"/>
                  <a:pt x="441" y="749"/>
                </a:cubicBezTo>
                <a:cubicBezTo>
                  <a:pt x="441" y="749"/>
                  <a:pt x="441" y="749"/>
                  <a:pt x="441" y="749"/>
                </a:cubicBezTo>
                <a:cubicBezTo>
                  <a:pt x="441" y="748"/>
                  <a:pt x="442" y="748"/>
                  <a:pt x="443" y="748"/>
                </a:cubicBezTo>
                <a:cubicBezTo>
                  <a:pt x="443" y="748"/>
                  <a:pt x="443" y="748"/>
                  <a:pt x="443" y="748"/>
                </a:cubicBezTo>
                <a:cubicBezTo>
                  <a:pt x="444" y="749"/>
                  <a:pt x="445" y="750"/>
                  <a:pt x="444" y="751"/>
                </a:cubicBezTo>
                <a:cubicBezTo>
                  <a:pt x="444" y="751"/>
                  <a:pt x="444" y="751"/>
                  <a:pt x="444" y="751"/>
                </a:cubicBezTo>
                <a:cubicBezTo>
                  <a:pt x="444" y="752"/>
                  <a:pt x="443" y="752"/>
                  <a:pt x="443" y="752"/>
                </a:cubicBezTo>
                <a:cubicBezTo>
                  <a:pt x="443" y="752"/>
                  <a:pt x="443" y="752"/>
                  <a:pt x="443" y="752"/>
                </a:cubicBezTo>
                <a:cubicBezTo>
                  <a:pt x="442" y="752"/>
                  <a:pt x="442" y="752"/>
                  <a:pt x="442" y="752"/>
                </a:cubicBezTo>
                <a:close/>
                <a:moveTo>
                  <a:pt x="169" y="741"/>
                </a:moveTo>
                <a:cubicBezTo>
                  <a:pt x="169" y="740"/>
                  <a:pt x="169" y="738"/>
                  <a:pt x="170" y="738"/>
                </a:cubicBezTo>
                <a:cubicBezTo>
                  <a:pt x="170" y="738"/>
                  <a:pt x="170" y="738"/>
                  <a:pt x="170" y="738"/>
                </a:cubicBezTo>
                <a:cubicBezTo>
                  <a:pt x="171" y="737"/>
                  <a:pt x="172" y="738"/>
                  <a:pt x="173" y="739"/>
                </a:cubicBezTo>
                <a:cubicBezTo>
                  <a:pt x="173" y="739"/>
                  <a:pt x="173" y="739"/>
                  <a:pt x="173" y="739"/>
                </a:cubicBezTo>
                <a:cubicBezTo>
                  <a:pt x="173" y="740"/>
                  <a:pt x="173" y="741"/>
                  <a:pt x="172" y="742"/>
                </a:cubicBezTo>
                <a:cubicBezTo>
                  <a:pt x="172" y="742"/>
                  <a:pt x="172" y="742"/>
                  <a:pt x="172" y="742"/>
                </a:cubicBezTo>
                <a:cubicBezTo>
                  <a:pt x="171" y="742"/>
                  <a:pt x="171" y="742"/>
                  <a:pt x="171" y="742"/>
                </a:cubicBezTo>
                <a:cubicBezTo>
                  <a:pt x="171" y="742"/>
                  <a:pt x="171" y="742"/>
                  <a:pt x="171" y="742"/>
                </a:cubicBezTo>
                <a:cubicBezTo>
                  <a:pt x="170" y="742"/>
                  <a:pt x="169" y="741"/>
                  <a:pt x="169" y="741"/>
                </a:cubicBezTo>
                <a:close/>
                <a:moveTo>
                  <a:pt x="447" y="741"/>
                </a:moveTo>
                <a:cubicBezTo>
                  <a:pt x="446" y="740"/>
                  <a:pt x="445" y="739"/>
                  <a:pt x="446" y="738"/>
                </a:cubicBezTo>
                <a:cubicBezTo>
                  <a:pt x="446" y="738"/>
                  <a:pt x="446" y="738"/>
                  <a:pt x="446" y="738"/>
                </a:cubicBezTo>
                <a:cubicBezTo>
                  <a:pt x="446" y="737"/>
                  <a:pt x="447" y="737"/>
                  <a:pt x="448" y="737"/>
                </a:cubicBezTo>
                <a:cubicBezTo>
                  <a:pt x="448" y="737"/>
                  <a:pt x="448" y="737"/>
                  <a:pt x="448" y="737"/>
                </a:cubicBezTo>
                <a:cubicBezTo>
                  <a:pt x="449" y="738"/>
                  <a:pt x="450" y="739"/>
                  <a:pt x="449" y="740"/>
                </a:cubicBezTo>
                <a:cubicBezTo>
                  <a:pt x="449" y="740"/>
                  <a:pt x="449" y="740"/>
                  <a:pt x="449" y="740"/>
                </a:cubicBezTo>
                <a:cubicBezTo>
                  <a:pt x="449" y="741"/>
                  <a:pt x="448" y="741"/>
                  <a:pt x="448" y="741"/>
                </a:cubicBezTo>
                <a:cubicBezTo>
                  <a:pt x="448" y="741"/>
                  <a:pt x="448" y="741"/>
                  <a:pt x="448" y="741"/>
                </a:cubicBezTo>
                <a:cubicBezTo>
                  <a:pt x="447" y="741"/>
                  <a:pt x="447" y="741"/>
                  <a:pt x="447" y="741"/>
                </a:cubicBezTo>
                <a:close/>
                <a:moveTo>
                  <a:pt x="164" y="730"/>
                </a:moveTo>
                <a:cubicBezTo>
                  <a:pt x="163" y="729"/>
                  <a:pt x="164" y="727"/>
                  <a:pt x="165" y="727"/>
                </a:cubicBezTo>
                <a:cubicBezTo>
                  <a:pt x="165" y="727"/>
                  <a:pt x="165" y="727"/>
                  <a:pt x="165" y="727"/>
                </a:cubicBezTo>
                <a:cubicBezTo>
                  <a:pt x="166" y="727"/>
                  <a:pt x="167" y="727"/>
                  <a:pt x="168" y="728"/>
                </a:cubicBezTo>
                <a:cubicBezTo>
                  <a:pt x="168" y="728"/>
                  <a:pt x="168" y="728"/>
                  <a:pt x="168" y="728"/>
                </a:cubicBezTo>
                <a:cubicBezTo>
                  <a:pt x="168" y="729"/>
                  <a:pt x="168" y="730"/>
                  <a:pt x="167" y="731"/>
                </a:cubicBezTo>
                <a:cubicBezTo>
                  <a:pt x="167" y="731"/>
                  <a:pt x="167" y="731"/>
                  <a:pt x="167" y="731"/>
                </a:cubicBezTo>
                <a:cubicBezTo>
                  <a:pt x="166" y="731"/>
                  <a:pt x="166" y="731"/>
                  <a:pt x="166" y="731"/>
                </a:cubicBezTo>
                <a:cubicBezTo>
                  <a:pt x="166" y="731"/>
                  <a:pt x="166" y="731"/>
                  <a:pt x="166" y="731"/>
                </a:cubicBezTo>
                <a:cubicBezTo>
                  <a:pt x="165" y="731"/>
                  <a:pt x="164" y="730"/>
                  <a:pt x="164" y="730"/>
                </a:cubicBezTo>
                <a:close/>
                <a:moveTo>
                  <a:pt x="452" y="730"/>
                </a:moveTo>
                <a:cubicBezTo>
                  <a:pt x="451" y="730"/>
                  <a:pt x="450" y="728"/>
                  <a:pt x="451" y="727"/>
                </a:cubicBezTo>
                <a:cubicBezTo>
                  <a:pt x="451" y="727"/>
                  <a:pt x="451" y="727"/>
                  <a:pt x="451" y="727"/>
                </a:cubicBezTo>
                <a:cubicBezTo>
                  <a:pt x="451" y="726"/>
                  <a:pt x="452" y="726"/>
                  <a:pt x="454" y="726"/>
                </a:cubicBezTo>
                <a:cubicBezTo>
                  <a:pt x="454" y="726"/>
                  <a:pt x="454" y="726"/>
                  <a:pt x="454" y="726"/>
                </a:cubicBezTo>
                <a:cubicBezTo>
                  <a:pt x="455" y="727"/>
                  <a:pt x="455" y="728"/>
                  <a:pt x="454" y="729"/>
                </a:cubicBezTo>
                <a:cubicBezTo>
                  <a:pt x="454" y="729"/>
                  <a:pt x="454" y="729"/>
                  <a:pt x="454" y="729"/>
                </a:cubicBezTo>
                <a:cubicBezTo>
                  <a:pt x="454" y="730"/>
                  <a:pt x="453" y="730"/>
                  <a:pt x="453" y="730"/>
                </a:cubicBezTo>
                <a:cubicBezTo>
                  <a:pt x="453" y="730"/>
                  <a:pt x="453" y="730"/>
                  <a:pt x="453" y="730"/>
                </a:cubicBezTo>
                <a:cubicBezTo>
                  <a:pt x="452" y="730"/>
                  <a:pt x="452" y="730"/>
                  <a:pt x="452" y="730"/>
                </a:cubicBezTo>
                <a:close/>
                <a:moveTo>
                  <a:pt x="159" y="719"/>
                </a:moveTo>
                <a:cubicBezTo>
                  <a:pt x="158" y="718"/>
                  <a:pt x="159" y="717"/>
                  <a:pt x="160" y="716"/>
                </a:cubicBezTo>
                <a:cubicBezTo>
                  <a:pt x="160" y="716"/>
                  <a:pt x="160" y="716"/>
                  <a:pt x="160" y="716"/>
                </a:cubicBezTo>
                <a:cubicBezTo>
                  <a:pt x="161" y="716"/>
                  <a:pt x="162" y="716"/>
                  <a:pt x="163" y="717"/>
                </a:cubicBezTo>
                <a:cubicBezTo>
                  <a:pt x="163" y="717"/>
                  <a:pt x="163" y="717"/>
                  <a:pt x="163" y="717"/>
                </a:cubicBezTo>
                <a:cubicBezTo>
                  <a:pt x="163" y="718"/>
                  <a:pt x="163" y="719"/>
                  <a:pt x="162" y="720"/>
                </a:cubicBezTo>
                <a:cubicBezTo>
                  <a:pt x="162" y="720"/>
                  <a:pt x="162" y="720"/>
                  <a:pt x="162" y="720"/>
                </a:cubicBezTo>
                <a:cubicBezTo>
                  <a:pt x="161" y="720"/>
                  <a:pt x="161" y="720"/>
                  <a:pt x="161" y="720"/>
                </a:cubicBezTo>
                <a:cubicBezTo>
                  <a:pt x="161" y="720"/>
                  <a:pt x="161" y="720"/>
                  <a:pt x="161" y="720"/>
                </a:cubicBezTo>
                <a:cubicBezTo>
                  <a:pt x="160" y="720"/>
                  <a:pt x="159" y="720"/>
                  <a:pt x="159" y="719"/>
                </a:cubicBezTo>
                <a:close/>
                <a:moveTo>
                  <a:pt x="457" y="719"/>
                </a:moveTo>
                <a:cubicBezTo>
                  <a:pt x="456" y="719"/>
                  <a:pt x="455" y="717"/>
                  <a:pt x="456" y="716"/>
                </a:cubicBezTo>
                <a:cubicBezTo>
                  <a:pt x="456" y="716"/>
                  <a:pt x="456" y="716"/>
                  <a:pt x="456" y="716"/>
                </a:cubicBezTo>
                <a:cubicBezTo>
                  <a:pt x="456" y="715"/>
                  <a:pt x="458" y="715"/>
                  <a:pt x="459" y="716"/>
                </a:cubicBezTo>
                <a:cubicBezTo>
                  <a:pt x="459" y="716"/>
                  <a:pt x="459" y="716"/>
                  <a:pt x="459" y="716"/>
                </a:cubicBezTo>
                <a:cubicBezTo>
                  <a:pt x="460" y="716"/>
                  <a:pt x="460" y="717"/>
                  <a:pt x="460" y="718"/>
                </a:cubicBezTo>
                <a:cubicBezTo>
                  <a:pt x="460" y="718"/>
                  <a:pt x="460" y="718"/>
                  <a:pt x="460" y="718"/>
                </a:cubicBezTo>
                <a:cubicBezTo>
                  <a:pt x="459" y="719"/>
                  <a:pt x="458" y="719"/>
                  <a:pt x="458" y="719"/>
                </a:cubicBezTo>
                <a:cubicBezTo>
                  <a:pt x="458" y="719"/>
                  <a:pt x="458" y="719"/>
                  <a:pt x="458" y="719"/>
                </a:cubicBezTo>
                <a:cubicBezTo>
                  <a:pt x="457" y="719"/>
                  <a:pt x="457" y="719"/>
                  <a:pt x="457" y="719"/>
                </a:cubicBezTo>
                <a:close/>
                <a:moveTo>
                  <a:pt x="154" y="708"/>
                </a:moveTo>
                <a:cubicBezTo>
                  <a:pt x="153" y="707"/>
                  <a:pt x="154" y="706"/>
                  <a:pt x="155" y="705"/>
                </a:cubicBezTo>
                <a:cubicBezTo>
                  <a:pt x="155" y="705"/>
                  <a:pt x="155" y="705"/>
                  <a:pt x="155" y="705"/>
                </a:cubicBezTo>
                <a:cubicBezTo>
                  <a:pt x="156" y="705"/>
                  <a:pt x="157" y="705"/>
                  <a:pt x="157" y="706"/>
                </a:cubicBezTo>
                <a:cubicBezTo>
                  <a:pt x="157" y="706"/>
                  <a:pt x="157" y="706"/>
                  <a:pt x="157" y="706"/>
                </a:cubicBezTo>
                <a:cubicBezTo>
                  <a:pt x="158" y="707"/>
                  <a:pt x="157" y="708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6" y="709"/>
                  <a:pt x="156" y="709"/>
                  <a:pt x="156" y="709"/>
                </a:cubicBezTo>
                <a:cubicBezTo>
                  <a:pt x="155" y="709"/>
                  <a:pt x="154" y="709"/>
                  <a:pt x="154" y="708"/>
                </a:cubicBezTo>
                <a:close/>
                <a:moveTo>
                  <a:pt x="462" y="708"/>
                </a:moveTo>
                <a:cubicBezTo>
                  <a:pt x="461" y="708"/>
                  <a:pt x="461" y="707"/>
                  <a:pt x="461" y="706"/>
                </a:cubicBezTo>
                <a:cubicBezTo>
                  <a:pt x="461" y="706"/>
                  <a:pt x="461" y="706"/>
                  <a:pt x="461" y="706"/>
                </a:cubicBezTo>
                <a:cubicBezTo>
                  <a:pt x="461" y="705"/>
                  <a:pt x="463" y="704"/>
                  <a:pt x="464" y="705"/>
                </a:cubicBezTo>
                <a:cubicBezTo>
                  <a:pt x="464" y="705"/>
                  <a:pt x="464" y="705"/>
                  <a:pt x="464" y="705"/>
                </a:cubicBezTo>
                <a:cubicBezTo>
                  <a:pt x="465" y="705"/>
                  <a:pt x="465" y="706"/>
                  <a:pt x="465" y="707"/>
                </a:cubicBezTo>
                <a:cubicBezTo>
                  <a:pt x="465" y="707"/>
                  <a:pt x="465" y="707"/>
                  <a:pt x="465" y="707"/>
                </a:cubicBezTo>
                <a:cubicBezTo>
                  <a:pt x="464" y="708"/>
                  <a:pt x="464" y="708"/>
                  <a:pt x="463" y="708"/>
                </a:cubicBezTo>
                <a:cubicBezTo>
                  <a:pt x="463" y="708"/>
                  <a:pt x="463" y="708"/>
                  <a:pt x="463" y="708"/>
                </a:cubicBezTo>
                <a:cubicBezTo>
                  <a:pt x="463" y="708"/>
                  <a:pt x="462" y="708"/>
                  <a:pt x="462" y="708"/>
                </a:cubicBezTo>
                <a:close/>
                <a:moveTo>
                  <a:pt x="149" y="697"/>
                </a:moveTo>
                <a:cubicBezTo>
                  <a:pt x="148" y="696"/>
                  <a:pt x="149" y="695"/>
                  <a:pt x="150" y="694"/>
                </a:cubicBezTo>
                <a:cubicBezTo>
                  <a:pt x="150" y="694"/>
                  <a:pt x="150" y="694"/>
                  <a:pt x="150" y="694"/>
                </a:cubicBezTo>
                <a:cubicBezTo>
                  <a:pt x="151" y="694"/>
                  <a:pt x="152" y="694"/>
                  <a:pt x="152" y="695"/>
                </a:cubicBezTo>
                <a:cubicBezTo>
                  <a:pt x="152" y="695"/>
                  <a:pt x="152" y="695"/>
                  <a:pt x="152" y="695"/>
                </a:cubicBezTo>
                <a:cubicBezTo>
                  <a:pt x="153" y="696"/>
                  <a:pt x="152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1" y="698"/>
                  <a:pt x="151" y="698"/>
                  <a:pt x="151" y="698"/>
                </a:cubicBezTo>
                <a:cubicBezTo>
                  <a:pt x="150" y="698"/>
                  <a:pt x="149" y="698"/>
                  <a:pt x="149" y="697"/>
                </a:cubicBezTo>
                <a:close/>
                <a:moveTo>
                  <a:pt x="467" y="697"/>
                </a:moveTo>
                <a:cubicBezTo>
                  <a:pt x="466" y="697"/>
                  <a:pt x="466" y="696"/>
                  <a:pt x="466" y="695"/>
                </a:cubicBezTo>
                <a:cubicBezTo>
                  <a:pt x="466" y="695"/>
                  <a:pt x="466" y="695"/>
                  <a:pt x="466" y="695"/>
                </a:cubicBezTo>
                <a:cubicBezTo>
                  <a:pt x="467" y="694"/>
                  <a:pt x="468" y="693"/>
                  <a:pt x="469" y="694"/>
                </a:cubicBezTo>
                <a:cubicBezTo>
                  <a:pt x="469" y="694"/>
                  <a:pt x="469" y="694"/>
                  <a:pt x="469" y="694"/>
                </a:cubicBezTo>
                <a:cubicBezTo>
                  <a:pt x="470" y="694"/>
                  <a:pt x="470" y="695"/>
                  <a:pt x="470" y="696"/>
                </a:cubicBezTo>
                <a:cubicBezTo>
                  <a:pt x="470" y="696"/>
                  <a:pt x="470" y="696"/>
                  <a:pt x="470" y="696"/>
                </a:cubicBezTo>
                <a:cubicBezTo>
                  <a:pt x="469" y="697"/>
                  <a:pt x="469" y="698"/>
                  <a:pt x="468" y="698"/>
                </a:cubicBezTo>
                <a:cubicBezTo>
                  <a:pt x="468" y="698"/>
                  <a:pt x="468" y="698"/>
                  <a:pt x="468" y="698"/>
                </a:cubicBezTo>
                <a:cubicBezTo>
                  <a:pt x="468" y="698"/>
                  <a:pt x="467" y="698"/>
                  <a:pt x="467" y="697"/>
                </a:cubicBezTo>
                <a:close/>
                <a:moveTo>
                  <a:pt x="144" y="686"/>
                </a:moveTo>
                <a:cubicBezTo>
                  <a:pt x="143" y="685"/>
                  <a:pt x="144" y="684"/>
                  <a:pt x="145" y="683"/>
                </a:cubicBezTo>
                <a:cubicBezTo>
                  <a:pt x="145" y="683"/>
                  <a:pt x="145" y="683"/>
                  <a:pt x="145" y="683"/>
                </a:cubicBezTo>
                <a:cubicBezTo>
                  <a:pt x="146" y="683"/>
                  <a:pt x="147" y="683"/>
                  <a:pt x="147" y="684"/>
                </a:cubicBezTo>
                <a:cubicBezTo>
                  <a:pt x="147" y="684"/>
                  <a:pt x="147" y="684"/>
                  <a:pt x="147" y="684"/>
                </a:cubicBezTo>
                <a:cubicBezTo>
                  <a:pt x="148" y="685"/>
                  <a:pt x="147" y="687"/>
                  <a:pt x="146" y="687"/>
                </a:cubicBezTo>
                <a:cubicBezTo>
                  <a:pt x="146" y="687"/>
                  <a:pt x="146" y="687"/>
                  <a:pt x="146" y="687"/>
                </a:cubicBezTo>
                <a:cubicBezTo>
                  <a:pt x="146" y="687"/>
                  <a:pt x="146" y="687"/>
                  <a:pt x="145" y="687"/>
                </a:cubicBezTo>
                <a:cubicBezTo>
                  <a:pt x="145" y="687"/>
                  <a:pt x="145" y="687"/>
                  <a:pt x="145" y="687"/>
                </a:cubicBezTo>
                <a:cubicBezTo>
                  <a:pt x="145" y="687"/>
                  <a:pt x="144" y="687"/>
                  <a:pt x="144" y="686"/>
                </a:cubicBezTo>
                <a:close/>
                <a:moveTo>
                  <a:pt x="472" y="687"/>
                </a:moveTo>
                <a:cubicBezTo>
                  <a:pt x="471" y="686"/>
                  <a:pt x="471" y="685"/>
                  <a:pt x="471" y="684"/>
                </a:cubicBezTo>
                <a:cubicBezTo>
                  <a:pt x="471" y="684"/>
                  <a:pt x="471" y="684"/>
                  <a:pt x="471" y="684"/>
                </a:cubicBezTo>
                <a:cubicBezTo>
                  <a:pt x="472" y="683"/>
                  <a:pt x="473" y="682"/>
                  <a:pt x="474" y="683"/>
                </a:cubicBezTo>
                <a:cubicBezTo>
                  <a:pt x="474" y="683"/>
                  <a:pt x="474" y="683"/>
                  <a:pt x="474" y="683"/>
                </a:cubicBezTo>
                <a:cubicBezTo>
                  <a:pt x="475" y="683"/>
                  <a:pt x="475" y="685"/>
                  <a:pt x="475" y="686"/>
                </a:cubicBezTo>
                <a:cubicBezTo>
                  <a:pt x="475" y="686"/>
                  <a:pt x="475" y="686"/>
                  <a:pt x="475" y="686"/>
                </a:cubicBezTo>
                <a:cubicBezTo>
                  <a:pt x="474" y="686"/>
                  <a:pt x="474" y="687"/>
                  <a:pt x="473" y="687"/>
                </a:cubicBezTo>
                <a:cubicBezTo>
                  <a:pt x="473" y="687"/>
                  <a:pt x="473" y="687"/>
                  <a:pt x="473" y="687"/>
                </a:cubicBezTo>
                <a:cubicBezTo>
                  <a:pt x="473" y="687"/>
                  <a:pt x="472" y="687"/>
                  <a:pt x="472" y="687"/>
                </a:cubicBezTo>
                <a:close/>
                <a:moveTo>
                  <a:pt x="139" y="675"/>
                </a:moveTo>
                <a:cubicBezTo>
                  <a:pt x="138" y="674"/>
                  <a:pt x="139" y="673"/>
                  <a:pt x="140" y="673"/>
                </a:cubicBezTo>
                <a:cubicBezTo>
                  <a:pt x="140" y="673"/>
                  <a:pt x="140" y="673"/>
                  <a:pt x="140" y="673"/>
                </a:cubicBezTo>
                <a:cubicBezTo>
                  <a:pt x="141" y="672"/>
                  <a:pt x="142" y="673"/>
                  <a:pt x="142" y="674"/>
                </a:cubicBezTo>
                <a:cubicBezTo>
                  <a:pt x="142" y="674"/>
                  <a:pt x="142" y="674"/>
                  <a:pt x="142" y="674"/>
                </a:cubicBezTo>
                <a:cubicBezTo>
                  <a:pt x="143" y="675"/>
                  <a:pt x="142" y="676"/>
                  <a:pt x="141" y="676"/>
                </a:cubicBezTo>
                <a:cubicBezTo>
                  <a:pt x="141" y="676"/>
                  <a:pt x="141" y="676"/>
                  <a:pt x="141" y="676"/>
                </a:cubicBezTo>
                <a:cubicBezTo>
                  <a:pt x="141" y="676"/>
                  <a:pt x="141" y="676"/>
                  <a:pt x="140" y="676"/>
                </a:cubicBezTo>
                <a:cubicBezTo>
                  <a:pt x="140" y="676"/>
                  <a:pt x="140" y="676"/>
                  <a:pt x="140" y="676"/>
                </a:cubicBezTo>
                <a:cubicBezTo>
                  <a:pt x="140" y="676"/>
                  <a:pt x="139" y="676"/>
                  <a:pt x="139" y="675"/>
                </a:cubicBezTo>
                <a:close/>
                <a:moveTo>
                  <a:pt x="477" y="676"/>
                </a:moveTo>
                <a:cubicBezTo>
                  <a:pt x="476" y="675"/>
                  <a:pt x="476" y="674"/>
                  <a:pt x="476" y="673"/>
                </a:cubicBezTo>
                <a:cubicBezTo>
                  <a:pt x="476" y="673"/>
                  <a:pt x="476" y="673"/>
                  <a:pt x="476" y="673"/>
                </a:cubicBezTo>
                <a:cubicBezTo>
                  <a:pt x="477" y="672"/>
                  <a:pt x="478" y="672"/>
                  <a:pt x="479" y="672"/>
                </a:cubicBezTo>
                <a:cubicBezTo>
                  <a:pt x="479" y="672"/>
                  <a:pt x="479" y="672"/>
                  <a:pt x="479" y="672"/>
                </a:cubicBezTo>
                <a:cubicBezTo>
                  <a:pt x="480" y="672"/>
                  <a:pt x="480" y="674"/>
                  <a:pt x="480" y="675"/>
                </a:cubicBezTo>
                <a:cubicBezTo>
                  <a:pt x="480" y="675"/>
                  <a:pt x="480" y="675"/>
                  <a:pt x="480" y="675"/>
                </a:cubicBezTo>
                <a:cubicBezTo>
                  <a:pt x="479" y="675"/>
                  <a:pt x="479" y="676"/>
                  <a:pt x="478" y="676"/>
                </a:cubicBezTo>
                <a:cubicBezTo>
                  <a:pt x="478" y="676"/>
                  <a:pt x="478" y="676"/>
                  <a:pt x="478" y="676"/>
                </a:cubicBezTo>
                <a:cubicBezTo>
                  <a:pt x="478" y="676"/>
                  <a:pt x="477" y="676"/>
                  <a:pt x="477" y="676"/>
                </a:cubicBezTo>
                <a:close/>
                <a:moveTo>
                  <a:pt x="134" y="664"/>
                </a:moveTo>
                <a:cubicBezTo>
                  <a:pt x="133" y="663"/>
                  <a:pt x="134" y="662"/>
                  <a:pt x="135" y="662"/>
                </a:cubicBezTo>
                <a:cubicBezTo>
                  <a:pt x="135" y="662"/>
                  <a:pt x="135" y="662"/>
                  <a:pt x="135" y="662"/>
                </a:cubicBezTo>
                <a:cubicBezTo>
                  <a:pt x="136" y="661"/>
                  <a:pt x="137" y="662"/>
                  <a:pt x="137" y="663"/>
                </a:cubicBezTo>
                <a:cubicBezTo>
                  <a:pt x="137" y="663"/>
                  <a:pt x="137" y="663"/>
                  <a:pt x="137" y="663"/>
                </a:cubicBezTo>
                <a:cubicBezTo>
                  <a:pt x="138" y="664"/>
                  <a:pt x="137" y="665"/>
                  <a:pt x="136" y="665"/>
                </a:cubicBezTo>
                <a:cubicBezTo>
                  <a:pt x="136" y="665"/>
                  <a:pt x="136" y="665"/>
                  <a:pt x="136" y="665"/>
                </a:cubicBezTo>
                <a:cubicBezTo>
                  <a:pt x="136" y="665"/>
                  <a:pt x="136" y="666"/>
                  <a:pt x="135" y="666"/>
                </a:cubicBezTo>
                <a:cubicBezTo>
                  <a:pt x="135" y="666"/>
                  <a:pt x="135" y="666"/>
                  <a:pt x="135" y="666"/>
                </a:cubicBezTo>
                <a:cubicBezTo>
                  <a:pt x="135" y="666"/>
                  <a:pt x="134" y="665"/>
                  <a:pt x="134" y="664"/>
                </a:cubicBezTo>
                <a:close/>
                <a:moveTo>
                  <a:pt x="482" y="665"/>
                </a:moveTo>
                <a:cubicBezTo>
                  <a:pt x="481" y="664"/>
                  <a:pt x="481" y="663"/>
                  <a:pt x="481" y="662"/>
                </a:cubicBezTo>
                <a:cubicBezTo>
                  <a:pt x="481" y="662"/>
                  <a:pt x="481" y="662"/>
                  <a:pt x="481" y="662"/>
                </a:cubicBezTo>
                <a:cubicBezTo>
                  <a:pt x="482" y="661"/>
                  <a:pt x="483" y="661"/>
                  <a:pt x="484" y="661"/>
                </a:cubicBezTo>
                <a:cubicBezTo>
                  <a:pt x="484" y="661"/>
                  <a:pt x="484" y="661"/>
                  <a:pt x="484" y="661"/>
                </a:cubicBezTo>
                <a:cubicBezTo>
                  <a:pt x="485" y="662"/>
                  <a:pt x="485" y="663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ubicBezTo>
                  <a:pt x="485" y="665"/>
                  <a:pt x="484" y="665"/>
                  <a:pt x="483" y="665"/>
                </a:cubicBezTo>
                <a:cubicBezTo>
                  <a:pt x="483" y="665"/>
                  <a:pt x="483" y="665"/>
                  <a:pt x="483" y="665"/>
                </a:cubicBezTo>
                <a:cubicBezTo>
                  <a:pt x="483" y="665"/>
                  <a:pt x="482" y="665"/>
                  <a:pt x="482" y="665"/>
                </a:cubicBezTo>
                <a:close/>
                <a:moveTo>
                  <a:pt x="128" y="654"/>
                </a:moveTo>
                <a:cubicBezTo>
                  <a:pt x="128" y="653"/>
                  <a:pt x="128" y="651"/>
                  <a:pt x="129" y="651"/>
                </a:cubicBezTo>
                <a:cubicBezTo>
                  <a:pt x="129" y="651"/>
                  <a:pt x="129" y="651"/>
                  <a:pt x="129" y="651"/>
                </a:cubicBezTo>
                <a:cubicBezTo>
                  <a:pt x="130" y="650"/>
                  <a:pt x="132" y="651"/>
                  <a:pt x="132" y="652"/>
                </a:cubicBezTo>
                <a:cubicBezTo>
                  <a:pt x="132" y="652"/>
                  <a:pt x="132" y="652"/>
                  <a:pt x="132" y="652"/>
                </a:cubicBezTo>
                <a:cubicBezTo>
                  <a:pt x="133" y="653"/>
                  <a:pt x="132" y="654"/>
                  <a:pt x="131" y="654"/>
                </a:cubicBezTo>
                <a:cubicBezTo>
                  <a:pt x="131" y="654"/>
                  <a:pt x="131" y="654"/>
                  <a:pt x="131" y="654"/>
                </a:cubicBezTo>
                <a:cubicBezTo>
                  <a:pt x="131" y="655"/>
                  <a:pt x="131" y="655"/>
                  <a:pt x="130" y="655"/>
                </a:cubicBezTo>
                <a:cubicBezTo>
                  <a:pt x="130" y="655"/>
                  <a:pt x="130" y="655"/>
                  <a:pt x="130" y="655"/>
                </a:cubicBezTo>
                <a:cubicBezTo>
                  <a:pt x="130" y="655"/>
                  <a:pt x="129" y="654"/>
                  <a:pt x="128" y="654"/>
                </a:cubicBezTo>
                <a:close/>
                <a:moveTo>
                  <a:pt x="487" y="654"/>
                </a:moveTo>
                <a:cubicBezTo>
                  <a:pt x="486" y="653"/>
                  <a:pt x="486" y="652"/>
                  <a:pt x="486" y="651"/>
                </a:cubicBezTo>
                <a:cubicBezTo>
                  <a:pt x="486" y="651"/>
                  <a:pt x="486" y="651"/>
                  <a:pt x="486" y="651"/>
                </a:cubicBezTo>
                <a:cubicBezTo>
                  <a:pt x="487" y="650"/>
                  <a:pt x="488" y="650"/>
                  <a:pt x="489" y="650"/>
                </a:cubicBezTo>
                <a:cubicBezTo>
                  <a:pt x="489" y="650"/>
                  <a:pt x="489" y="650"/>
                  <a:pt x="489" y="650"/>
                </a:cubicBezTo>
                <a:cubicBezTo>
                  <a:pt x="490" y="651"/>
                  <a:pt x="490" y="652"/>
                  <a:pt x="490" y="653"/>
                </a:cubicBezTo>
                <a:cubicBezTo>
                  <a:pt x="490" y="653"/>
                  <a:pt x="490" y="653"/>
                  <a:pt x="490" y="653"/>
                </a:cubicBezTo>
                <a:cubicBezTo>
                  <a:pt x="490" y="654"/>
                  <a:pt x="489" y="654"/>
                  <a:pt x="488" y="654"/>
                </a:cubicBezTo>
                <a:cubicBezTo>
                  <a:pt x="488" y="654"/>
                  <a:pt x="488" y="654"/>
                  <a:pt x="488" y="654"/>
                </a:cubicBezTo>
                <a:cubicBezTo>
                  <a:pt x="488" y="654"/>
                  <a:pt x="488" y="654"/>
                  <a:pt x="487" y="654"/>
                </a:cubicBezTo>
                <a:close/>
                <a:moveTo>
                  <a:pt x="123" y="643"/>
                </a:moveTo>
                <a:cubicBezTo>
                  <a:pt x="123" y="642"/>
                  <a:pt x="123" y="640"/>
                  <a:pt x="124" y="640"/>
                </a:cubicBezTo>
                <a:cubicBezTo>
                  <a:pt x="124" y="640"/>
                  <a:pt x="124" y="640"/>
                  <a:pt x="124" y="640"/>
                </a:cubicBezTo>
                <a:cubicBezTo>
                  <a:pt x="125" y="640"/>
                  <a:pt x="127" y="640"/>
                  <a:pt x="127" y="641"/>
                </a:cubicBezTo>
                <a:cubicBezTo>
                  <a:pt x="127" y="641"/>
                  <a:pt x="127" y="641"/>
                  <a:pt x="127" y="641"/>
                </a:cubicBezTo>
                <a:cubicBezTo>
                  <a:pt x="127" y="642"/>
                  <a:pt x="127" y="643"/>
                  <a:pt x="126" y="644"/>
                </a:cubicBezTo>
                <a:cubicBezTo>
                  <a:pt x="126" y="644"/>
                  <a:pt x="126" y="644"/>
                  <a:pt x="126" y="644"/>
                </a:cubicBezTo>
                <a:cubicBezTo>
                  <a:pt x="126" y="644"/>
                  <a:pt x="126" y="644"/>
                  <a:pt x="125" y="644"/>
                </a:cubicBezTo>
                <a:cubicBezTo>
                  <a:pt x="125" y="644"/>
                  <a:pt x="125" y="644"/>
                  <a:pt x="125" y="644"/>
                </a:cubicBezTo>
                <a:cubicBezTo>
                  <a:pt x="124" y="644"/>
                  <a:pt x="124" y="643"/>
                  <a:pt x="123" y="643"/>
                </a:cubicBezTo>
                <a:close/>
                <a:moveTo>
                  <a:pt x="492" y="643"/>
                </a:moveTo>
                <a:cubicBezTo>
                  <a:pt x="491" y="643"/>
                  <a:pt x="491" y="641"/>
                  <a:pt x="491" y="640"/>
                </a:cubicBezTo>
                <a:cubicBezTo>
                  <a:pt x="491" y="640"/>
                  <a:pt x="491" y="640"/>
                  <a:pt x="491" y="640"/>
                </a:cubicBezTo>
                <a:cubicBezTo>
                  <a:pt x="492" y="639"/>
                  <a:pt x="493" y="639"/>
                  <a:pt x="494" y="639"/>
                </a:cubicBezTo>
                <a:cubicBezTo>
                  <a:pt x="494" y="639"/>
                  <a:pt x="494" y="639"/>
                  <a:pt x="494" y="639"/>
                </a:cubicBezTo>
                <a:cubicBezTo>
                  <a:pt x="495" y="640"/>
                  <a:pt x="495" y="641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3"/>
                  <a:pt x="494" y="643"/>
                  <a:pt x="493" y="643"/>
                </a:cubicBezTo>
                <a:cubicBezTo>
                  <a:pt x="493" y="643"/>
                  <a:pt x="493" y="643"/>
                  <a:pt x="493" y="643"/>
                </a:cubicBezTo>
                <a:cubicBezTo>
                  <a:pt x="493" y="643"/>
                  <a:pt x="493" y="643"/>
                  <a:pt x="492" y="643"/>
                </a:cubicBezTo>
                <a:close/>
                <a:moveTo>
                  <a:pt x="118" y="632"/>
                </a:moveTo>
                <a:cubicBezTo>
                  <a:pt x="118" y="631"/>
                  <a:pt x="118" y="630"/>
                  <a:pt x="119" y="629"/>
                </a:cubicBezTo>
                <a:cubicBezTo>
                  <a:pt x="119" y="629"/>
                  <a:pt x="119" y="629"/>
                  <a:pt x="119" y="629"/>
                </a:cubicBezTo>
                <a:cubicBezTo>
                  <a:pt x="120" y="629"/>
                  <a:pt x="121" y="629"/>
                  <a:pt x="122" y="630"/>
                </a:cubicBezTo>
                <a:cubicBezTo>
                  <a:pt x="122" y="630"/>
                  <a:pt x="122" y="630"/>
                  <a:pt x="122" y="630"/>
                </a:cubicBezTo>
                <a:cubicBezTo>
                  <a:pt x="122" y="631"/>
                  <a:pt x="122" y="632"/>
                  <a:pt x="121" y="633"/>
                </a:cubicBezTo>
                <a:cubicBezTo>
                  <a:pt x="121" y="633"/>
                  <a:pt x="121" y="633"/>
                  <a:pt x="121" y="633"/>
                </a:cubicBezTo>
                <a:cubicBezTo>
                  <a:pt x="121" y="633"/>
                  <a:pt x="120" y="633"/>
                  <a:pt x="120" y="633"/>
                </a:cubicBezTo>
                <a:cubicBezTo>
                  <a:pt x="120" y="633"/>
                  <a:pt x="120" y="633"/>
                  <a:pt x="120" y="633"/>
                </a:cubicBezTo>
                <a:cubicBezTo>
                  <a:pt x="119" y="633"/>
                  <a:pt x="119" y="632"/>
                  <a:pt x="118" y="632"/>
                </a:cubicBezTo>
                <a:close/>
                <a:moveTo>
                  <a:pt x="497" y="632"/>
                </a:moveTo>
                <a:cubicBezTo>
                  <a:pt x="496" y="632"/>
                  <a:pt x="496" y="630"/>
                  <a:pt x="496" y="629"/>
                </a:cubicBezTo>
                <a:cubicBezTo>
                  <a:pt x="496" y="629"/>
                  <a:pt x="496" y="629"/>
                  <a:pt x="496" y="629"/>
                </a:cubicBezTo>
                <a:cubicBezTo>
                  <a:pt x="497" y="628"/>
                  <a:pt x="498" y="628"/>
                  <a:pt x="499" y="629"/>
                </a:cubicBezTo>
                <a:cubicBezTo>
                  <a:pt x="499" y="629"/>
                  <a:pt x="499" y="629"/>
                  <a:pt x="499" y="629"/>
                </a:cubicBezTo>
                <a:cubicBezTo>
                  <a:pt x="500" y="629"/>
                  <a:pt x="501" y="630"/>
                  <a:pt x="500" y="631"/>
                </a:cubicBezTo>
                <a:cubicBezTo>
                  <a:pt x="500" y="631"/>
                  <a:pt x="500" y="631"/>
                  <a:pt x="500" y="631"/>
                </a:cubicBezTo>
                <a:cubicBezTo>
                  <a:pt x="500" y="632"/>
                  <a:pt x="499" y="632"/>
                  <a:pt x="498" y="632"/>
                </a:cubicBezTo>
                <a:cubicBezTo>
                  <a:pt x="498" y="632"/>
                  <a:pt x="498" y="632"/>
                  <a:pt x="498" y="632"/>
                </a:cubicBezTo>
                <a:cubicBezTo>
                  <a:pt x="498" y="632"/>
                  <a:pt x="498" y="632"/>
                  <a:pt x="497" y="632"/>
                </a:cubicBezTo>
                <a:close/>
                <a:moveTo>
                  <a:pt x="113" y="621"/>
                </a:moveTo>
                <a:cubicBezTo>
                  <a:pt x="113" y="620"/>
                  <a:pt x="113" y="619"/>
                  <a:pt x="114" y="618"/>
                </a:cubicBezTo>
                <a:cubicBezTo>
                  <a:pt x="114" y="618"/>
                  <a:pt x="114" y="618"/>
                  <a:pt x="114" y="618"/>
                </a:cubicBezTo>
                <a:cubicBezTo>
                  <a:pt x="115" y="618"/>
                  <a:pt x="116" y="618"/>
                  <a:pt x="117" y="619"/>
                </a:cubicBezTo>
                <a:cubicBezTo>
                  <a:pt x="117" y="619"/>
                  <a:pt x="117" y="619"/>
                  <a:pt x="117" y="619"/>
                </a:cubicBezTo>
                <a:cubicBezTo>
                  <a:pt x="117" y="620"/>
                  <a:pt x="117" y="621"/>
                  <a:pt x="116" y="622"/>
                </a:cubicBezTo>
                <a:cubicBezTo>
                  <a:pt x="116" y="622"/>
                  <a:pt x="116" y="622"/>
                  <a:pt x="116" y="622"/>
                </a:cubicBezTo>
                <a:cubicBezTo>
                  <a:pt x="116" y="622"/>
                  <a:pt x="115" y="622"/>
                  <a:pt x="115" y="622"/>
                </a:cubicBezTo>
                <a:cubicBezTo>
                  <a:pt x="115" y="622"/>
                  <a:pt x="115" y="622"/>
                  <a:pt x="115" y="622"/>
                </a:cubicBezTo>
                <a:cubicBezTo>
                  <a:pt x="114" y="622"/>
                  <a:pt x="114" y="622"/>
                  <a:pt x="113" y="621"/>
                </a:cubicBezTo>
                <a:close/>
                <a:moveTo>
                  <a:pt x="502" y="621"/>
                </a:moveTo>
                <a:cubicBezTo>
                  <a:pt x="501" y="621"/>
                  <a:pt x="501" y="620"/>
                  <a:pt x="502" y="619"/>
                </a:cubicBezTo>
                <a:cubicBezTo>
                  <a:pt x="502" y="619"/>
                  <a:pt x="502" y="619"/>
                  <a:pt x="502" y="619"/>
                </a:cubicBezTo>
                <a:cubicBezTo>
                  <a:pt x="502" y="618"/>
                  <a:pt x="503" y="617"/>
                  <a:pt x="504" y="618"/>
                </a:cubicBezTo>
                <a:cubicBezTo>
                  <a:pt x="504" y="618"/>
                  <a:pt x="504" y="618"/>
                  <a:pt x="504" y="618"/>
                </a:cubicBezTo>
                <a:cubicBezTo>
                  <a:pt x="505" y="618"/>
                  <a:pt x="506" y="619"/>
                  <a:pt x="505" y="620"/>
                </a:cubicBezTo>
                <a:cubicBezTo>
                  <a:pt x="505" y="620"/>
                  <a:pt x="505" y="620"/>
                  <a:pt x="505" y="620"/>
                </a:cubicBezTo>
                <a:cubicBezTo>
                  <a:pt x="505" y="621"/>
                  <a:pt x="504" y="621"/>
                  <a:pt x="503" y="621"/>
                </a:cubicBezTo>
                <a:cubicBezTo>
                  <a:pt x="503" y="621"/>
                  <a:pt x="503" y="621"/>
                  <a:pt x="503" y="621"/>
                </a:cubicBezTo>
                <a:cubicBezTo>
                  <a:pt x="503" y="621"/>
                  <a:pt x="503" y="621"/>
                  <a:pt x="502" y="621"/>
                </a:cubicBezTo>
                <a:close/>
                <a:moveTo>
                  <a:pt x="108" y="610"/>
                </a:moveTo>
                <a:cubicBezTo>
                  <a:pt x="108" y="609"/>
                  <a:pt x="108" y="608"/>
                  <a:pt x="109" y="607"/>
                </a:cubicBezTo>
                <a:cubicBezTo>
                  <a:pt x="109" y="607"/>
                  <a:pt x="109" y="607"/>
                  <a:pt x="109" y="607"/>
                </a:cubicBezTo>
                <a:cubicBezTo>
                  <a:pt x="110" y="607"/>
                  <a:pt x="111" y="607"/>
                  <a:pt x="112" y="608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2" y="609"/>
                  <a:pt x="112" y="611"/>
                  <a:pt x="111" y="611"/>
                </a:cubicBezTo>
                <a:cubicBezTo>
                  <a:pt x="111" y="611"/>
                  <a:pt x="111" y="611"/>
                  <a:pt x="111" y="611"/>
                </a:cubicBezTo>
                <a:cubicBezTo>
                  <a:pt x="111" y="611"/>
                  <a:pt x="110" y="611"/>
                  <a:pt x="110" y="611"/>
                </a:cubicBezTo>
                <a:cubicBezTo>
                  <a:pt x="110" y="611"/>
                  <a:pt x="110" y="611"/>
                  <a:pt x="110" y="611"/>
                </a:cubicBezTo>
                <a:cubicBezTo>
                  <a:pt x="109" y="611"/>
                  <a:pt x="109" y="611"/>
                  <a:pt x="108" y="610"/>
                </a:cubicBezTo>
                <a:close/>
                <a:moveTo>
                  <a:pt x="508" y="610"/>
                </a:moveTo>
                <a:cubicBezTo>
                  <a:pt x="507" y="610"/>
                  <a:pt x="506" y="609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7" y="607"/>
                  <a:pt x="508" y="606"/>
                  <a:pt x="509" y="607"/>
                </a:cubicBezTo>
                <a:cubicBezTo>
                  <a:pt x="509" y="607"/>
                  <a:pt x="509" y="607"/>
                  <a:pt x="509" y="607"/>
                </a:cubicBezTo>
                <a:cubicBezTo>
                  <a:pt x="510" y="607"/>
                  <a:pt x="511" y="608"/>
                  <a:pt x="510" y="609"/>
                </a:cubicBezTo>
                <a:cubicBezTo>
                  <a:pt x="510" y="609"/>
                  <a:pt x="510" y="609"/>
                  <a:pt x="510" y="609"/>
                </a:cubicBezTo>
                <a:cubicBezTo>
                  <a:pt x="510" y="610"/>
                  <a:pt x="509" y="611"/>
                  <a:pt x="508" y="611"/>
                </a:cubicBezTo>
                <a:cubicBezTo>
                  <a:pt x="508" y="611"/>
                  <a:pt x="508" y="611"/>
                  <a:pt x="508" y="611"/>
                </a:cubicBezTo>
                <a:cubicBezTo>
                  <a:pt x="508" y="611"/>
                  <a:pt x="508" y="611"/>
                  <a:pt x="508" y="610"/>
                </a:cubicBezTo>
                <a:close/>
                <a:moveTo>
                  <a:pt x="103" y="599"/>
                </a:moveTo>
                <a:cubicBezTo>
                  <a:pt x="103" y="598"/>
                  <a:pt x="103" y="597"/>
                  <a:pt x="104" y="596"/>
                </a:cubicBezTo>
                <a:cubicBezTo>
                  <a:pt x="104" y="596"/>
                  <a:pt x="104" y="596"/>
                  <a:pt x="104" y="596"/>
                </a:cubicBezTo>
                <a:cubicBezTo>
                  <a:pt x="105" y="596"/>
                  <a:pt x="106" y="596"/>
                  <a:pt x="107" y="597"/>
                </a:cubicBezTo>
                <a:cubicBezTo>
                  <a:pt x="107" y="597"/>
                  <a:pt x="107" y="597"/>
                  <a:pt x="107" y="597"/>
                </a:cubicBezTo>
                <a:cubicBezTo>
                  <a:pt x="107" y="598"/>
                  <a:pt x="107" y="600"/>
                  <a:pt x="106" y="600"/>
                </a:cubicBezTo>
                <a:cubicBezTo>
                  <a:pt x="106" y="600"/>
                  <a:pt x="106" y="600"/>
                  <a:pt x="106" y="600"/>
                </a:cubicBezTo>
                <a:cubicBezTo>
                  <a:pt x="106" y="600"/>
                  <a:pt x="105" y="600"/>
                  <a:pt x="105" y="600"/>
                </a:cubicBezTo>
                <a:cubicBezTo>
                  <a:pt x="105" y="600"/>
                  <a:pt x="105" y="600"/>
                  <a:pt x="105" y="600"/>
                </a:cubicBezTo>
                <a:cubicBezTo>
                  <a:pt x="104" y="600"/>
                  <a:pt x="103" y="600"/>
                  <a:pt x="103" y="599"/>
                </a:cubicBezTo>
                <a:close/>
                <a:moveTo>
                  <a:pt x="513" y="599"/>
                </a:moveTo>
                <a:cubicBezTo>
                  <a:pt x="512" y="599"/>
                  <a:pt x="511" y="598"/>
                  <a:pt x="512" y="597"/>
                </a:cubicBezTo>
                <a:cubicBezTo>
                  <a:pt x="512" y="597"/>
                  <a:pt x="512" y="597"/>
                  <a:pt x="512" y="597"/>
                </a:cubicBezTo>
                <a:cubicBezTo>
                  <a:pt x="512" y="596"/>
                  <a:pt x="513" y="595"/>
                  <a:pt x="514" y="596"/>
                </a:cubicBezTo>
                <a:cubicBezTo>
                  <a:pt x="514" y="596"/>
                  <a:pt x="514" y="596"/>
                  <a:pt x="514" y="596"/>
                </a:cubicBezTo>
                <a:cubicBezTo>
                  <a:pt x="515" y="596"/>
                  <a:pt x="516" y="598"/>
                  <a:pt x="515" y="599"/>
                </a:cubicBezTo>
                <a:cubicBezTo>
                  <a:pt x="515" y="599"/>
                  <a:pt x="515" y="599"/>
                  <a:pt x="515" y="599"/>
                </a:cubicBezTo>
                <a:cubicBezTo>
                  <a:pt x="515" y="599"/>
                  <a:pt x="514" y="600"/>
                  <a:pt x="513" y="600"/>
                </a:cubicBezTo>
                <a:cubicBezTo>
                  <a:pt x="513" y="600"/>
                  <a:pt x="513" y="600"/>
                  <a:pt x="513" y="600"/>
                </a:cubicBezTo>
                <a:cubicBezTo>
                  <a:pt x="513" y="600"/>
                  <a:pt x="513" y="600"/>
                  <a:pt x="513" y="599"/>
                </a:cubicBezTo>
                <a:close/>
                <a:moveTo>
                  <a:pt x="98" y="588"/>
                </a:moveTo>
                <a:cubicBezTo>
                  <a:pt x="98" y="587"/>
                  <a:pt x="98" y="586"/>
                  <a:pt x="99" y="586"/>
                </a:cubicBezTo>
                <a:cubicBezTo>
                  <a:pt x="99" y="586"/>
                  <a:pt x="99" y="586"/>
                  <a:pt x="99" y="586"/>
                </a:cubicBezTo>
                <a:cubicBezTo>
                  <a:pt x="100" y="585"/>
                  <a:pt x="101" y="586"/>
                  <a:pt x="102" y="587"/>
                </a:cubicBezTo>
                <a:cubicBezTo>
                  <a:pt x="102" y="587"/>
                  <a:pt x="102" y="587"/>
                  <a:pt x="102" y="587"/>
                </a:cubicBezTo>
                <a:cubicBezTo>
                  <a:pt x="102" y="588"/>
                  <a:pt x="102" y="589"/>
                  <a:pt x="101" y="589"/>
                </a:cubicBezTo>
                <a:cubicBezTo>
                  <a:pt x="101" y="589"/>
                  <a:pt x="101" y="589"/>
                  <a:pt x="101" y="589"/>
                </a:cubicBezTo>
                <a:cubicBezTo>
                  <a:pt x="100" y="589"/>
                  <a:pt x="100" y="589"/>
                  <a:pt x="100" y="589"/>
                </a:cubicBezTo>
                <a:cubicBezTo>
                  <a:pt x="100" y="589"/>
                  <a:pt x="100" y="589"/>
                  <a:pt x="100" y="589"/>
                </a:cubicBezTo>
                <a:cubicBezTo>
                  <a:pt x="99" y="589"/>
                  <a:pt x="98" y="589"/>
                  <a:pt x="98" y="588"/>
                </a:cubicBezTo>
                <a:close/>
                <a:moveTo>
                  <a:pt x="518" y="589"/>
                </a:moveTo>
                <a:cubicBezTo>
                  <a:pt x="517" y="588"/>
                  <a:pt x="516" y="587"/>
                  <a:pt x="517" y="586"/>
                </a:cubicBezTo>
                <a:cubicBezTo>
                  <a:pt x="517" y="586"/>
                  <a:pt x="517" y="586"/>
                  <a:pt x="517" y="586"/>
                </a:cubicBezTo>
                <a:cubicBezTo>
                  <a:pt x="517" y="585"/>
                  <a:pt x="518" y="585"/>
                  <a:pt x="519" y="585"/>
                </a:cubicBezTo>
                <a:cubicBezTo>
                  <a:pt x="519" y="585"/>
                  <a:pt x="519" y="585"/>
                  <a:pt x="519" y="585"/>
                </a:cubicBezTo>
                <a:cubicBezTo>
                  <a:pt x="520" y="585"/>
                  <a:pt x="521" y="587"/>
                  <a:pt x="520" y="588"/>
                </a:cubicBezTo>
                <a:cubicBezTo>
                  <a:pt x="520" y="588"/>
                  <a:pt x="520" y="588"/>
                  <a:pt x="520" y="588"/>
                </a:cubicBezTo>
                <a:cubicBezTo>
                  <a:pt x="520" y="588"/>
                  <a:pt x="519" y="589"/>
                  <a:pt x="519" y="589"/>
                </a:cubicBezTo>
                <a:cubicBezTo>
                  <a:pt x="519" y="589"/>
                  <a:pt x="519" y="589"/>
                  <a:pt x="519" y="589"/>
                </a:cubicBezTo>
                <a:cubicBezTo>
                  <a:pt x="518" y="589"/>
                  <a:pt x="518" y="589"/>
                  <a:pt x="518" y="589"/>
                </a:cubicBezTo>
                <a:close/>
                <a:moveTo>
                  <a:pt x="93" y="577"/>
                </a:moveTo>
                <a:cubicBezTo>
                  <a:pt x="93" y="576"/>
                  <a:pt x="93" y="575"/>
                  <a:pt x="94" y="575"/>
                </a:cubicBezTo>
                <a:cubicBezTo>
                  <a:pt x="94" y="575"/>
                  <a:pt x="94" y="575"/>
                  <a:pt x="94" y="575"/>
                </a:cubicBezTo>
                <a:cubicBezTo>
                  <a:pt x="95" y="574"/>
                  <a:pt x="96" y="575"/>
                  <a:pt x="97" y="576"/>
                </a:cubicBezTo>
                <a:cubicBezTo>
                  <a:pt x="97" y="576"/>
                  <a:pt x="97" y="576"/>
                  <a:pt x="97" y="576"/>
                </a:cubicBezTo>
                <a:cubicBezTo>
                  <a:pt x="97" y="577"/>
                  <a:pt x="97" y="578"/>
                  <a:pt x="96" y="578"/>
                </a:cubicBezTo>
                <a:cubicBezTo>
                  <a:pt x="96" y="578"/>
                  <a:pt x="96" y="578"/>
                  <a:pt x="96" y="578"/>
                </a:cubicBezTo>
                <a:cubicBezTo>
                  <a:pt x="95" y="578"/>
                  <a:pt x="95" y="579"/>
                  <a:pt x="95" y="579"/>
                </a:cubicBezTo>
                <a:cubicBezTo>
                  <a:pt x="95" y="579"/>
                  <a:pt x="95" y="579"/>
                  <a:pt x="95" y="579"/>
                </a:cubicBezTo>
                <a:cubicBezTo>
                  <a:pt x="94" y="579"/>
                  <a:pt x="93" y="578"/>
                  <a:pt x="93" y="577"/>
                </a:cubicBezTo>
                <a:close/>
                <a:moveTo>
                  <a:pt x="523" y="578"/>
                </a:moveTo>
                <a:cubicBezTo>
                  <a:pt x="522" y="577"/>
                  <a:pt x="521" y="576"/>
                  <a:pt x="522" y="575"/>
                </a:cubicBezTo>
                <a:cubicBezTo>
                  <a:pt x="522" y="575"/>
                  <a:pt x="522" y="575"/>
                  <a:pt x="522" y="575"/>
                </a:cubicBezTo>
                <a:cubicBezTo>
                  <a:pt x="522" y="574"/>
                  <a:pt x="523" y="574"/>
                  <a:pt x="524" y="574"/>
                </a:cubicBezTo>
                <a:cubicBezTo>
                  <a:pt x="524" y="574"/>
                  <a:pt x="524" y="574"/>
                  <a:pt x="524" y="574"/>
                </a:cubicBezTo>
                <a:cubicBezTo>
                  <a:pt x="525" y="575"/>
                  <a:pt x="526" y="576"/>
                  <a:pt x="525" y="577"/>
                </a:cubicBezTo>
                <a:cubicBezTo>
                  <a:pt x="525" y="577"/>
                  <a:pt x="525" y="577"/>
                  <a:pt x="525" y="577"/>
                </a:cubicBezTo>
                <a:cubicBezTo>
                  <a:pt x="525" y="578"/>
                  <a:pt x="524" y="578"/>
                  <a:pt x="524" y="578"/>
                </a:cubicBezTo>
                <a:cubicBezTo>
                  <a:pt x="524" y="578"/>
                  <a:pt x="524" y="578"/>
                  <a:pt x="524" y="578"/>
                </a:cubicBezTo>
                <a:cubicBezTo>
                  <a:pt x="523" y="578"/>
                  <a:pt x="523" y="578"/>
                  <a:pt x="523" y="578"/>
                </a:cubicBezTo>
                <a:close/>
                <a:moveTo>
                  <a:pt x="88" y="566"/>
                </a:moveTo>
                <a:cubicBezTo>
                  <a:pt x="87" y="565"/>
                  <a:pt x="88" y="564"/>
                  <a:pt x="89" y="564"/>
                </a:cubicBezTo>
                <a:cubicBezTo>
                  <a:pt x="89" y="564"/>
                  <a:pt x="89" y="564"/>
                  <a:pt x="89" y="564"/>
                </a:cubicBezTo>
                <a:cubicBezTo>
                  <a:pt x="90" y="563"/>
                  <a:pt x="91" y="564"/>
                  <a:pt x="92" y="565"/>
                </a:cubicBezTo>
                <a:cubicBezTo>
                  <a:pt x="92" y="565"/>
                  <a:pt x="92" y="565"/>
                  <a:pt x="92" y="565"/>
                </a:cubicBezTo>
                <a:cubicBezTo>
                  <a:pt x="92" y="566"/>
                  <a:pt x="92" y="567"/>
                  <a:pt x="91" y="567"/>
                </a:cubicBezTo>
                <a:cubicBezTo>
                  <a:pt x="91" y="567"/>
                  <a:pt x="91" y="567"/>
                  <a:pt x="91" y="567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89" y="568"/>
                  <a:pt x="88" y="567"/>
                  <a:pt x="88" y="566"/>
                </a:cubicBezTo>
                <a:close/>
                <a:moveTo>
                  <a:pt x="528" y="567"/>
                </a:moveTo>
                <a:cubicBezTo>
                  <a:pt x="527" y="566"/>
                  <a:pt x="526" y="565"/>
                  <a:pt x="527" y="564"/>
                </a:cubicBezTo>
                <a:cubicBezTo>
                  <a:pt x="527" y="564"/>
                  <a:pt x="527" y="564"/>
                  <a:pt x="527" y="564"/>
                </a:cubicBezTo>
                <a:cubicBezTo>
                  <a:pt x="527" y="563"/>
                  <a:pt x="529" y="563"/>
                  <a:pt x="530" y="563"/>
                </a:cubicBezTo>
                <a:cubicBezTo>
                  <a:pt x="530" y="563"/>
                  <a:pt x="530" y="563"/>
                  <a:pt x="530" y="563"/>
                </a:cubicBezTo>
                <a:cubicBezTo>
                  <a:pt x="531" y="564"/>
                  <a:pt x="531" y="565"/>
                  <a:pt x="530" y="566"/>
                </a:cubicBezTo>
                <a:cubicBezTo>
                  <a:pt x="530" y="566"/>
                  <a:pt x="530" y="566"/>
                  <a:pt x="530" y="566"/>
                </a:cubicBezTo>
                <a:cubicBezTo>
                  <a:pt x="530" y="567"/>
                  <a:pt x="529" y="567"/>
                  <a:pt x="529" y="567"/>
                </a:cubicBezTo>
                <a:cubicBezTo>
                  <a:pt x="529" y="567"/>
                  <a:pt x="529" y="567"/>
                  <a:pt x="529" y="567"/>
                </a:cubicBezTo>
                <a:cubicBezTo>
                  <a:pt x="528" y="567"/>
                  <a:pt x="528" y="567"/>
                  <a:pt x="528" y="567"/>
                </a:cubicBezTo>
                <a:close/>
                <a:moveTo>
                  <a:pt x="83" y="556"/>
                </a:moveTo>
                <a:cubicBezTo>
                  <a:pt x="82" y="555"/>
                  <a:pt x="83" y="553"/>
                  <a:pt x="84" y="553"/>
                </a:cubicBezTo>
                <a:cubicBezTo>
                  <a:pt x="84" y="553"/>
                  <a:pt x="84" y="553"/>
                  <a:pt x="84" y="553"/>
                </a:cubicBezTo>
                <a:cubicBezTo>
                  <a:pt x="85" y="552"/>
                  <a:pt x="86" y="553"/>
                  <a:pt x="87" y="554"/>
                </a:cubicBezTo>
                <a:cubicBezTo>
                  <a:pt x="87" y="554"/>
                  <a:pt x="87" y="554"/>
                  <a:pt x="87" y="554"/>
                </a:cubicBezTo>
                <a:cubicBezTo>
                  <a:pt x="87" y="555"/>
                  <a:pt x="87" y="556"/>
                  <a:pt x="86" y="557"/>
                </a:cubicBezTo>
                <a:cubicBezTo>
                  <a:pt x="86" y="557"/>
                  <a:pt x="86" y="557"/>
                  <a:pt x="86" y="557"/>
                </a:cubicBezTo>
                <a:cubicBezTo>
                  <a:pt x="85" y="557"/>
                  <a:pt x="85" y="557"/>
                  <a:pt x="85" y="557"/>
                </a:cubicBezTo>
                <a:cubicBezTo>
                  <a:pt x="85" y="557"/>
                  <a:pt x="85" y="557"/>
                  <a:pt x="85" y="557"/>
                </a:cubicBezTo>
                <a:cubicBezTo>
                  <a:pt x="84" y="557"/>
                  <a:pt x="83" y="556"/>
                  <a:pt x="83" y="556"/>
                </a:cubicBezTo>
                <a:close/>
                <a:moveTo>
                  <a:pt x="533" y="556"/>
                </a:moveTo>
                <a:cubicBezTo>
                  <a:pt x="532" y="556"/>
                  <a:pt x="531" y="554"/>
                  <a:pt x="532" y="553"/>
                </a:cubicBezTo>
                <a:cubicBezTo>
                  <a:pt x="532" y="553"/>
                  <a:pt x="532" y="553"/>
                  <a:pt x="532" y="553"/>
                </a:cubicBezTo>
                <a:cubicBezTo>
                  <a:pt x="532" y="552"/>
                  <a:pt x="534" y="552"/>
                  <a:pt x="535" y="552"/>
                </a:cubicBezTo>
                <a:cubicBezTo>
                  <a:pt x="535" y="552"/>
                  <a:pt x="535" y="552"/>
                  <a:pt x="535" y="552"/>
                </a:cubicBezTo>
                <a:cubicBezTo>
                  <a:pt x="536" y="553"/>
                  <a:pt x="536" y="554"/>
                  <a:pt x="536" y="555"/>
                </a:cubicBezTo>
                <a:cubicBezTo>
                  <a:pt x="536" y="555"/>
                  <a:pt x="536" y="555"/>
                  <a:pt x="536" y="555"/>
                </a:cubicBezTo>
                <a:cubicBezTo>
                  <a:pt x="535" y="556"/>
                  <a:pt x="534" y="556"/>
                  <a:pt x="534" y="556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3" y="556"/>
                  <a:pt x="533" y="556"/>
                  <a:pt x="533" y="556"/>
                </a:cubicBezTo>
                <a:close/>
                <a:moveTo>
                  <a:pt x="78" y="545"/>
                </a:moveTo>
                <a:cubicBezTo>
                  <a:pt x="77" y="544"/>
                  <a:pt x="78" y="543"/>
                  <a:pt x="79" y="542"/>
                </a:cubicBezTo>
                <a:cubicBezTo>
                  <a:pt x="79" y="542"/>
                  <a:pt x="79" y="542"/>
                  <a:pt x="79" y="542"/>
                </a:cubicBezTo>
                <a:cubicBezTo>
                  <a:pt x="80" y="542"/>
                  <a:pt x="81" y="542"/>
                  <a:pt x="81" y="543"/>
                </a:cubicBezTo>
                <a:cubicBezTo>
                  <a:pt x="81" y="543"/>
                  <a:pt x="81" y="543"/>
                  <a:pt x="81" y="543"/>
                </a:cubicBezTo>
                <a:cubicBezTo>
                  <a:pt x="82" y="544"/>
                  <a:pt x="81" y="545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80" y="546"/>
                  <a:pt x="80" y="546"/>
                  <a:pt x="80" y="546"/>
                </a:cubicBezTo>
                <a:cubicBezTo>
                  <a:pt x="79" y="546"/>
                  <a:pt x="78" y="545"/>
                  <a:pt x="78" y="545"/>
                </a:cubicBezTo>
                <a:close/>
                <a:moveTo>
                  <a:pt x="538" y="545"/>
                </a:moveTo>
                <a:cubicBezTo>
                  <a:pt x="537" y="545"/>
                  <a:pt x="537" y="543"/>
                  <a:pt x="537" y="542"/>
                </a:cubicBezTo>
                <a:cubicBezTo>
                  <a:pt x="537" y="542"/>
                  <a:pt x="537" y="542"/>
                  <a:pt x="537" y="542"/>
                </a:cubicBezTo>
                <a:cubicBezTo>
                  <a:pt x="537" y="541"/>
                  <a:pt x="539" y="541"/>
                  <a:pt x="540" y="541"/>
                </a:cubicBezTo>
                <a:cubicBezTo>
                  <a:pt x="540" y="541"/>
                  <a:pt x="540" y="541"/>
                  <a:pt x="540" y="541"/>
                </a:cubicBezTo>
                <a:cubicBezTo>
                  <a:pt x="541" y="542"/>
                  <a:pt x="541" y="543"/>
                  <a:pt x="541" y="544"/>
                </a:cubicBezTo>
                <a:cubicBezTo>
                  <a:pt x="541" y="544"/>
                  <a:pt x="541" y="544"/>
                  <a:pt x="541" y="544"/>
                </a:cubicBezTo>
                <a:cubicBezTo>
                  <a:pt x="540" y="545"/>
                  <a:pt x="540" y="545"/>
                  <a:pt x="539" y="545"/>
                </a:cubicBezTo>
                <a:cubicBezTo>
                  <a:pt x="539" y="545"/>
                  <a:pt x="539" y="545"/>
                  <a:pt x="539" y="545"/>
                </a:cubicBezTo>
                <a:cubicBezTo>
                  <a:pt x="539" y="545"/>
                  <a:pt x="538" y="545"/>
                  <a:pt x="538" y="545"/>
                </a:cubicBezTo>
                <a:close/>
                <a:moveTo>
                  <a:pt x="73" y="534"/>
                </a:moveTo>
                <a:cubicBezTo>
                  <a:pt x="72" y="533"/>
                  <a:pt x="73" y="532"/>
                  <a:pt x="74" y="531"/>
                </a:cubicBezTo>
                <a:cubicBezTo>
                  <a:pt x="74" y="531"/>
                  <a:pt x="74" y="531"/>
                  <a:pt x="74" y="531"/>
                </a:cubicBezTo>
                <a:cubicBezTo>
                  <a:pt x="75" y="531"/>
                  <a:pt x="76" y="531"/>
                  <a:pt x="76" y="532"/>
                </a:cubicBezTo>
                <a:cubicBezTo>
                  <a:pt x="76" y="532"/>
                  <a:pt x="76" y="532"/>
                  <a:pt x="76" y="532"/>
                </a:cubicBezTo>
                <a:cubicBezTo>
                  <a:pt x="77" y="533"/>
                  <a:pt x="76" y="534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5" y="535"/>
                  <a:pt x="75" y="535"/>
                  <a:pt x="75" y="535"/>
                </a:cubicBezTo>
                <a:cubicBezTo>
                  <a:pt x="74" y="535"/>
                  <a:pt x="73" y="535"/>
                  <a:pt x="73" y="534"/>
                </a:cubicBezTo>
                <a:close/>
                <a:moveTo>
                  <a:pt x="543" y="534"/>
                </a:moveTo>
                <a:cubicBezTo>
                  <a:pt x="542" y="534"/>
                  <a:pt x="542" y="533"/>
                  <a:pt x="542" y="532"/>
                </a:cubicBezTo>
                <a:cubicBezTo>
                  <a:pt x="542" y="532"/>
                  <a:pt x="542" y="532"/>
                  <a:pt x="542" y="532"/>
                </a:cubicBezTo>
                <a:cubicBezTo>
                  <a:pt x="543" y="531"/>
                  <a:pt x="544" y="530"/>
                  <a:pt x="545" y="531"/>
                </a:cubicBezTo>
                <a:cubicBezTo>
                  <a:pt x="545" y="531"/>
                  <a:pt x="545" y="531"/>
                  <a:pt x="545" y="531"/>
                </a:cubicBezTo>
                <a:cubicBezTo>
                  <a:pt x="546" y="531"/>
                  <a:pt x="546" y="532"/>
                  <a:pt x="546" y="533"/>
                </a:cubicBezTo>
                <a:cubicBezTo>
                  <a:pt x="546" y="533"/>
                  <a:pt x="546" y="533"/>
                  <a:pt x="546" y="533"/>
                </a:cubicBezTo>
                <a:cubicBezTo>
                  <a:pt x="545" y="534"/>
                  <a:pt x="545" y="534"/>
                  <a:pt x="544" y="534"/>
                </a:cubicBezTo>
                <a:cubicBezTo>
                  <a:pt x="544" y="534"/>
                  <a:pt x="544" y="534"/>
                  <a:pt x="544" y="534"/>
                </a:cubicBezTo>
                <a:cubicBezTo>
                  <a:pt x="544" y="534"/>
                  <a:pt x="543" y="534"/>
                  <a:pt x="543" y="534"/>
                </a:cubicBezTo>
                <a:close/>
                <a:moveTo>
                  <a:pt x="68" y="523"/>
                </a:moveTo>
                <a:cubicBezTo>
                  <a:pt x="67" y="522"/>
                  <a:pt x="68" y="521"/>
                  <a:pt x="69" y="520"/>
                </a:cubicBezTo>
                <a:cubicBezTo>
                  <a:pt x="69" y="520"/>
                  <a:pt x="69" y="520"/>
                  <a:pt x="69" y="520"/>
                </a:cubicBezTo>
                <a:cubicBezTo>
                  <a:pt x="70" y="520"/>
                  <a:pt x="71" y="520"/>
                  <a:pt x="71" y="521"/>
                </a:cubicBezTo>
                <a:cubicBezTo>
                  <a:pt x="71" y="521"/>
                  <a:pt x="71" y="521"/>
                  <a:pt x="71" y="521"/>
                </a:cubicBezTo>
                <a:cubicBezTo>
                  <a:pt x="72" y="522"/>
                  <a:pt x="71" y="523"/>
                  <a:pt x="70" y="524"/>
                </a:cubicBezTo>
                <a:cubicBezTo>
                  <a:pt x="70" y="524"/>
                  <a:pt x="70" y="524"/>
                  <a:pt x="70" y="524"/>
                </a:cubicBezTo>
                <a:cubicBezTo>
                  <a:pt x="70" y="524"/>
                  <a:pt x="70" y="524"/>
                  <a:pt x="69" y="524"/>
                </a:cubicBezTo>
                <a:cubicBezTo>
                  <a:pt x="69" y="524"/>
                  <a:pt x="69" y="524"/>
                  <a:pt x="69" y="524"/>
                </a:cubicBezTo>
                <a:cubicBezTo>
                  <a:pt x="69" y="524"/>
                  <a:pt x="68" y="524"/>
                  <a:pt x="68" y="523"/>
                </a:cubicBezTo>
                <a:close/>
                <a:moveTo>
                  <a:pt x="548" y="523"/>
                </a:moveTo>
                <a:cubicBezTo>
                  <a:pt x="547" y="523"/>
                  <a:pt x="547" y="522"/>
                  <a:pt x="547" y="521"/>
                </a:cubicBezTo>
                <a:cubicBezTo>
                  <a:pt x="547" y="521"/>
                  <a:pt x="547" y="521"/>
                  <a:pt x="547" y="521"/>
                </a:cubicBezTo>
                <a:cubicBezTo>
                  <a:pt x="548" y="520"/>
                  <a:pt x="549" y="519"/>
                  <a:pt x="550" y="520"/>
                </a:cubicBezTo>
                <a:cubicBezTo>
                  <a:pt x="550" y="520"/>
                  <a:pt x="550" y="520"/>
                  <a:pt x="550" y="520"/>
                </a:cubicBezTo>
                <a:cubicBezTo>
                  <a:pt x="551" y="520"/>
                  <a:pt x="551" y="521"/>
                  <a:pt x="551" y="522"/>
                </a:cubicBezTo>
                <a:cubicBezTo>
                  <a:pt x="551" y="522"/>
                  <a:pt x="551" y="522"/>
                  <a:pt x="551" y="522"/>
                </a:cubicBezTo>
                <a:cubicBezTo>
                  <a:pt x="550" y="523"/>
                  <a:pt x="550" y="524"/>
                  <a:pt x="549" y="524"/>
                </a:cubicBezTo>
                <a:cubicBezTo>
                  <a:pt x="549" y="524"/>
                  <a:pt x="549" y="524"/>
                  <a:pt x="549" y="524"/>
                </a:cubicBezTo>
                <a:cubicBezTo>
                  <a:pt x="549" y="524"/>
                  <a:pt x="548" y="523"/>
                  <a:pt x="548" y="523"/>
                </a:cubicBezTo>
                <a:close/>
                <a:moveTo>
                  <a:pt x="63" y="512"/>
                </a:moveTo>
                <a:cubicBezTo>
                  <a:pt x="62" y="511"/>
                  <a:pt x="63" y="510"/>
                  <a:pt x="64" y="509"/>
                </a:cubicBezTo>
                <a:cubicBezTo>
                  <a:pt x="64" y="509"/>
                  <a:pt x="64" y="509"/>
                  <a:pt x="64" y="509"/>
                </a:cubicBezTo>
                <a:cubicBezTo>
                  <a:pt x="65" y="509"/>
                  <a:pt x="66" y="509"/>
                  <a:pt x="66" y="510"/>
                </a:cubicBezTo>
                <a:cubicBezTo>
                  <a:pt x="66" y="510"/>
                  <a:pt x="66" y="510"/>
                  <a:pt x="66" y="510"/>
                </a:cubicBezTo>
                <a:cubicBezTo>
                  <a:pt x="67" y="511"/>
                  <a:pt x="66" y="513"/>
                  <a:pt x="65" y="513"/>
                </a:cubicBezTo>
                <a:cubicBezTo>
                  <a:pt x="65" y="513"/>
                  <a:pt x="65" y="513"/>
                  <a:pt x="65" y="513"/>
                </a:cubicBezTo>
                <a:cubicBezTo>
                  <a:pt x="65" y="513"/>
                  <a:pt x="65" y="513"/>
                  <a:pt x="64" y="513"/>
                </a:cubicBezTo>
                <a:cubicBezTo>
                  <a:pt x="64" y="513"/>
                  <a:pt x="64" y="513"/>
                  <a:pt x="64" y="513"/>
                </a:cubicBezTo>
                <a:cubicBezTo>
                  <a:pt x="64" y="513"/>
                  <a:pt x="63" y="513"/>
                  <a:pt x="63" y="512"/>
                </a:cubicBezTo>
                <a:close/>
                <a:moveTo>
                  <a:pt x="553" y="512"/>
                </a:moveTo>
                <a:cubicBezTo>
                  <a:pt x="552" y="512"/>
                  <a:pt x="552" y="511"/>
                  <a:pt x="552" y="510"/>
                </a:cubicBezTo>
                <a:cubicBezTo>
                  <a:pt x="552" y="510"/>
                  <a:pt x="552" y="510"/>
                  <a:pt x="552" y="510"/>
                </a:cubicBezTo>
                <a:cubicBezTo>
                  <a:pt x="553" y="509"/>
                  <a:pt x="554" y="508"/>
                  <a:pt x="555" y="509"/>
                </a:cubicBezTo>
                <a:cubicBezTo>
                  <a:pt x="555" y="509"/>
                  <a:pt x="555" y="509"/>
                  <a:pt x="555" y="509"/>
                </a:cubicBezTo>
                <a:cubicBezTo>
                  <a:pt x="556" y="509"/>
                  <a:pt x="556" y="510"/>
                  <a:pt x="556" y="512"/>
                </a:cubicBezTo>
                <a:cubicBezTo>
                  <a:pt x="556" y="512"/>
                  <a:pt x="556" y="512"/>
                  <a:pt x="556" y="512"/>
                </a:cubicBezTo>
                <a:cubicBezTo>
                  <a:pt x="555" y="512"/>
                  <a:pt x="555" y="513"/>
                  <a:pt x="554" y="513"/>
                </a:cubicBezTo>
                <a:cubicBezTo>
                  <a:pt x="554" y="513"/>
                  <a:pt x="554" y="513"/>
                  <a:pt x="554" y="513"/>
                </a:cubicBezTo>
                <a:cubicBezTo>
                  <a:pt x="554" y="513"/>
                  <a:pt x="553" y="513"/>
                  <a:pt x="553" y="512"/>
                </a:cubicBezTo>
                <a:close/>
                <a:moveTo>
                  <a:pt x="58" y="501"/>
                </a:moveTo>
                <a:cubicBezTo>
                  <a:pt x="57" y="500"/>
                  <a:pt x="58" y="499"/>
                  <a:pt x="59" y="499"/>
                </a:cubicBezTo>
                <a:cubicBezTo>
                  <a:pt x="59" y="499"/>
                  <a:pt x="59" y="499"/>
                  <a:pt x="59" y="499"/>
                </a:cubicBezTo>
                <a:cubicBezTo>
                  <a:pt x="60" y="498"/>
                  <a:pt x="61" y="499"/>
                  <a:pt x="61" y="500"/>
                </a:cubicBezTo>
                <a:cubicBezTo>
                  <a:pt x="61" y="500"/>
                  <a:pt x="61" y="500"/>
                  <a:pt x="61" y="500"/>
                </a:cubicBezTo>
                <a:cubicBezTo>
                  <a:pt x="62" y="501"/>
                  <a:pt x="61" y="502"/>
                  <a:pt x="60" y="502"/>
                </a:cubicBezTo>
                <a:cubicBezTo>
                  <a:pt x="60" y="502"/>
                  <a:pt x="60" y="502"/>
                  <a:pt x="60" y="502"/>
                </a:cubicBezTo>
                <a:cubicBezTo>
                  <a:pt x="60" y="502"/>
                  <a:pt x="60" y="502"/>
                  <a:pt x="59" y="502"/>
                </a:cubicBezTo>
                <a:cubicBezTo>
                  <a:pt x="59" y="502"/>
                  <a:pt x="59" y="502"/>
                  <a:pt x="59" y="502"/>
                </a:cubicBezTo>
                <a:cubicBezTo>
                  <a:pt x="59" y="502"/>
                  <a:pt x="58" y="502"/>
                  <a:pt x="58" y="501"/>
                </a:cubicBezTo>
                <a:close/>
                <a:moveTo>
                  <a:pt x="558" y="502"/>
                </a:moveTo>
                <a:cubicBezTo>
                  <a:pt x="557" y="501"/>
                  <a:pt x="557" y="500"/>
                  <a:pt x="557" y="499"/>
                </a:cubicBezTo>
                <a:cubicBezTo>
                  <a:pt x="557" y="499"/>
                  <a:pt x="557" y="499"/>
                  <a:pt x="557" y="499"/>
                </a:cubicBezTo>
                <a:cubicBezTo>
                  <a:pt x="558" y="498"/>
                  <a:pt x="559" y="497"/>
                  <a:pt x="560" y="498"/>
                </a:cubicBezTo>
                <a:cubicBezTo>
                  <a:pt x="560" y="498"/>
                  <a:pt x="560" y="498"/>
                  <a:pt x="560" y="498"/>
                </a:cubicBezTo>
                <a:cubicBezTo>
                  <a:pt x="561" y="498"/>
                  <a:pt x="561" y="500"/>
                  <a:pt x="561" y="501"/>
                </a:cubicBezTo>
                <a:cubicBezTo>
                  <a:pt x="561" y="501"/>
                  <a:pt x="561" y="501"/>
                  <a:pt x="561" y="501"/>
                </a:cubicBezTo>
                <a:cubicBezTo>
                  <a:pt x="561" y="501"/>
                  <a:pt x="560" y="502"/>
                  <a:pt x="559" y="502"/>
                </a:cubicBezTo>
                <a:cubicBezTo>
                  <a:pt x="559" y="502"/>
                  <a:pt x="559" y="502"/>
                  <a:pt x="559" y="502"/>
                </a:cubicBezTo>
                <a:cubicBezTo>
                  <a:pt x="559" y="502"/>
                  <a:pt x="558" y="502"/>
                  <a:pt x="558" y="502"/>
                </a:cubicBezTo>
                <a:close/>
                <a:moveTo>
                  <a:pt x="52" y="490"/>
                </a:moveTo>
                <a:cubicBezTo>
                  <a:pt x="52" y="489"/>
                  <a:pt x="52" y="488"/>
                  <a:pt x="53" y="488"/>
                </a:cubicBezTo>
                <a:cubicBezTo>
                  <a:pt x="53" y="488"/>
                  <a:pt x="53" y="488"/>
                  <a:pt x="53" y="488"/>
                </a:cubicBezTo>
                <a:cubicBezTo>
                  <a:pt x="54" y="487"/>
                  <a:pt x="56" y="488"/>
                  <a:pt x="56" y="489"/>
                </a:cubicBezTo>
                <a:cubicBezTo>
                  <a:pt x="56" y="489"/>
                  <a:pt x="56" y="489"/>
                  <a:pt x="56" y="489"/>
                </a:cubicBezTo>
                <a:cubicBezTo>
                  <a:pt x="57" y="490"/>
                  <a:pt x="56" y="491"/>
                  <a:pt x="55" y="491"/>
                </a:cubicBezTo>
                <a:cubicBezTo>
                  <a:pt x="55" y="491"/>
                  <a:pt x="55" y="491"/>
                  <a:pt x="55" y="491"/>
                </a:cubicBezTo>
                <a:cubicBezTo>
                  <a:pt x="55" y="491"/>
                  <a:pt x="55" y="492"/>
                  <a:pt x="54" y="492"/>
                </a:cubicBezTo>
                <a:cubicBezTo>
                  <a:pt x="54" y="492"/>
                  <a:pt x="54" y="492"/>
                  <a:pt x="54" y="492"/>
                </a:cubicBezTo>
                <a:cubicBezTo>
                  <a:pt x="54" y="492"/>
                  <a:pt x="53" y="491"/>
                  <a:pt x="52" y="490"/>
                </a:cubicBezTo>
                <a:close/>
                <a:moveTo>
                  <a:pt x="563" y="491"/>
                </a:moveTo>
                <a:cubicBezTo>
                  <a:pt x="562" y="490"/>
                  <a:pt x="562" y="489"/>
                  <a:pt x="562" y="488"/>
                </a:cubicBezTo>
                <a:cubicBezTo>
                  <a:pt x="562" y="488"/>
                  <a:pt x="562" y="488"/>
                  <a:pt x="562" y="488"/>
                </a:cubicBezTo>
                <a:cubicBezTo>
                  <a:pt x="563" y="487"/>
                  <a:pt x="564" y="487"/>
                  <a:pt x="565" y="487"/>
                </a:cubicBezTo>
                <a:cubicBezTo>
                  <a:pt x="565" y="487"/>
                  <a:pt x="565" y="487"/>
                  <a:pt x="565" y="487"/>
                </a:cubicBezTo>
                <a:cubicBezTo>
                  <a:pt x="566" y="488"/>
                  <a:pt x="566" y="489"/>
                  <a:pt x="566" y="490"/>
                </a:cubicBezTo>
                <a:cubicBezTo>
                  <a:pt x="566" y="490"/>
                  <a:pt x="566" y="490"/>
                  <a:pt x="566" y="490"/>
                </a:cubicBezTo>
                <a:cubicBezTo>
                  <a:pt x="566" y="490"/>
                  <a:pt x="565" y="491"/>
                  <a:pt x="564" y="491"/>
                </a:cubicBezTo>
                <a:cubicBezTo>
                  <a:pt x="564" y="491"/>
                  <a:pt x="564" y="491"/>
                  <a:pt x="564" y="491"/>
                </a:cubicBezTo>
                <a:cubicBezTo>
                  <a:pt x="564" y="491"/>
                  <a:pt x="564" y="491"/>
                  <a:pt x="563" y="491"/>
                </a:cubicBezTo>
                <a:close/>
                <a:moveTo>
                  <a:pt x="47" y="479"/>
                </a:moveTo>
                <a:cubicBezTo>
                  <a:pt x="47" y="478"/>
                  <a:pt x="47" y="477"/>
                  <a:pt x="48" y="477"/>
                </a:cubicBezTo>
                <a:cubicBezTo>
                  <a:pt x="48" y="477"/>
                  <a:pt x="48" y="477"/>
                  <a:pt x="48" y="477"/>
                </a:cubicBezTo>
                <a:cubicBezTo>
                  <a:pt x="49" y="476"/>
                  <a:pt x="51" y="477"/>
                  <a:pt x="51" y="478"/>
                </a:cubicBezTo>
                <a:cubicBezTo>
                  <a:pt x="51" y="478"/>
                  <a:pt x="51" y="478"/>
                  <a:pt x="51" y="478"/>
                </a:cubicBezTo>
                <a:cubicBezTo>
                  <a:pt x="52" y="479"/>
                  <a:pt x="51" y="480"/>
                  <a:pt x="50" y="480"/>
                </a:cubicBezTo>
                <a:cubicBezTo>
                  <a:pt x="50" y="480"/>
                  <a:pt x="50" y="480"/>
                  <a:pt x="50" y="480"/>
                </a:cubicBezTo>
                <a:cubicBezTo>
                  <a:pt x="50" y="481"/>
                  <a:pt x="50" y="481"/>
                  <a:pt x="49" y="481"/>
                </a:cubicBezTo>
                <a:cubicBezTo>
                  <a:pt x="49" y="481"/>
                  <a:pt x="49" y="481"/>
                  <a:pt x="49" y="481"/>
                </a:cubicBezTo>
                <a:cubicBezTo>
                  <a:pt x="48" y="481"/>
                  <a:pt x="48" y="480"/>
                  <a:pt x="47" y="479"/>
                </a:cubicBezTo>
                <a:close/>
                <a:moveTo>
                  <a:pt x="568" y="480"/>
                </a:moveTo>
                <a:cubicBezTo>
                  <a:pt x="567" y="479"/>
                  <a:pt x="567" y="478"/>
                  <a:pt x="567" y="477"/>
                </a:cubicBezTo>
                <a:cubicBezTo>
                  <a:pt x="567" y="477"/>
                  <a:pt x="567" y="477"/>
                  <a:pt x="567" y="477"/>
                </a:cubicBezTo>
                <a:cubicBezTo>
                  <a:pt x="568" y="476"/>
                  <a:pt x="569" y="476"/>
                  <a:pt x="570" y="476"/>
                </a:cubicBezTo>
                <a:cubicBezTo>
                  <a:pt x="570" y="476"/>
                  <a:pt x="570" y="476"/>
                  <a:pt x="570" y="476"/>
                </a:cubicBezTo>
                <a:cubicBezTo>
                  <a:pt x="571" y="477"/>
                  <a:pt x="571" y="478"/>
                  <a:pt x="571" y="479"/>
                </a:cubicBezTo>
                <a:cubicBezTo>
                  <a:pt x="571" y="479"/>
                  <a:pt x="571" y="479"/>
                  <a:pt x="571" y="479"/>
                </a:cubicBezTo>
                <a:cubicBezTo>
                  <a:pt x="571" y="480"/>
                  <a:pt x="570" y="480"/>
                  <a:pt x="569" y="480"/>
                </a:cubicBezTo>
                <a:cubicBezTo>
                  <a:pt x="569" y="480"/>
                  <a:pt x="569" y="480"/>
                  <a:pt x="569" y="480"/>
                </a:cubicBezTo>
                <a:cubicBezTo>
                  <a:pt x="569" y="480"/>
                  <a:pt x="569" y="480"/>
                  <a:pt x="568" y="480"/>
                </a:cubicBezTo>
                <a:close/>
                <a:moveTo>
                  <a:pt x="42" y="469"/>
                </a:moveTo>
                <a:cubicBezTo>
                  <a:pt x="42" y="468"/>
                  <a:pt x="42" y="466"/>
                  <a:pt x="43" y="466"/>
                </a:cubicBezTo>
                <a:cubicBezTo>
                  <a:pt x="43" y="466"/>
                  <a:pt x="43" y="466"/>
                  <a:pt x="43" y="466"/>
                </a:cubicBezTo>
                <a:cubicBezTo>
                  <a:pt x="44" y="465"/>
                  <a:pt x="46" y="466"/>
                  <a:pt x="46" y="467"/>
                </a:cubicBezTo>
                <a:cubicBezTo>
                  <a:pt x="46" y="467"/>
                  <a:pt x="46" y="467"/>
                  <a:pt x="46" y="467"/>
                </a:cubicBezTo>
                <a:cubicBezTo>
                  <a:pt x="46" y="468"/>
                  <a:pt x="46" y="469"/>
                  <a:pt x="45" y="470"/>
                </a:cubicBezTo>
                <a:cubicBezTo>
                  <a:pt x="45" y="470"/>
                  <a:pt x="45" y="470"/>
                  <a:pt x="45" y="470"/>
                </a:cubicBezTo>
                <a:cubicBezTo>
                  <a:pt x="45" y="470"/>
                  <a:pt x="44" y="470"/>
                  <a:pt x="44" y="470"/>
                </a:cubicBezTo>
                <a:cubicBezTo>
                  <a:pt x="44" y="470"/>
                  <a:pt x="44" y="470"/>
                  <a:pt x="44" y="470"/>
                </a:cubicBezTo>
                <a:cubicBezTo>
                  <a:pt x="43" y="470"/>
                  <a:pt x="43" y="469"/>
                  <a:pt x="42" y="469"/>
                </a:cubicBezTo>
                <a:close/>
                <a:moveTo>
                  <a:pt x="573" y="469"/>
                </a:moveTo>
                <a:cubicBezTo>
                  <a:pt x="572" y="468"/>
                  <a:pt x="572" y="467"/>
                  <a:pt x="572" y="466"/>
                </a:cubicBezTo>
                <a:cubicBezTo>
                  <a:pt x="572" y="466"/>
                  <a:pt x="572" y="466"/>
                  <a:pt x="572" y="466"/>
                </a:cubicBezTo>
                <a:cubicBezTo>
                  <a:pt x="573" y="465"/>
                  <a:pt x="574" y="465"/>
                  <a:pt x="575" y="465"/>
                </a:cubicBezTo>
                <a:cubicBezTo>
                  <a:pt x="575" y="465"/>
                  <a:pt x="575" y="465"/>
                  <a:pt x="575" y="465"/>
                </a:cubicBezTo>
                <a:cubicBezTo>
                  <a:pt x="576" y="466"/>
                  <a:pt x="577" y="467"/>
                  <a:pt x="576" y="468"/>
                </a:cubicBezTo>
                <a:cubicBezTo>
                  <a:pt x="576" y="468"/>
                  <a:pt x="576" y="468"/>
                  <a:pt x="576" y="468"/>
                </a:cubicBezTo>
                <a:cubicBezTo>
                  <a:pt x="576" y="469"/>
                  <a:pt x="575" y="469"/>
                  <a:pt x="574" y="469"/>
                </a:cubicBezTo>
                <a:cubicBezTo>
                  <a:pt x="574" y="469"/>
                  <a:pt x="574" y="469"/>
                  <a:pt x="574" y="469"/>
                </a:cubicBezTo>
                <a:cubicBezTo>
                  <a:pt x="574" y="469"/>
                  <a:pt x="574" y="469"/>
                  <a:pt x="573" y="469"/>
                </a:cubicBezTo>
                <a:close/>
                <a:moveTo>
                  <a:pt x="37" y="458"/>
                </a:moveTo>
                <a:cubicBezTo>
                  <a:pt x="37" y="457"/>
                  <a:pt x="37" y="456"/>
                  <a:pt x="38" y="455"/>
                </a:cubicBezTo>
                <a:cubicBezTo>
                  <a:pt x="38" y="455"/>
                  <a:pt x="38" y="455"/>
                  <a:pt x="38" y="455"/>
                </a:cubicBezTo>
                <a:cubicBezTo>
                  <a:pt x="39" y="455"/>
                  <a:pt x="40" y="455"/>
                  <a:pt x="41" y="456"/>
                </a:cubicBezTo>
                <a:cubicBezTo>
                  <a:pt x="41" y="456"/>
                  <a:pt x="41" y="456"/>
                  <a:pt x="41" y="456"/>
                </a:cubicBezTo>
                <a:cubicBezTo>
                  <a:pt x="41" y="457"/>
                  <a:pt x="41" y="458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ubicBezTo>
                  <a:pt x="40" y="459"/>
                  <a:pt x="39" y="459"/>
                  <a:pt x="39" y="459"/>
                </a:cubicBezTo>
                <a:cubicBezTo>
                  <a:pt x="39" y="459"/>
                  <a:pt x="39" y="459"/>
                  <a:pt x="39" y="459"/>
                </a:cubicBezTo>
                <a:cubicBezTo>
                  <a:pt x="38" y="459"/>
                  <a:pt x="38" y="458"/>
                  <a:pt x="37" y="458"/>
                </a:cubicBezTo>
                <a:close/>
                <a:moveTo>
                  <a:pt x="578" y="458"/>
                </a:moveTo>
                <a:cubicBezTo>
                  <a:pt x="577" y="458"/>
                  <a:pt x="577" y="456"/>
                  <a:pt x="578" y="455"/>
                </a:cubicBezTo>
                <a:cubicBezTo>
                  <a:pt x="578" y="455"/>
                  <a:pt x="578" y="455"/>
                  <a:pt x="578" y="455"/>
                </a:cubicBezTo>
                <a:cubicBezTo>
                  <a:pt x="578" y="454"/>
                  <a:pt x="579" y="454"/>
                  <a:pt x="580" y="454"/>
                </a:cubicBezTo>
                <a:cubicBezTo>
                  <a:pt x="580" y="454"/>
                  <a:pt x="580" y="454"/>
                  <a:pt x="580" y="454"/>
                </a:cubicBezTo>
                <a:cubicBezTo>
                  <a:pt x="581" y="455"/>
                  <a:pt x="582" y="456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1" y="458"/>
                  <a:pt x="580" y="458"/>
                  <a:pt x="579" y="458"/>
                </a:cubicBezTo>
                <a:cubicBezTo>
                  <a:pt x="579" y="458"/>
                  <a:pt x="579" y="458"/>
                  <a:pt x="579" y="458"/>
                </a:cubicBezTo>
                <a:cubicBezTo>
                  <a:pt x="579" y="458"/>
                  <a:pt x="579" y="458"/>
                  <a:pt x="578" y="458"/>
                </a:cubicBezTo>
                <a:close/>
                <a:moveTo>
                  <a:pt x="32" y="447"/>
                </a:moveTo>
                <a:cubicBezTo>
                  <a:pt x="32" y="446"/>
                  <a:pt x="32" y="445"/>
                  <a:pt x="33" y="444"/>
                </a:cubicBezTo>
                <a:cubicBezTo>
                  <a:pt x="33" y="444"/>
                  <a:pt x="33" y="444"/>
                  <a:pt x="33" y="444"/>
                </a:cubicBezTo>
                <a:cubicBezTo>
                  <a:pt x="34" y="444"/>
                  <a:pt x="35" y="444"/>
                  <a:pt x="36" y="445"/>
                </a:cubicBezTo>
                <a:cubicBezTo>
                  <a:pt x="36" y="445"/>
                  <a:pt x="36" y="445"/>
                  <a:pt x="36" y="445"/>
                </a:cubicBezTo>
                <a:cubicBezTo>
                  <a:pt x="36" y="446"/>
                  <a:pt x="36" y="447"/>
                  <a:pt x="35" y="448"/>
                </a:cubicBezTo>
                <a:cubicBezTo>
                  <a:pt x="35" y="448"/>
                  <a:pt x="35" y="448"/>
                  <a:pt x="35" y="448"/>
                </a:cubicBezTo>
                <a:cubicBezTo>
                  <a:pt x="35" y="448"/>
                  <a:pt x="34" y="448"/>
                  <a:pt x="34" y="448"/>
                </a:cubicBezTo>
                <a:cubicBezTo>
                  <a:pt x="34" y="448"/>
                  <a:pt x="34" y="448"/>
                  <a:pt x="34" y="448"/>
                </a:cubicBezTo>
                <a:cubicBezTo>
                  <a:pt x="33" y="448"/>
                  <a:pt x="33" y="448"/>
                  <a:pt x="32" y="447"/>
                </a:cubicBezTo>
                <a:close/>
                <a:moveTo>
                  <a:pt x="584" y="447"/>
                </a:moveTo>
                <a:cubicBezTo>
                  <a:pt x="583" y="447"/>
                  <a:pt x="582" y="446"/>
                  <a:pt x="583" y="445"/>
                </a:cubicBezTo>
                <a:cubicBezTo>
                  <a:pt x="583" y="445"/>
                  <a:pt x="583" y="445"/>
                  <a:pt x="583" y="445"/>
                </a:cubicBezTo>
                <a:cubicBezTo>
                  <a:pt x="583" y="444"/>
                  <a:pt x="584" y="443"/>
                  <a:pt x="585" y="444"/>
                </a:cubicBezTo>
                <a:cubicBezTo>
                  <a:pt x="585" y="444"/>
                  <a:pt x="585" y="444"/>
                  <a:pt x="585" y="444"/>
                </a:cubicBezTo>
                <a:cubicBezTo>
                  <a:pt x="586" y="444"/>
                  <a:pt x="587" y="445"/>
                  <a:pt x="586" y="446"/>
                </a:cubicBezTo>
                <a:cubicBezTo>
                  <a:pt x="586" y="446"/>
                  <a:pt x="586" y="446"/>
                  <a:pt x="586" y="446"/>
                </a:cubicBezTo>
                <a:cubicBezTo>
                  <a:pt x="586" y="447"/>
                  <a:pt x="585" y="447"/>
                  <a:pt x="584" y="447"/>
                </a:cubicBezTo>
                <a:cubicBezTo>
                  <a:pt x="584" y="447"/>
                  <a:pt x="584" y="447"/>
                  <a:pt x="584" y="447"/>
                </a:cubicBezTo>
                <a:cubicBezTo>
                  <a:pt x="584" y="447"/>
                  <a:pt x="584" y="447"/>
                  <a:pt x="584" y="447"/>
                </a:cubicBezTo>
                <a:close/>
                <a:moveTo>
                  <a:pt x="27" y="436"/>
                </a:moveTo>
                <a:cubicBezTo>
                  <a:pt x="27" y="435"/>
                  <a:pt x="27" y="434"/>
                  <a:pt x="28" y="433"/>
                </a:cubicBezTo>
                <a:cubicBezTo>
                  <a:pt x="28" y="433"/>
                  <a:pt x="28" y="433"/>
                  <a:pt x="28" y="433"/>
                </a:cubicBezTo>
                <a:cubicBezTo>
                  <a:pt x="29" y="433"/>
                  <a:pt x="30" y="433"/>
                  <a:pt x="31" y="434"/>
                </a:cubicBezTo>
                <a:cubicBezTo>
                  <a:pt x="31" y="434"/>
                  <a:pt x="31" y="434"/>
                  <a:pt x="31" y="434"/>
                </a:cubicBezTo>
                <a:cubicBezTo>
                  <a:pt x="31" y="435"/>
                  <a:pt x="31" y="436"/>
                  <a:pt x="30" y="437"/>
                </a:cubicBezTo>
                <a:cubicBezTo>
                  <a:pt x="30" y="437"/>
                  <a:pt x="30" y="437"/>
                  <a:pt x="30" y="437"/>
                </a:cubicBezTo>
                <a:cubicBezTo>
                  <a:pt x="30" y="437"/>
                  <a:pt x="29" y="437"/>
                  <a:pt x="29" y="437"/>
                </a:cubicBezTo>
                <a:cubicBezTo>
                  <a:pt x="29" y="437"/>
                  <a:pt x="29" y="437"/>
                  <a:pt x="29" y="437"/>
                </a:cubicBezTo>
                <a:cubicBezTo>
                  <a:pt x="28" y="437"/>
                  <a:pt x="27" y="437"/>
                  <a:pt x="27" y="436"/>
                </a:cubicBezTo>
                <a:close/>
                <a:moveTo>
                  <a:pt x="589" y="436"/>
                </a:moveTo>
                <a:cubicBezTo>
                  <a:pt x="588" y="436"/>
                  <a:pt x="587" y="435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4"/>
                  <a:pt x="588" y="434"/>
                  <a:pt x="588" y="434"/>
                </a:cubicBezTo>
                <a:cubicBezTo>
                  <a:pt x="588" y="433"/>
                  <a:pt x="589" y="432"/>
                  <a:pt x="590" y="433"/>
                </a:cubicBezTo>
                <a:cubicBezTo>
                  <a:pt x="590" y="433"/>
                  <a:pt x="590" y="433"/>
                  <a:pt x="590" y="433"/>
                </a:cubicBezTo>
                <a:cubicBezTo>
                  <a:pt x="591" y="433"/>
                  <a:pt x="592" y="434"/>
                  <a:pt x="591" y="435"/>
                </a:cubicBezTo>
                <a:cubicBezTo>
                  <a:pt x="591" y="435"/>
                  <a:pt x="591" y="435"/>
                  <a:pt x="591" y="435"/>
                </a:cubicBezTo>
                <a:cubicBezTo>
                  <a:pt x="591" y="436"/>
                  <a:pt x="590" y="436"/>
                  <a:pt x="589" y="436"/>
                </a:cubicBezTo>
                <a:cubicBezTo>
                  <a:pt x="589" y="436"/>
                  <a:pt x="589" y="436"/>
                  <a:pt x="589" y="436"/>
                </a:cubicBezTo>
                <a:cubicBezTo>
                  <a:pt x="589" y="436"/>
                  <a:pt x="589" y="436"/>
                  <a:pt x="589" y="436"/>
                </a:cubicBezTo>
                <a:close/>
                <a:moveTo>
                  <a:pt x="22" y="425"/>
                </a:moveTo>
                <a:cubicBezTo>
                  <a:pt x="22" y="424"/>
                  <a:pt x="22" y="423"/>
                  <a:pt x="24" y="422"/>
                </a:cubicBezTo>
                <a:cubicBezTo>
                  <a:pt x="24" y="422"/>
                  <a:pt x="24" y="422"/>
                  <a:pt x="24" y="422"/>
                </a:cubicBezTo>
                <a:cubicBezTo>
                  <a:pt x="25" y="422"/>
                  <a:pt x="26" y="422"/>
                  <a:pt x="26" y="423"/>
                </a:cubicBezTo>
                <a:cubicBezTo>
                  <a:pt x="26" y="423"/>
                  <a:pt x="26" y="423"/>
                  <a:pt x="26" y="423"/>
                </a:cubicBezTo>
                <a:cubicBezTo>
                  <a:pt x="27" y="424"/>
                  <a:pt x="26" y="426"/>
                  <a:pt x="25" y="426"/>
                </a:cubicBezTo>
                <a:cubicBezTo>
                  <a:pt x="25" y="426"/>
                  <a:pt x="25" y="426"/>
                  <a:pt x="25" y="426"/>
                </a:cubicBezTo>
                <a:cubicBezTo>
                  <a:pt x="25" y="426"/>
                  <a:pt x="25" y="426"/>
                  <a:pt x="24" y="426"/>
                </a:cubicBezTo>
                <a:cubicBezTo>
                  <a:pt x="24" y="426"/>
                  <a:pt x="24" y="426"/>
                  <a:pt x="24" y="426"/>
                </a:cubicBezTo>
                <a:cubicBezTo>
                  <a:pt x="23" y="426"/>
                  <a:pt x="23" y="426"/>
                  <a:pt x="22" y="425"/>
                </a:cubicBezTo>
                <a:close/>
                <a:moveTo>
                  <a:pt x="593" y="425"/>
                </a:moveTo>
                <a:cubicBezTo>
                  <a:pt x="592" y="425"/>
                  <a:pt x="592" y="424"/>
                  <a:pt x="592" y="423"/>
                </a:cubicBezTo>
                <a:cubicBezTo>
                  <a:pt x="592" y="423"/>
                  <a:pt x="592" y="423"/>
                  <a:pt x="592" y="423"/>
                </a:cubicBezTo>
                <a:cubicBezTo>
                  <a:pt x="593" y="422"/>
                  <a:pt x="594" y="421"/>
                  <a:pt x="595" y="422"/>
                </a:cubicBezTo>
                <a:cubicBezTo>
                  <a:pt x="595" y="422"/>
                  <a:pt x="595" y="422"/>
                  <a:pt x="595" y="422"/>
                </a:cubicBezTo>
                <a:cubicBezTo>
                  <a:pt x="596" y="422"/>
                  <a:pt x="596" y="423"/>
                  <a:pt x="596" y="424"/>
                </a:cubicBezTo>
                <a:cubicBezTo>
                  <a:pt x="596" y="424"/>
                  <a:pt x="596" y="424"/>
                  <a:pt x="596" y="424"/>
                </a:cubicBezTo>
                <a:cubicBezTo>
                  <a:pt x="596" y="425"/>
                  <a:pt x="595" y="425"/>
                  <a:pt x="594" y="425"/>
                </a:cubicBezTo>
                <a:cubicBezTo>
                  <a:pt x="594" y="425"/>
                  <a:pt x="594" y="425"/>
                  <a:pt x="594" y="425"/>
                </a:cubicBezTo>
                <a:cubicBezTo>
                  <a:pt x="594" y="425"/>
                  <a:pt x="594" y="425"/>
                  <a:pt x="593" y="425"/>
                </a:cubicBezTo>
                <a:close/>
                <a:moveTo>
                  <a:pt x="18" y="414"/>
                </a:moveTo>
                <a:cubicBezTo>
                  <a:pt x="18" y="414"/>
                  <a:pt x="18" y="414"/>
                  <a:pt x="18" y="414"/>
                </a:cubicBezTo>
                <a:cubicBezTo>
                  <a:pt x="18" y="413"/>
                  <a:pt x="18" y="411"/>
                  <a:pt x="19" y="411"/>
                </a:cubicBezTo>
                <a:cubicBezTo>
                  <a:pt x="19" y="411"/>
                  <a:pt x="19" y="411"/>
                  <a:pt x="19" y="411"/>
                </a:cubicBezTo>
                <a:cubicBezTo>
                  <a:pt x="20" y="411"/>
                  <a:pt x="21" y="411"/>
                  <a:pt x="22" y="412"/>
                </a:cubicBezTo>
                <a:cubicBezTo>
                  <a:pt x="22" y="412"/>
                  <a:pt x="22" y="412"/>
                  <a:pt x="22" y="412"/>
                </a:cubicBezTo>
                <a:cubicBezTo>
                  <a:pt x="22" y="413"/>
                  <a:pt x="22" y="414"/>
                  <a:pt x="21" y="415"/>
                </a:cubicBezTo>
                <a:cubicBezTo>
                  <a:pt x="21" y="415"/>
                  <a:pt x="21" y="415"/>
                  <a:pt x="21" y="415"/>
                </a:cubicBezTo>
                <a:cubicBezTo>
                  <a:pt x="20" y="415"/>
                  <a:pt x="20" y="415"/>
                  <a:pt x="20" y="415"/>
                </a:cubicBezTo>
                <a:cubicBezTo>
                  <a:pt x="20" y="415"/>
                  <a:pt x="20" y="415"/>
                  <a:pt x="20" y="415"/>
                </a:cubicBezTo>
                <a:cubicBezTo>
                  <a:pt x="19" y="415"/>
                  <a:pt x="18" y="414"/>
                  <a:pt x="18" y="414"/>
                </a:cubicBezTo>
                <a:close/>
                <a:moveTo>
                  <a:pt x="598" y="414"/>
                </a:moveTo>
                <a:cubicBezTo>
                  <a:pt x="597" y="414"/>
                  <a:pt x="596" y="413"/>
                  <a:pt x="597" y="412"/>
                </a:cubicBezTo>
                <a:cubicBezTo>
                  <a:pt x="597" y="412"/>
                  <a:pt x="597" y="412"/>
                  <a:pt x="597" y="412"/>
                </a:cubicBezTo>
                <a:cubicBezTo>
                  <a:pt x="597" y="411"/>
                  <a:pt x="598" y="410"/>
                  <a:pt x="599" y="410"/>
                </a:cubicBezTo>
                <a:cubicBezTo>
                  <a:pt x="599" y="410"/>
                  <a:pt x="599" y="410"/>
                  <a:pt x="599" y="410"/>
                </a:cubicBezTo>
                <a:cubicBezTo>
                  <a:pt x="600" y="411"/>
                  <a:pt x="601" y="412"/>
                  <a:pt x="600" y="413"/>
                </a:cubicBezTo>
                <a:cubicBezTo>
                  <a:pt x="600" y="413"/>
                  <a:pt x="600" y="413"/>
                  <a:pt x="600" y="413"/>
                </a:cubicBezTo>
                <a:cubicBezTo>
                  <a:pt x="600" y="414"/>
                  <a:pt x="599" y="414"/>
                  <a:pt x="598" y="414"/>
                </a:cubicBezTo>
                <a:cubicBezTo>
                  <a:pt x="598" y="414"/>
                  <a:pt x="598" y="414"/>
                  <a:pt x="598" y="414"/>
                </a:cubicBezTo>
                <a:cubicBezTo>
                  <a:pt x="598" y="414"/>
                  <a:pt x="598" y="414"/>
                  <a:pt x="598" y="414"/>
                </a:cubicBezTo>
                <a:close/>
                <a:moveTo>
                  <a:pt x="14" y="402"/>
                </a:moveTo>
                <a:cubicBezTo>
                  <a:pt x="14" y="402"/>
                  <a:pt x="14" y="402"/>
                  <a:pt x="14" y="402"/>
                </a:cubicBezTo>
                <a:cubicBezTo>
                  <a:pt x="14" y="401"/>
                  <a:pt x="14" y="400"/>
                  <a:pt x="16" y="400"/>
                </a:cubicBezTo>
                <a:cubicBezTo>
                  <a:pt x="16" y="400"/>
                  <a:pt x="16" y="400"/>
                  <a:pt x="16" y="400"/>
                </a:cubicBezTo>
                <a:cubicBezTo>
                  <a:pt x="17" y="399"/>
                  <a:pt x="18" y="400"/>
                  <a:pt x="18" y="401"/>
                </a:cubicBezTo>
                <a:cubicBezTo>
                  <a:pt x="18" y="401"/>
                  <a:pt x="18" y="401"/>
                  <a:pt x="18" y="401"/>
                </a:cubicBezTo>
                <a:cubicBezTo>
                  <a:pt x="18" y="402"/>
                  <a:pt x="18" y="403"/>
                  <a:pt x="17" y="403"/>
                </a:cubicBezTo>
                <a:cubicBezTo>
                  <a:pt x="17" y="403"/>
                  <a:pt x="17" y="403"/>
                  <a:pt x="17" y="403"/>
                </a:cubicBezTo>
                <a:cubicBezTo>
                  <a:pt x="17" y="404"/>
                  <a:pt x="16" y="404"/>
                  <a:pt x="16" y="404"/>
                </a:cubicBezTo>
                <a:cubicBezTo>
                  <a:pt x="16" y="404"/>
                  <a:pt x="16" y="404"/>
                  <a:pt x="16" y="404"/>
                </a:cubicBezTo>
                <a:cubicBezTo>
                  <a:pt x="15" y="404"/>
                  <a:pt x="14" y="403"/>
                  <a:pt x="14" y="402"/>
                </a:cubicBezTo>
                <a:close/>
                <a:moveTo>
                  <a:pt x="602" y="403"/>
                </a:moveTo>
                <a:cubicBezTo>
                  <a:pt x="601" y="402"/>
                  <a:pt x="600" y="401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0" y="400"/>
                  <a:pt x="600" y="400"/>
                  <a:pt x="600" y="400"/>
                </a:cubicBezTo>
                <a:cubicBezTo>
                  <a:pt x="601" y="399"/>
                  <a:pt x="602" y="399"/>
                  <a:pt x="603" y="399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4" y="399"/>
                  <a:pt x="604" y="400"/>
                  <a:pt x="604" y="401"/>
                </a:cubicBezTo>
                <a:cubicBezTo>
                  <a:pt x="604" y="401"/>
                  <a:pt x="604" y="401"/>
                  <a:pt x="604" y="401"/>
                </a:cubicBezTo>
                <a:cubicBezTo>
                  <a:pt x="604" y="402"/>
                  <a:pt x="603" y="403"/>
                  <a:pt x="602" y="403"/>
                </a:cubicBezTo>
                <a:cubicBezTo>
                  <a:pt x="602" y="403"/>
                  <a:pt x="602" y="403"/>
                  <a:pt x="602" y="403"/>
                </a:cubicBezTo>
                <a:cubicBezTo>
                  <a:pt x="602" y="403"/>
                  <a:pt x="602" y="403"/>
                  <a:pt x="602" y="403"/>
                </a:cubicBezTo>
                <a:close/>
                <a:moveTo>
                  <a:pt x="11" y="391"/>
                </a:moveTo>
                <a:cubicBezTo>
                  <a:pt x="11" y="391"/>
                  <a:pt x="11" y="391"/>
                  <a:pt x="11" y="391"/>
                </a:cubicBezTo>
                <a:cubicBezTo>
                  <a:pt x="10" y="390"/>
                  <a:pt x="11" y="388"/>
                  <a:pt x="12" y="388"/>
                </a:cubicBezTo>
                <a:cubicBezTo>
                  <a:pt x="12" y="388"/>
                  <a:pt x="12" y="388"/>
                  <a:pt x="12" y="388"/>
                </a:cubicBezTo>
                <a:cubicBezTo>
                  <a:pt x="13" y="388"/>
                  <a:pt x="14" y="388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0"/>
                  <a:pt x="15" y="390"/>
                  <a:pt x="15" y="390"/>
                </a:cubicBezTo>
                <a:cubicBezTo>
                  <a:pt x="15" y="391"/>
                  <a:pt x="14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3" y="392"/>
                  <a:pt x="13" y="392"/>
                  <a:pt x="13" y="392"/>
                </a:cubicBezTo>
                <a:cubicBezTo>
                  <a:pt x="12" y="392"/>
                  <a:pt x="11" y="391"/>
                  <a:pt x="11" y="391"/>
                </a:cubicBezTo>
                <a:close/>
                <a:moveTo>
                  <a:pt x="605" y="391"/>
                </a:moveTo>
                <a:cubicBezTo>
                  <a:pt x="604" y="391"/>
                  <a:pt x="603" y="390"/>
                  <a:pt x="604" y="389"/>
                </a:cubicBezTo>
                <a:cubicBezTo>
                  <a:pt x="604" y="389"/>
                  <a:pt x="604" y="389"/>
                  <a:pt x="604" y="389"/>
                </a:cubicBezTo>
                <a:cubicBezTo>
                  <a:pt x="604" y="388"/>
                  <a:pt x="605" y="387"/>
                  <a:pt x="606" y="387"/>
                </a:cubicBezTo>
                <a:cubicBezTo>
                  <a:pt x="606" y="387"/>
                  <a:pt x="606" y="387"/>
                  <a:pt x="606" y="387"/>
                </a:cubicBezTo>
                <a:cubicBezTo>
                  <a:pt x="607" y="388"/>
                  <a:pt x="608" y="389"/>
                  <a:pt x="608" y="390"/>
                </a:cubicBezTo>
                <a:cubicBezTo>
                  <a:pt x="608" y="390"/>
                  <a:pt x="608" y="390"/>
                  <a:pt x="608" y="390"/>
                </a:cubicBezTo>
                <a:cubicBezTo>
                  <a:pt x="607" y="391"/>
                  <a:pt x="607" y="391"/>
                  <a:pt x="606" y="391"/>
                </a:cubicBezTo>
                <a:cubicBezTo>
                  <a:pt x="606" y="391"/>
                  <a:pt x="606" y="391"/>
                  <a:pt x="606" y="391"/>
                </a:cubicBezTo>
                <a:cubicBezTo>
                  <a:pt x="605" y="391"/>
                  <a:pt x="605" y="391"/>
                  <a:pt x="605" y="391"/>
                </a:cubicBezTo>
                <a:close/>
                <a:moveTo>
                  <a:pt x="8" y="379"/>
                </a:moveTo>
                <a:cubicBezTo>
                  <a:pt x="8" y="379"/>
                  <a:pt x="8" y="379"/>
                  <a:pt x="8" y="379"/>
                </a:cubicBezTo>
                <a:cubicBezTo>
                  <a:pt x="7" y="378"/>
                  <a:pt x="8" y="377"/>
                  <a:pt x="9" y="376"/>
                </a:cubicBezTo>
                <a:cubicBezTo>
                  <a:pt x="9" y="376"/>
                  <a:pt x="9" y="376"/>
                  <a:pt x="9" y="376"/>
                </a:cubicBezTo>
                <a:cubicBezTo>
                  <a:pt x="10" y="376"/>
                  <a:pt x="11" y="377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8"/>
                  <a:pt x="12" y="378"/>
                  <a:pt x="12" y="378"/>
                </a:cubicBezTo>
                <a:cubicBezTo>
                  <a:pt x="12" y="379"/>
                  <a:pt x="11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10" y="380"/>
                  <a:pt x="10" y="380"/>
                  <a:pt x="10" y="380"/>
                </a:cubicBezTo>
                <a:cubicBezTo>
                  <a:pt x="9" y="380"/>
                  <a:pt x="8" y="380"/>
                  <a:pt x="8" y="379"/>
                </a:cubicBezTo>
                <a:close/>
                <a:moveTo>
                  <a:pt x="608" y="380"/>
                </a:moveTo>
                <a:cubicBezTo>
                  <a:pt x="607" y="379"/>
                  <a:pt x="606" y="378"/>
                  <a:pt x="607" y="377"/>
                </a:cubicBezTo>
                <a:cubicBezTo>
                  <a:pt x="607" y="377"/>
                  <a:pt x="607" y="377"/>
                  <a:pt x="607" y="377"/>
                </a:cubicBezTo>
                <a:cubicBezTo>
                  <a:pt x="607" y="376"/>
                  <a:pt x="608" y="375"/>
                  <a:pt x="609" y="376"/>
                </a:cubicBezTo>
                <a:cubicBezTo>
                  <a:pt x="609" y="376"/>
                  <a:pt x="609" y="376"/>
                  <a:pt x="609" y="376"/>
                </a:cubicBezTo>
                <a:cubicBezTo>
                  <a:pt x="610" y="376"/>
                  <a:pt x="611" y="377"/>
                  <a:pt x="611" y="378"/>
                </a:cubicBezTo>
                <a:cubicBezTo>
                  <a:pt x="611" y="378"/>
                  <a:pt x="611" y="378"/>
                  <a:pt x="611" y="378"/>
                </a:cubicBezTo>
                <a:cubicBezTo>
                  <a:pt x="610" y="379"/>
                  <a:pt x="610" y="380"/>
                  <a:pt x="609" y="380"/>
                </a:cubicBezTo>
                <a:cubicBezTo>
                  <a:pt x="609" y="380"/>
                  <a:pt x="609" y="380"/>
                  <a:pt x="609" y="380"/>
                </a:cubicBezTo>
                <a:cubicBezTo>
                  <a:pt x="608" y="380"/>
                  <a:pt x="608" y="380"/>
                  <a:pt x="608" y="380"/>
                </a:cubicBezTo>
                <a:close/>
                <a:moveTo>
                  <a:pt x="5" y="367"/>
                </a:moveTo>
                <a:cubicBezTo>
                  <a:pt x="5" y="366"/>
                  <a:pt x="6" y="365"/>
                  <a:pt x="7" y="365"/>
                </a:cubicBezTo>
                <a:cubicBezTo>
                  <a:pt x="7" y="365"/>
                  <a:pt x="7" y="365"/>
                  <a:pt x="7" y="365"/>
                </a:cubicBezTo>
                <a:cubicBezTo>
                  <a:pt x="8" y="365"/>
                  <a:pt x="9" y="365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6"/>
                  <a:pt x="9" y="366"/>
                  <a:pt x="9" y="366"/>
                </a:cubicBezTo>
                <a:cubicBezTo>
                  <a:pt x="9" y="367"/>
                  <a:pt x="9" y="368"/>
                  <a:pt x="8" y="369"/>
                </a:cubicBezTo>
                <a:cubicBezTo>
                  <a:pt x="8" y="369"/>
                  <a:pt x="8" y="369"/>
                  <a:pt x="8" y="369"/>
                </a:cubicBezTo>
                <a:cubicBezTo>
                  <a:pt x="7" y="369"/>
                  <a:pt x="7" y="369"/>
                  <a:pt x="7" y="369"/>
                </a:cubicBezTo>
                <a:cubicBezTo>
                  <a:pt x="7" y="369"/>
                  <a:pt x="7" y="369"/>
                  <a:pt x="7" y="369"/>
                </a:cubicBezTo>
                <a:cubicBezTo>
                  <a:pt x="6" y="369"/>
                  <a:pt x="5" y="368"/>
                  <a:pt x="5" y="367"/>
                </a:cubicBezTo>
                <a:close/>
                <a:moveTo>
                  <a:pt x="611" y="368"/>
                </a:moveTo>
                <a:cubicBezTo>
                  <a:pt x="610" y="368"/>
                  <a:pt x="609" y="367"/>
                  <a:pt x="609" y="366"/>
                </a:cubicBezTo>
                <a:cubicBezTo>
                  <a:pt x="609" y="366"/>
                  <a:pt x="609" y="366"/>
                  <a:pt x="609" y="366"/>
                </a:cubicBezTo>
                <a:cubicBezTo>
                  <a:pt x="609" y="364"/>
                  <a:pt x="610" y="364"/>
                  <a:pt x="611" y="364"/>
                </a:cubicBezTo>
                <a:cubicBezTo>
                  <a:pt x="611" y="364"/>
                  <a:pt x="611" y="364"/>
                  <a:pt x="611" y="364"/>
                </a:cubicBezTo>
                <a:cubicBezTo>
                  <a:pt x="613" y="364"/>
                  <a:pt x="613" y="365"/>
                  <a:pt x="613" y="366"/>
                </a:cubicBezTo>
                <a:cubicBezTo>
                  <a:pt x="613" y="366"/>
                  <a:pt x="613" y="366"/>
                  <a:pt x="613" y="366"/>
                </a:cubicBezTo>
                <a:cubicBezTo>
                  <a:pt x="613" y="367"/>
                  <a:pt x="612" y="368"/>
                  <a:pt x="611" y="368"/>
                </a:cubicBezTo>
                <a:cubicBezTo>
                  <a:pt x="611" y="368"/>
                  <a:pt x="611" y="368"/>
                  <a:pt x="611" y="368"/>
                </a:cubicBezTo>
                <a:cubicBezTo>
                  <a:pt x="611" y="368"/>
                  <a:pt x="611" y="368"/>
                  <a:pt x="611" y="368"/>
                </a:cubicBezTo>
                <a:close/>
                <a:moveTo>
                  <a:pt x="3" y="355"/>
                </a:moveTo>
                <a:cubicBezTo>
                  <a:pt x="3" y="355"/>
                  <a:pt x="3" y="355"/>
                  <a:pt x="3" y="355"/>
                </a:cubicBezTo>
                <a:cubicBezTo>
                  <a:pt x="3" y="354"/>
                  <a:pt x="4" y="353"/>
                  <a:pt x="5" y="353"/>
                </a:cubicBezTo>
                <a:cubicBezTo>
                  <a:pt x="5" y="353"/>
                  <a:pt x="5" y="353"/>
                  <a:pt x="5" y="353"/>
                </a:cubicBezTo>
                <a:cubicBezTo>
                  <a:pt x="6" y="353"/>
                  <a:pt x="7" y="353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5"/>
                  <a:pt x="7" y="355"/>
                  <a:pt x="7" y="355"/>
                </a:cubicBezTo>
                <a:cubicBezTo>
                  <a:pt x="7" y="356"/>
                  <a:pt x="7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5" y="357"/>
                  <a:pt x="5" y="357"/>
                  <a:pt x="5" y="357"/>
                </a:cubicBezTo>
                <a:cubicBezTo>
                  <a:pt x="4" y="357"/>
                  <a:pt x="3" y="356"/>
                  <a:pt x="3" y="355"/>
                </a:cubicBezTo>
                <a:close/>
                <a:moveTo>
                  <a:pt x="613" y="356"/>
                </a:moveTo>
                <a:cubicBezTo>
                  <a:pt x="612" y="356"/>
                  <a:pt x="611" y="355"/>
                  <a:pt x="611" y="354"/>
                </a:cubicBezTo>
                <a:cubicBezTo>
                  <a:pt x="611" y="354"/>
                  <a:pt x="611" y="354"/>
                  <a:pt x="611" y="354"/>
                </a:cubicBezTo>
                <a:cubicBezTo>
                  <a:pt x="611" y="353"/>
                  <a:pt x="612" y="352"/>
                  <a:pt x="613" y="352"/>
                </a:cubicBezTo>
                <a:cubicBezTo>
                  <a:pt x="613" y="352"/>
                  <a:pt x="613" y="352"/>
                  <a:pt x="613" y="352"/>
                </a:cubicBezTo>
                <a:cubicBezTo>
                  <a:pt x="614" y="352"/>
                  <a:pt x="615" y="353"/>
                  <a:pt x="615" y="354"/>
                </a:cubicBezTo>
                <a:cubicBezTo>
                  <a:pt x="615" y="354"/>
                  <a:pt x="615" y="354"/>
                  <a:pt x="615" y="354"/>
                </a:cubicBezTo>
                <a:cubicBezTo>
                  <a:pt x="615" y="355"/>
                  <a:pt x="614" y="356"/>
                  <a:pt x="613" y="356"/>
                </a:cubicBezTo>
                <a:cubicBezTo>
                  <a:pt x="613" y="356"/>
                  <a:pt x="613" y="356"/>
                  <a:pt x="613" y="356"/>
                </a:cubicBezTo>
                <a:cubicBezTo>
                  <a:pt x="613" y="356"/>
                  <a:pt x="613" y="356"/>
                  <a:pt x="613" y="356"/>
                </a:cubicBezTo>
                <a:close/>
                <a:moveTo>
                  <a:pt x="2" y="343"/>
                </a:moveTo>
                <a:cubicBezTo>
                  <a:pt x="2" y="343"/>
                  <a:pt x="2" y="343"/>
                  <a:pt x="2" y="343"/>
                </a:cubicBezTo>
                <a:cubicBezTo>
                  <a:pt x="1" y="342"/>
                  <a:pt x="2" y="341"/>
                  <a:pt x="3" y="341"/>
                </a:cubicBezTo>
                <a:cubicBezTo>
                  <a:pt x="3" y="341"/>
                  <a:pt x="3" y="341"/>
                  <a:pt x="3" y="341"/>
                </a:cubicBezTo>
                <a:cubicBezTo>
                  <a:pt x="4" y="341"/>
                  <a:pt x="5" y="342"/>
                  <a:pt x="6" y="343"/>
                </a:cubicBezTo>
                <a:cubicBezTo>
                  <a:pt x="6" y="343"/>
                  <a:pt x="6" y="343"/>
                  <a:pt x="6" y="343"/>
                </a:cubicBezTo>
                <a:cubicBezTo>
                  <a:pt x="6" y="344"/>
                  <a:pt x="5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4" y="345"/>
                  <a:pt x="4" y="345"/>
                  <a:pt x="4" y="345"/>
                </a:cubicBezTo>
                <a:cubicBezTo>
                  <a:pt x="3" y="345"/>
                  <a:pt x="2" y="344"/>
                  <a:pt x="2" y="343"/>
                </a:cubicBezTo>
                <a:close/>
                <a:moveTo>
                  <a:pt x="614" y="344"/>
                </a:moveTo>
                <a:cubicBezTo>
                  <a:pt x="613" y="344"/>
                  <a:pt x="613" y="343"/>
                  <a:pt x="613" y="342"/>
                </a:cubicBezTo>
                <a:cubicBezTo>
                  <a:pt x="613" y="342"/>
                  <a:pt x="613" y="342"/>
                  <a:pt x="613" y="342"/>
                </a:cubicBezTo>
                <a:cubicBezTo>
                  <a:pt x="613" y="341"/>
                  <a:pt x="614" y="340"/>
                  <a:pt x="615" y="340"/>
                </a:cubicBezTo>
                <a:cubicBezTo>
                  <a:pt x="615" y="340"/>
                  <a:pt x="615" y="340"/>
                  <a:pt x="615" y="340"/>
                </a:cubicBezTo>
                <a:cubicBezTo>
                  <a:pt x="616" y="340"/>
                  <a:pt x="617" y="341"/>
                  <a:pt x="617" y="342"/>
                </a:cubicBezTo>
                <a:cubicBezTo>
                  <a:pt x="617" y="342"/>
                  <a:pt x="617" y="342"/>
                  <a:pt x="617" y="342"/>
                </a:cubicBezTo>
                <a:cubicBezTo>
                  <a:pt x="617" y="343"/>
                  <a:pt x="616" y="344"/>
                  <a:pt x="615" y="344"/>
                </a:cubicBezTo>
                <a:cubicBezTo>
                  <a:pt x="615" y="344"/>
                  <a:pt x="615" y="344"/>
                  <a:pt x="615" y="344"/>
                </a:cubicBezTo>
                <a:cubicBezTo>
                  <a:pt x="615" y="344"/>
                  <a:pt x="615" y="344"/>
                  <a:pt x="614" y="344"/>
                </a:cubicBezTo>
                <a:close/>
                <a:moveTo>
                  <a:pt x="0" y="331"/>
                </a:moveTo>
                <a:cubicBezTo>
                  <a:pt x="0" y="330"/>
                  <a:pt x="1" y="329"/>
                  <a:pt x="2" y="329"/>
                </a:cubicBezTo>
                <a:cubicBezTo>
                  <a:pt x="2" y="329"/>
                  <a:pt x="2" y="329"/>
                  <a:pt x="2" y="329"/>
                </a:cubicBezTo>
                <a:cubicBezTo>
                  <a:pt x="3" y="329"/>
                  <a:pt x="4" y="330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4" y="331"/>
                  <a:pt x="4" y="331"/>
                  <a:pt x="4" y="331"/>
                </a:cubicBezTo>
                <a:cubicBezTo>
                  <a:pt x="5" y="332"/>
                  <a:pt x="4" y="333"/>
                  <a:pt x="3" y="333"/>
                </a:cubicBezTo>
                <a:cubicBezTo>
                  <a:pt x="3" y="333"/>
                  <a:pt x="3" y="333"/>
                  <a:pt x="3" y="333"/>
                </a:cubicBezTo>
                <a:cubicBezTo>
                  <a:pt x="3" y="333"/>
                  <a:pt x="3" y="333"/>
                  <a:pt x="2" y="333"/>
                </a:cubicBezTo>
                <a:cubicBezTo>
                  <a:pt x="2" y="333"/>
                  <a:pt x="2" y="333"/>
                  <a:pt x="2" y="333"/>
                </a:cubicBezTo>
                <a:cubicBezTo>
                  <a:pt x="1" y="333"/>
                  <a:pt x="1" y="332"/>
                  <a:pt x="0" y="331"/>
                </a:cubicBezTo>
                <a:close/>
                <a:moveTo>
                  <a:pt x="616" y="332"/>
                </a:moveTo>
                <a:cubicBezTo>
                  <a:pt x="614" y="332"/>
                  <a:pt x="614" y="331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30"/>
                  <a:pt x="614" y="330"/>
                  <a:pt x="614" y="330"/>
                </a:cubicBezTo>
                <a:cubicBezTo>
                  <a:pt x="614" y="329"/>
                  <a:pt x="615" y="328"/>
                  <a:pt x="616" y="328"/>
                </a:cubicBezTo>
                <a:cubicBezTo>
                  <a:pt x="616" y="328"/>
                  <a:pt x="616" y="328"/>
                  <a:pt x="616" y="328"/>
                </a:cubicBezTo>
                <a:cubicBezTo>
                  <a:pt x="617" y="328"/>
                  <a:pt x="618" y="329"/>
                  <a:pt x="618" y="330"/>
                </a:cubicBezTo>
                <a:cubicBezTo>
                  <a:pt x="618" y="330"/>
                  <a:pt x="618" y="330"/>
                  <a:pt x="618" y="330"/>
                </a:cubicBezTo>
                <a:cubicBezTo>
                  <a:pt x="618" y="331"/>
                  <a:pt x="617" y="332"/>
                  <a:pt x="616" y="332"/>
                </a:cubicBezTo>
                <a:cubicBezTo>
                  <a:pt x="616" y="332"/>
                  <a:pt x="616" y="332"/>
                  <a:pt x="616" y="332"/>
                </a:cubicBezTo>
                <a:cubicBezTo>
                  <a:pt x="616" y="332"/>
                  <a:pt x="616" y="332"/>
                  <a:pt x="616" y="332"/>
                </a:cubicBezTo>
                <a:close/>
                <a:moveTo>
                  <a:pt x="0" y="319"/>
                </a:moveTo>
                <a:cubicBezTo>
                  <a:pt x="0" y="318"/>
                  <a:pt x="1" y="317"/>
                  <a:pt x="2" y="317"/>
                </a:cubicBezTo>
                <a:cubicBezTo>
                  <a:pt x="2" y="317"/>
                  <a:pt x="2" y="317"/>
                  <a:pt x="2" y="317"/>
                </a:cubicBezTo>
                <a:cubicBezTo>
                  <a:pt x="3" y="317"/>
                  <a:pt x="4" y="318"/>
                  <a:pt x="4" y="319"/>
                </a:cubicBezTo>
                <a:cubicBezTo>
                  <a:pt x="4" y="319"/>
                  <a:pt x="4" y="319"/>
                  <a:pt x="4" y="319"/>
                </a:cubicBezTo>
                <a:cubicBezTo>
                  <a:pt x="4" y="320"/>
                  <a:pt x="3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2" y="321"/>
                  <a:pt x="2" y="321"/>
                  <a:pt x="2" y="321"/>
                </a:cubicBezTo>
                <a:cubicBezTo>
                  <a:pt x="1" y="321"/>
                  <a:pt x="0" y="320"/>
                  <a:pt x="0" y="319"/>
                </a:cubicBezTo>
                <a:close/>
                <a:moveTo>
                  <a:pt x="616" y="320"/>
                </a:moveTo>
                <a:cubicBezTo>
                  <a:pt x="615" y="320"/>
                  <a:pt x="614" y="319"/>
                  <a:pt x="614" y="318"/>
                </a:cubicBezTo>
                <a:cubicBezTo>
                  <a:pt x="614" y="318"/>
                  <a:pt x="614" y="318"/>
                  <a:pt x="614" y="318"/>
                </a:cubicBezTo>
                <a:cubicBezTo>
                  <a:pt x="614" y="317"/>
                  <a:pt x="615" y="316"/>
                  <a:pt x="616" y="316"/>
                </a:cubicBezTo>
                <a:cubicBezTo>
                  <a:pt x="616" y="316"/>
                  <a:pt x="616" y="316"/>
                  <a:pt x="616" y="316"/>
                </a:cubicBezTo>
                <a:cubicBezTo>
                  <a:pt x="617" y="316"/>
                  <a:pt x="618" y="317"/>
                  <a:pt x="618" y="318"/>
                </a:cubicBezTo>
                <a:cubicBezTo>
                  <a:pt x="618" y="318"/>
                  <a:pt x="618" y="318"/>
                  <a:pt x="618" y="318"/>
                </a:cubicBezTo>
                <a:cubicBezTo>
                  <a:pt x="618" y="319"/>
                  <a:pt x="617" y="320"/>
                  <a:pt x="616" y="320"/>
                </a:cubicBezTo>
                <a:cubicBezTo>
                  <a:pt x="616" y="320"/>
                  <a:pt x="616" y="320"/>
                  <a:pt x="616" y="320"/>
                </a:cubicBezTo>
                <a:cubicBezTo>
                  <a:pt x="616" y="320"/>
                  <a:pt x="616" y="320"/>
                  <a:pt x="616" y="320"/>
                </a:cubicBezTo>
                <a:close/>
                <a:moveTo>
                  <a:pt x="2" y="309"/>
                </a:moveTo>
                <a:cubicBezTo>
                  <a:pt x="1" y="309"/>
                  <a:pt x="0" y="308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6"/>
                  <a:pt x="1" y="305"/>
                  <a:pt x="2" y="305"/>
                </a:cubicBezTo>
                <a:cubicBezTo>
                  <a:pt x="2" y="305"/>
                  <a:pt x="2" y="305"/>
                  <a:pt x="2" y="305"/>
                </a:cubicBezTo>
                <a:cubicBezTo>
                  <a:pt x="3" y="305"/>
                  <a:pt x="4" y="306"/>
                  <a:pt x="4" y="307"/>
                </a:cubicBezTo>
                <a:cubicBezTo>
                  <a:pt x="4" y="307"/>
                  <a:pt x="4" y="307"/>
                  <a:pt x="4" y="307"/>
                </a:cubicBezTo>
                <a:cubicBezTo>
                  <a:pt x="4" y="308"/>
                  <a:pt x="3" y="309"/>
                  <a:pt x="2" y="309"/>
                </a:cubicBezTo>
                <a:cubicBezTo>
                  <a:pt x="2" y="309"/>
                  <a:pt x="2" y="309"/>
                  <a:pt x="2" y="309"/>
                </a:cubicBezTo>
                <a:close/>
                <a:moveTo>
                  <a:pt x="614" y="306"/>
                </a:moveTo>
                <a:cubicBezTo>
                  <a:pt x="614" y="306"/>
                  <a:pt x="614" y="306"/>
                  <a:pt x="614" y="306"/>
                </a:cubicBezTo>
                <a:cubicBezTo>
                  <a:pt x="614" y="306"/>
                  <a:pt x="614" y="306"/>
                  <a:pt x="614" y="306"/>
                </a:cubicBezTo>
                <a:cubicBezTo>
                  <a:pt x="614" y="305"/>
                  <a:pt x="615" y="304"/>
                  <a:pt x="616" y="304"/>
                </a:cubicBezTo>
                <a:cubicBezTo>
                  <a:pt x="616" y="304"/>
                  <a:pt x="616" y="304"/>
                  <a:pt x="616" y="304"/>
                </a:cubicBezTo>
                <a:cubicBezTo>
                  <a:pt x="618" y="304"/>
                  <a:pt x="618" y="305"/>
                  <a:pt x="618" y="306"/>
                </a:cubicBezTo>
                <a:cubicBezTo>
                  <a:pt x="618" y="306"/>
                  <a:pt x="618" y="306"/>
                  <a:pt x="618" y="306"/>
                </a:cubicBezTo>
                <a:cubicBezTo>
                  <a:pt x="618" y="307"/>
                  <a:pt x="618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6" y="308"/>
                  <a:pt x="616" y="308"/>
                  <a:pt x="616" y="308"/>
                </a:cubicBezTo>
                <a:cubicBezTo>
                  <a:pt x="615" y="308"/>
                  <a:pt x="614" y="307"/>
                  <a:pt x="614" y="306"/>
                </a:cubicBezTo>
                <a:close/>
                <a:moveTo>
                  <a:pt x="2" y="297"/>
                </a:moveTo>
                <a:cubicBezTo>
                  <a:pt x="1" y="297"/>
                  <a:pt x="0" y="296"/>
                  <a:pt x="0" y="295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4"/>
                  <a:pt x="1" y="293"/>
                  <a:pt x="2" y="293"/>
                </a:cubicBezTo>
                <a:cubicBezTo>
                  <a:pt x="2" y="293"/>
                  <a:pt x="2" y="293"/>
                  <a:pt x="2" y="293"/>
                </a:cubicBezTo>
                <a:cubicBezTo>
                  <a:pt x="3" y="293"/>
                  <a:pt x="4" y="294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5"/>
                  <a:pt x="4" y="295"/>
                  <a:pt x="4" y="295"/>
                </a:cubicBezTo>
                <a:cubicBezTo>
                  <a:pt x="4" y="296"/>
                  <a:pt x="3" y="297"/>
                  <a:pt x="2" y="297"/>
                </a:cubicBezTo>
                <a:cubicBezTo>
                  <a:pt x="2" y="297"/>
                  <a:pt x="2" y="297"/>
                  <a:pt x="2" y="297"/>
                </a:cubicBezTo>
                <a:cubicBezTo>
                  <a:pt x="2" y="297"/>
                  <a:pt x="2" y="297"/>
                  <a:pt x="2" y="297"/>
                </a:cubicBezTo>
                <a:close/>
                <a:moveTo>
                  <a:pt x="614" y="294"/>
                </a:moveTo>
                <a:cubicBezTo>
                  <a:pt x="614" y="293"/>
                  <a:pt x="615" y="292"/>
                  <a:pt x="616" y="292"/>
                </a:cubicBezTo>
                <a:cubicBezTo>
                  <a:pt x="616" y="292"/>
                  <a:pt x="616" y="292"/>
                  <a:pt x="616" y="292"/>
                </a:cubicBezTo>
                <a:cubicBezTo>
                  <a:pt x="617" y="292"/>
                  <a:pt x="618" y="293"/>
                  <a:pt x="618" y="294"/>
                </a:cubicBezTo>
                <a:cubicBezTo>
                  <a:pt x="618" y="294"/>
                  <a:pt x="618" y="294"/>
                  <a:pt x="618" y="294"/>
                </a:cubicBezTo>
                <a:cubicBezTo>
                  <a:pt x="618" y="295"/>
                  <a:pt x="617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6" y="296"/>
                  <a:pt x="616" y="296"/>
                  <a:pt x="616" y="296"/>
                </a:cubicBezTo>
                <a:cubicBezTo>
                  <a:pt x="615" y="296"/>
                  <a:pt x="614" y="295"/>
                  <a:pt x="614" y="294"/>
                </a:cubicBezTo>
                <a:close/>
                <a:moveTo>
                  <a:pt x="3" y="285"/>
                </a:moveTo>
                <a:cubicBezTo>
                  <a:pt x="2" y="285"/>
                  <a:pt x="1" y="284"/>
                  <a:pt x="1" y="283"/>
                </a:cubicBezTo>
                <a:cubicBezTo>
                  <a:pt x="1" y="283"/>
                  <a:pt x="1" y="283"/>
                  <a:pt x="1" y="283"/>
                </a:cubicBezTo>
                <a:cubicBezTo>
                  <a:pt x="1" y="282"/>
                  <a:pt x="2" y="281"/>
                  <a:pt x="3" y="281"/>
                </a:cubicBezTo>
                <a:cubicBezTo>
                  <a:pt x="3" y="281"/>
                  <a:pt x="3" y="281"/>
                  <a:pt x="3" y="281"/>
                </a:cubicBezTo>
                <a:cubicBezTo>
                  <a:pt x="4" y="281"/>
                  <a:pt x="5" y="282"/>
                  <a:pt x="5" y="283"/>
                </a:cubicBezTo>
                <a:cubicBezTo>
                  <a:pt x="5" y="283"/>
                  <a:pt x="5" y="283"/>
                  <a:pt x="5" y="283"/>
                </a:cubicBezTo>
                <a:cubicBezTo>
                  <a:pt x="5" y="284"/>
                  <a:pt x="4" y="285"/>
                  <a:pt x="3" y="285"/>
                </a:cubicBezTo>
                <a:cubicBezTo>
                  <a:pt x="3" y="285"/>
                  <a:pt x="3" y="285"/>
                  <a:pt x="3" y="285"/>
                </a:cubicBezTo>
                <a:cubicBezTo>
                  <a:pt x="3" y="285"/>
                  <a:pt x="3" y="285"/>
                  <a:pt x="3" y="285"/>
                </a:cubicBezTo>
                <a:close/>
                <a:moveTo>
                  <a:pt x="613" y="282"/>
                </a:moveTo>
                <a:cubicBezTo>
                  <a:pt x="613" y="281"/>
                  <a:pt x="614" y="280"/>
                  <a:pt x="615" y="280"/>
                </a:cubicBezTo>
                <a:cubicBezTo>
                  <a:pt x="615" y="280"/>
                  <a:pt x="615" y="280"/>
                  <a:pt x="615" y="280"/>
                </a:cubicBezTo>
                <a:cubicBezTo>
                  <a:pt x="616" y="280"/>
                  <a:pt x="617" y="281"/>
                  <a:pt x="617" y="282"/>
                </a:cubicBezTo>
                <a:cubicBezTo>
                  <a:pt x="617" y="282"/>
                  <a:pt x="617" y="282"/>
                  <a:pt x="617" y="282"/>
                </a:cubicBezTo>
                <a:cubicBezTo>
                  <a:pt x="617" y="283"/>
                  <a:pt x="617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5" y="284"/>
                  <a:pt x="615" y="284"/>
                  <a:pt x="615" y="284"/>
                </a:cubicBezTo>
                <a:cubicBezTo>
                  <a:pt x="614" y="284"/>
                  <a:pt x="613" y="284"/>
                  <a:pt x="613" y="282"/>
                </a:cubicBezTo>
                <a:close/>
                <a:moveTo>
                  <a:pt x="4" y="273"/>
                </a:moveTo>
                <a:cubicBezTo>
                  <a:pt x="3" y="273"/>
                  <a:pt x="2" y="272"/>
                  <a:pt x="2" y="271"/>
                </a:cubicBezTo>
                <a:cubicBezTo>
                  <a:pt x="2" y="271"/>
                  <a:pt x="2" y="271"/>
                  <a:pt x="2" y="271"/>
                </a:cubicBezTo>
                <a:cubicBezTo>
                  <a:pt x="2" y="270"/>
                  <a:pt x="3" y="269"/>
                  <a:pt x="4" y="269"/>
                </a:cubicBezTo>
                <a:cubicBezTo>
                  <a:pt x="4" y="269"/>
                  <a:pt x="4" y="269"/>
                  <a:pt x="4" y="269"/>
                </a:cubicBezTo>
                <a:cubicBezTo>
                  <a:pt x="5" y="269"/>
                  <a:pt x="6" y="270"/>
                  <a:pt x="6" y="271"/>
                </a:cubicBezTo>
                <a:cubicBezTo>
                  <a:pt x="6" y="271"/>
                  <a:pt x="6" y="271"/>
                  <a:pt x="6" y="271"/>
                </a:cubicBezTo>
                <a:cubicBezTo>
                  <a:pt x="6" y="271"/>
                  <a:pt x="6" y="271"/>
                  <a:pt x="6" y="272"/>
                </a:cubicBezTo>
                <a:cubicBezTo>
                  <a:pt x="6" y="272"/>
                  <a:pt x="6" y="272"/>
                  <a:pt x="6" y="272"/>
                </a:cubicBezTo>
                <a:cubicBezTo>
                  <a:pt x="6" y="273"/>
                  <a:pt x="5" y="273"/>
                  <a:pt x="4" y="273"/>
                </a:cubicBezTo>
                <a:cubicBezTo>
                  <a:pt x="4" y="273"/>
                  <a:pt x="4" y="273"/>
                  <a:pt x="4" y="273"/>
                </a:cubicBezTo>
                <a:cubicBezTo>
                  <a:pt x="4" y="273"/>
                  <a:pt x="4" y="273"/>
                  <a:pt x="4" y="273"/>
                </a:cubicBezTo>
                <a:close/>
                <a:moveTo>
                  <a:pt x="612" y="271"/>
                </a:moveTo>
                <a:cubicBezTo>
                  <a:pt x="612" y="269"/>
                  <a:pt x="613" y="268"/>
                  <a:pt x="614" y="268"/>
                </a:cubicBezTo>
                <a:cubicBezTo>
                  <a:pt x="614" y="268"/>
                  <a:pt x="614" y="268"/>
                  <a:pt x="614" y="268"/>
                </a:cubicBezTo>
                <a:cubicBezTo>
                  <a:pt x="615" y="268"/>
                  <a:pt x="616" y="269"/>
                  <a:pt x="616" y="270"/>
                </a:cubicBezTo>
                <a:cubicBezTo>
                  <a:pt x="616" y="270"/>
                  <a:pt x="616" y="270"/>
                  <a:pt x="616" y="270"/>
                </a:cubicBezTo>
                <a:cubicBezTo>
                  <a:pt x="616" y="271"/>
                  <a:pt x="615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13" y="272"/>
                  <a:pt x="612" y="272"/>
                  <a:pt x="612" y="271"/>
                </a:cubicBezTo>
                <a:close/>
                <a:moveTo>
                  <a:pt x="6" y="261"/>
                </a:moveTo>
                <a:cubicBezTo>
                  <a:pt x="4" y="261"/>
                  <a:pt x="4" y="260"/>
                  <a:pt x="4" y="259"/>
                </a:cubicBezTo>
                <a:cubicBezTo>
                  <a:pt x="4" y="259"/>
                  <a:pt x="4" y="259"/>
                  <a:pt x="4" y="259"/>
                </a:cubicBezTo>
                <a:cubicBezTo>
                  <a:pt x="4" y="258"/>
                  <a:pt x="5" y="257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7" y="258"/>
                  <a:pt x="8" y="259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0"/>
                  <a:pt x="8" y="260"/>
                  <a:pt x="8" y="260"/>
                </a:cubicBezTo>
                <a:cubicBezTo>
                  <a:pt x="8" y="261"/>
                  <a:pt x="7" y="261"/>
                  <a:pt x="6" y="261"/>
                </a:cubicBezTo>
                <a:cubicBezTo>
                  <a:pt x="6" y="261"/>
                  <a:pt x="6" y="261"/>
                  <a:pt x="6" y="261"/>
                </a:cubicBezTo>
                <a:cubicBezTo>
                  <a:pt x="6" y="261"/>
                  <a:pt x="6" y="261"/>
                  <a:pt x="6" y="261"/>
                </a:cubicBezTo>
                <a:close/>
                <a:moveTo>
                  <a:pt x="610" y="259"/>
                </a:moveTo>
                <a:cubicBezTo>
                  <a:pt x="610" y="258"/>
                  <a:pt x="611" y="257"/>
                  <a:pt x="612" y="256"/>
                </a:cubicBezTo>
                <a:cubicBezTo>
                  <a:pt x="612" y="256"/>
                  <a:pt x="612" y="256"/>
                  <a:pt x="612" y="256"/>
                </a:cubicBezTo>
                <a:cubicBezTo>
                  <a:pt x="613" y="256"/>
                  <a:pt x="614" y="257"/>
                  <a:pt x="614" y="258"/>
                </a:cubicBezTo>
                <a:cubicBezTo>
                  <a:pt x="614" y="258"/>
                  <a:pt x="614" y="258"/>
                  <a:pt x="614" y="258"/>
                </a:cubicBezTo>
                <a:cubicBezTo>
                  <a:pt x="614" y="259"/>
                  <a:pt x="614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2" y="260"/>
                  <a:pt x="612" y="260"/>
                  <a:pt x="612" y="260"/>
                </a:cubicBezTo>
                <a:cubicBezTo>
                  <a:pt x="611" y="260"/>
                  <a:pt x="610" y="260"/>
                  <a:pt x="610" y="259"/>
                </a:cubicBezTo>
                <a:close/>
                <a:moveTo>
                  <a:pt x="8" y="250"/>
                </a:moveTo>
                <a:cubicBezTo>
                  <a:pt x="7" y="249"/>
                  <a:pt x="6" y="248"/>
                  <a:pt x="6" y="247"/>
                </a:cubicBezTo>
                <a:cubicBezTo>
                  <a:pt x="6" y="247"/>
                  <a:pt x="6" y="247"/>
                  <a:pt x="6" y="247"/>
                </a:cubicBezTo>
                <a:cubicBezTo>
                  <a:pt x="6" y="246"/>
                  <a:pt x="7" y="245"/>
                  <a:pt x="8" y="246"/>
                </a:cubicBezTo>
                <a:cubicBezTo>
                  <a:pt x="8" y="246"/>
                  <a:pt x="8" y="246"/>
                  <a:pt x="8" y="246"/>
                </a:cubicBezTo>
                <a:cubicBezTo>
                  <a:pt x="10" y="246"/>
                  <a:pt x="10" y="247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50"/>
                  <a:pt x="8" y="250"/>
                </a:cubicBezTo>
                <a:cubicBezTo>
                  <a:pt x="8" y="250"/>
                  <a:pt x="8" y="250"/>
                  <a:pt x="8" y="250"/>
                </a:cubicBezTo>
                <a:cubicBezTo>
                  <a:pt x="8" y="250"/>
                  <a:pt x="8" y="250"/>
                  <a:pt x="8" y="250"/>
                </a:cubicBezTo>
                <a:close/>
                <a:moveTo>
                  <a:pt x="608" y="247"/>
                </a:moveTo>
                <a:cubicBezTo>
                  <a:pt x="608" y="246"/>
                  <a:pt x="608" y="245"/>
                  <a:pt x="609" y="245"/>
                </a:cubicBezTo>
                <a:cubicBezTo>
                  <a:pt x="609" y="245"/>
                  <a:pt x="609" y="245"/>
                  <a:pt x="609" y="245"/>
                </a:cubicBezTo>
                <a:cubicBezTo>
                  <a:pt x="611" y="244"/>
                  <a:pt x="612" y="245"/>
                  <a:pt x="612" y="246"/>
                </a:cubicBezTo>
                <a:cubicBezTo>
                  <a:pt x="612" y="246"/>
                  <a:pt x="612" y="246"/>
                  <a:pt x="612" y="246"/>
                </a:cubicBezTo>
                <a:cubicBezTo>
                  <a:pt x="612" y="247"/>
                  <a:pt x="611" y="248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10" y="249"/>
                  <a:pt x="610" y="249"/>
                  <a:pt x="610" y="249"/>
                </a:cubicBezTo>
                <a:cubicBezTo>
                  <a:pt x="609" y="249"/>
                  <a:pt x="608" y="248"/>
                  <a:pt x="608" y="247"/>
                </a:cubicBezTo>
                <a:close/>
                <a:moveTo>
                  <a:pt x="10" y="238"/>
                </a:moveTo>
                <a:cubicBezTo>
                  <a:pt x="9" y="238"/>
                  <a:pt x="9" y="237"/>
                  <a:pt x="9" y="235"/>
                </a:cubicBezTo>
                <a:cubicBezTo>
                  <a:pt x="9" y="235"/>
                  <a:pt x="9" y="235"/>
                  <a:pt x="9" y="235"/>
                </a:cubicBezTo>
                <a:cubicBezTo>
                  <a:pt x="9" y="234"/>
                  <a:pt x="10" y="234"/>
                  <a:pt x="11" y="234"/>
                </a:cubicBezTo>
                <a:cubicBezTo>
                  <a:pt x="11" y="234"/>
                  <a:pt x="11" y="234"/>
                  <a:pt x="11" y="234"/>
                </a:cubicBezTo>
                <a:cubicBezTo>
                  <a:pt x="12" y="234"/>
                  <a:pt x="13" y="235"/>
                  <a:pt x="13" y="236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2" y="237"/>
                  <a:pt x="12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0" y="238"/>
                  <a:pt x="10" y="238"/>
                </a:cubicBezTo>
                <a:close/>
                <a:moveTo>
                  <a:pt x="605" y="235"/>
                </a:moveTo>
                <a:cubicBezTo>
                  <a:pt x="605" y="234"/>
                  <a:pt x="606" y="233"/>
                  <a:pt x="607" y="233"/>
                </a:cubicBezTo>
                <a:cubicBezTo>
                  <a:pt x="607" y="233"/>
                  <a:pt x="607" y="233"/>
                  <a:pt x="607" y="233"/>
                </a:cubicBezTo>
                <a:cubicBezTo>
                  <a:pt x="608" y="233"/>
                  <a:pt x="609" y="233"/>
                  <a:pt x="609" y="234"/>
                </a:cubicBezTo>
                <a:cubicBezTo>
                  <a:pt x="609" y="234"/>
                  <a:pt x="609" y="234"/>
                  <a:pt x="609" y="234"/>
                </a:cubicBezTo>
                <a:cubicBezTo>
                  <a:pt x="609" y="236"/>
                  <a:pt x="609" y="237"/>
                  <a:pt x="608" y="237"/>
                </a:cubicBezTo>
                <a:cubicBezTo>
                  <a:pt x="608" y="237"/>
                  <a:pt x="608" y="237"/>
                  <a:pt x="608" y="237"/>
                </a:cubicBezTo>
                <a:cubicBezTo>
                  <a:pt x="607" y="237"/>
                  <a:pt x="607" y="237"/>
                  <a:pt x="607" y="237"/>
                </a:cubicBezTo>
                <a:cubicBezTo>
                  <a:pt x="607" y="237"/>
                  <a:pt x="607" y="237"/>
                  <a:pt x="607" y="237"/>
                </a:cubicBezTo>
                <a:cubicBezTo>
                  <a:pt x="606" y="237"/>
                  <a:pt x="605" y="236"/>
                  <a:pt x="605" y="235"/>
                </a:cubicBezTo>
                <a:close/>
                <a:moveTo>
                  <a:pt x="13" y="226"/>
                </a:moveTo>
                <a:cubicBezTo>
                  <a:pt x="12" y="226"/>
                  <a:pt x="12" y="225"/>
                  <a:pt x="12" y="224"/>
                </a:cubicBezTo>
                <a:cubicBezTo>
                  <a:pt x="12" y="224"/>
                  <a:pt x="12" y="224"/>
                  <a:pt x="12" y="224"/>
                </a:cubicBezTo>
                <a:cubicBezTo>
                  <a:pt x="12" y="223"/>
                  <a:pt x="13" y="222"/>
                  <a:pt x="14" y="222"/>
                </a:cubicBezTo>
                <a:cubicBezTo>
                  <a:pt x="14" y="222"/>
                  <a:pt x="14" y="222"/>
                  <a:pt x="14" y="222"/>
                </a:cubicBezTo>
                <a:cubicBezTo>
                  <a:pt x="15" y="223"/>
                  <a:pt x="16" y="224"/>
                  <a:pt x="16" y="225"/>
                </a:cubicBezTo>
                <a:cubicBezTo>
                  <a:pt x="16" y="225"/>
                  <a:pt x="16" y="225"/>
                  <a:pt x="16" y="225"/>
                </a:cubicBezTo>
                <a:cubicBezTo>
                  <a:pt x="16" y="226"/>
                  <a:pt x="15" y="226"/>
                  <a:pt x="14" y="226"/>
                </a:cubicBezTo>
                <a:cubicBezTo>
                  <a:pt x="14" y="226"/>
                  <a:pt x="14" y="226"/>
                  <a:pt x="14" y="226"/>
                </a:cubicBezTo>
                <a:cubicBezTo>
                  <a:pt x="14" y="226"/>
                  <a:pt x="13" y="226"/>
                  <a:pt x="13" y="226"/>
                </a:cubicBezTo>
                <a:close/>
                <a:moveTo>
                  <a:pt x="602" y="224"/>
                </a:moveTo>
                <a:cubicBezTo>
                  <a:pt x="602" y="223"/>
                  <a:pt x="602" y="222"/>
                  <a:pt x="603" y="221"/>
                </a:cubicBezTo>
                <a:cubicBezTo>
                  <a:pt x="603" y="221"/>
                  <a:pt x="603" y="221"/>
                  <a:pt x="603" y="221"/>
                </a:cubicBezTo>
                <a:cubicBezTo>
                  <a:pt x="604" y="221"/>
                  <a:pt x="606" y="222"/>
                  <a:pt x="606" y="223"/>
                </a:cubicBezTo>
                <a:cubicBezTo>
                  <a:pt x="606" y="223"/>
                  <a:pt x="606" y="223"/>
                  <a:pt x="606" y="223"/>
                </a:cubicBezTo>
                <a:cubicBezTo>
                  <a:pt x="606" y="224"/>
                  <a:pt x="606" y="225"/>
                  <a:pt x="605" y="225"/>
                </a:cubicBezTo>
                <a:cubicBezTo>
                  <a:pt x="605" y="225"/>
                  <a:pt x="605" y="225"/>
                  <a:pt x="605" y="225"/>
                </a:cubicBezTo>
                <a:cubicBezTo>
                  <a:pt x="604" y="225"/>
                  <a:pt x="604" y="225"/>
                  <a:pt x="604" y="225"/>
                </a:cubicBezTo>
                <a:cubicBezTo>
                  <a:pt x="604" y="225"/>
                  <a:pt x="604" y="225"/>
                  <a:pt x="604" y="225"/>
                </a:cubicBezTo>
                <a:cubicBezTo>
                  <a:pt x="603" y="225"/>
                  <a:pt x="602" y="225"/>
                  <a:pt x="602" y="224"/>
                </a:cubicBezTo>
                <a:close/>
                <a:moveTo>
                  <a:pt x="17" y="215"/>
                </a:moveTo>
                <a:cubicBezTo>
                  <a:pt x="16" y="215"/>
                  <a:pt x="15" y="213"/>
                  <a:pt x="16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6" y="211"/>
                  <a:pt x="17" y="211"/>
                  <a:pt x="18" y="211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19" y="211"/>
                  <a:pt x="20" y="213"/>
                  <a:pt x="19" y="214"/>
                </a:cubicBezTo>
                <a:cubicBezTo>
                  <a:pt x="19" y="214"/>
                  <a:pt x="19" y="214"/>
                  <a:pt x="19" y="214"/>
                </a:cubicBezTo>
                <a:cubicBezTo>
                  <a:pt x="19" y="214"/>
                  <a:pt x="18" y="215"/>
                  <a:pt x="17" y="215"/>
                </a:cubicBezTo>
                <a:cubicBezTo>
                  <a:pt x="17" y="215"/>
                  <a:pt x="17" y="215"/>
                  <a:pt x="17" y="215"/>
                </a:cubicBezTo>
                <a:cubicBezTo>
                  <a:pt x="17" y="215"/>
                  <a:pt x="17" y="215"/>
                  <a:pt x="17" y="215"/>
                </a:cubicBezTo>
                <a:close/>
                <a:moveTo>
                  <a:pt x="598" y="213"/>
                </a:moveTo>
                <a:cubicBezTo>
                  <a:pt x="598" y="211"/>
                  <a:pt x="599" y="210"/>
                  <a:pt x="600" y="210"/>
                </a:cubicBezTo>
                <a:cubicBezTo>
                  <a:pt x="600" y="210"/>
                  <a:pt x="600" y="210"/>
                  <a:pt x="600" y="210"/>
                </a:cubicBezTo>
                <a:cubicBezTo>
                  <a:pt x="601" y="210"/>
                  <a:pt x="602" y="210"/>
                  <a:pt x="602" y="211"/>
                </a:cubicBezTo>
                <a:cubicBezTo>
                  <a:pt x="602" y="211"/>
                  <a:pt x="602" y="211"/>
                  <a:pt x="602" y="211"/>
                </a:cubicBezTo>
                <a:cubicBezTo>
                  <a:pt x="603" y="212"/>
                  <a:pt x="602" y="213"/>
                  <a:pt x="601" y="214"/>
                </a:cubicBezTo>
                <a:cubicBezTo>
                  <a:pt x="601" y="214"/>
                  <a:pt x="601" y="214"/>
                  <a:pt x="601" y="214"/>
                </a:cubicBezTo>
                <a:cubicBezTo>
                  <a:pt x="601" y="214"/>
                  <a:pt x="601" y="214"/>
                  <a:pt x="600" y="214"/>
                </a:cubicBezTo>
                <a:cubicBezTo>
                  <a:pt x="600" y="214"/>
                  <a:pt x="600" y="214"/>
                  <a:pt x="600" y="214"/>
                </a:cubicBezTo>
                <a:cubicBezTo>
                  <a:pt x="600" y="214"/>
                  <a:pt x="599" y="213"/>
                  <a:pt x="598" y="213"/>
                </a:cubicBezTo>
                <a:close/>
                <a:moveTo>
                  <a:pt x="21" y="204"/>
                </a:moveTo>
                <a:cubicBezTo>
                  <a:pt x="20" y="203"/>
                  <a:pt x="19" y="202"/>
                  <a:pt x="20" y="201"/>
                </a:cubicBezTo>
                <a:cubicBezTo>
                  <a:pt x="20" y="201"/>
                  <a:pt x="20" y="201"/>
                  <a:pt x="20" y="201"/>
                </a:cubicBezTo>
                <a:cubicBezTo>
                  <a:pt x="20" y="200"/>
                  <a:pt x="21" y="199"/>
                  <a:pt x="22" y="200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23" y="200"/>
                  <a:pt x="24" y="201"/>
                  <a:pt x="23" y="202"/>
                </a:cubicBezTo>
                <a:cubicBezTo>
                  <a:pt x="23" y="202"/>
                  <a:pt x="23" y="202"/>
                  <a:pt x="23" y="202"/>
                </a:cubicBezTo>
                <a:cubicBezTo>
                  <a:pt x="23" y="203"/>
                  <a:pt x="22" y="204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lose/>
                <a:moveTo>
                  <a:pt x="594" y="201"/>
                </a:moveTo>
                <a:cubicBezTo>
                  <a:pt x="594" y="200"/>
                  <a:pt x="595" y="199"/>
                  <a:pt x="596" y="199"/>
                </a:cubicBezTo>
                <a:cubicBezTo>
                  <a:pt x="596" y="199"/>
                  <a:pt x="596" y="199"/>
                  <a:pt x="596" y="199"/>
                </a:cubicBezTo>
                <a:cubicBezTo>
                  <a:pt x="597" y="198"/>
                  <a:pt x="598" y="199"/>
                  <a:pt x="598" y="200"/>
                </a:cubicBezTo>
                <a:cubicBezTo>
                  <a:pt x="598" y="200"/>
                  <a:pt x="598" y="200"/>
                  <a:pt x="598" y="200"/>
                </a:cubicBezTo>
                <a:cubicBezTo>
                  <a:pt x="599" y="201"/>
                  <a:pt x="598" y="202"/>
                  <a:pt x="597" y="202"/>
                </a:cubicBezTo>
                <a:cubicBezTo>
                  <a:pt x="597" y="202"/>
                  <a:pt x="597" y="202"/>
                  <a:pt x="597" y="202"/>
                </a:cubicBezTo>
                <a:cubicBezTo>
                  <a:pt x="597" y="203"/>
                  <a:pt x="597" y="203"/>
                  <a:pt x="596" y="203"/>
                </a:cubicBezTo>
                <a:cubicBezTo>
                  <a:pt x="596" y="203"/>
                  <a:pt x="596" y="203"/>
                  <a:pt x="596" y="203"/>
                </a:cubicBezTo>
                <a:cubicBezTo>
                  <a:pt x="595" y="203"/>
                  <a:pt x="595" y="202"/>
                  <a:pt x="594" y="201"/>
                </a:cubicBezTo>
                <a:close/>
                <a:moveTo>
                  <a:pt x="25" y="192"/>
                </a:moveTo>
                <a:cubicBezTo>
                  <a:pt x="24" y="192"/>
                  <a:pt x="24" y="191"/>
                  <a:pt x="24" y="190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24" y="189"/>
                  <a:pt x="26" y="188"/>
                  <a:pt x="27" y="189"/>
                </a:cubicBezTo>
                <a:cubicBezTo>
                  <a:pt x="27" y="189"/>
                  <a:pt x="27" y="189"/>
                  <a:pt x="27" y="189"/>
                </a:cubicBezTo>
                <a:cubicBezTo>
                  <a:pt x="28" y="189"/>
                  <a:pt x="28" y="190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7" y="192"/>
                  <a:pt x="27" y="193"/>
                  <a:pt x="26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26" y="193"/>
                  <a:pt x="25" y="193"/>
                  <a:pt x="25" y="192"/>
                </a:cubicBezTo>
                <a:close/>
                <a:moveTo>
                  <a:pt x="590" y="190"/>
                </a:moveTo>
                <a:cubicBezTo>
                  <a:pt x="590" y="189"/>
                  <a:pt x="590" y="188"/>
                  <a:pt x="591" y="188"/>
                </a:cubicBezTo>
                <a:cubicBezTo>
                  <a:pt x="591" y="188"/>
                  <a:pt x="591" y="188"/>
                  <a:pt x="591" y="188"/>
                </a:cubicBezTo>
                <a:cubicBezTo>
                  <a:pt x="592" y="187"/>
                  <a:pt x="593" y="188"/>
                  <a:pt x="594" y="189"/>
                </a:cubicBezTo>
                <a:cubicBezTo>
                  <a:pt x="594" y="189"/>
                  <a:pt x="594" y="189"/>
                  <a:pt x="594" y="189"/>
                </a:cubicBezTo>
                <a:cubicBezTo>
                  <a:pt x="594" y="190"/>
                  <a:pt x="594" y="191"/>
                  <a:pt x="593" y="191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2" y="191"/>
                  <a:pt x="592" y="191"/>
                  <a:pt x="592" y="191"/>
                </a:cubicBezTo>
                <a:cubicBezTo>
                  <a:pt x="592" y="191"/>
                  <a:pt x="592" y="191"/>
                  <a:pt x="592" y="191"/>
                </a:cubicBezTo>
                <a:cubicBezTo>
                  <a:pt x="591" y="191"/>
                  <a:pt x="590" y="191"/>
                  <a:pt x="590" y="190"/>
                </a:cubicBezTo>
                <a:close/>
                <a:moveTo>
                  <a:pt x="30" y="181"/>
                </a:moveTo>
                <a:cubicBezTo>
                  <a:pt x="29" y="181"/>
                  <a:pt x="28" y="180"/>
                  <a:pt x="29" y="179"/>
                </a:cubicBezTo>
                <a:cubicBezTo>
                  <a:pt x="29" y="179"/>
                  <a:pt x="29" y="179"/>
                  <a:pt x="29" y="179"/>
                </a:cubicBezTo>
                <a:cubicBezTo>
                  <a:pt x="29" y="178"/>
                  <a:pt x="31" y="177"/>
                  <a:pt x="32" y="178"/>
                </a:cubicBezTo>
                <a:cubicBezTo>
                  <a:pt x="32" y="178"/>
                  <a:pt x="32" y="178"/>
                  <a:pt x="32" y="178"/>
                </a:cubicBezTo>
                <a:cubicBezTo>
                  <a:pt x="33" y="178"/>
                  <a:pt x="33" y="179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3" y="180"/>
                  <a:pt x="33" y="180"/>
                  <a:pt x="33" y="180"/>
                </a:cubicBezTo>
                <a:cubicBezTo>
                  <a:pt x="32" y="181"/>
                  <a:pt x="32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0" y="182"/>
                  <a:pt x="30" y="182"/>
                  <a:pt x="30" y="181"/>
                </a:cubicBezTo>
                <a:close/>
                <a:moveTo>
                  <a:pt x="585" y="179"/>
                </a:moveTo>
                <a:cubicBezTo>
                  <a:pt x="585" y="178"/>
                  <a:pt x="585" y="177"/>
                  <a:pt x="586" y="177"/>
                </a:cubicBezTo>
                <a:cubicBezTo>
                  <a:pt x="586" y="177"/>
                  <a:pt x="586" y="177"/>
                  <a:pt x="586" y="177"/>
                </a:cubicBezTo>
                <a:cubicBezTo>
                  <a:pt x="587" y="176"/>
                  <a:pt x="588" y="177"/>
                  <a:pt x="589" y="178"/>
                </a:cubicBezTo>
                <a:cubicBezTo>
                  <a:pt x="589" y="178"/>
                  <a:pt x="589" y="178"/>
                  <a:pt x="589" y="178"/>
                </a:cubicBezTo>
                <a:cubicBezTo>
                  <a:pt x="589" y="179"/>
                  <a:pt x="589" y="180"/>
                  <a:pt x="588" y="180"/>
                </a:cubicBezTo>
                <a:cubicBezTo>
                  <a:pt x="588" y="180"/>
                  <a:pt x="588" y="180"/>
                  <a:pt x="588" y="180"/>
                </a:cubicBezTo>
                <a:cubicBezTo>
                  <a:pt x="587" y="180"/>
                  <a:pt x="587" y="181"/>
                  <a:pt x="587" y="181"/>
                </a:cubicBezTo>
                <a:cubicBezTo>
                  <a:pt x="587" y="181"/>
                  <a:pt x="587" y="181"/>
                  <a:pt x="587" y="181"/>
                </a:cubicBezTo>
                <a:cubicBezTo>
                  <a:pt x="586" y="181"/>
                  <a:pt x="585" y="180"/>
                  <a:pt x="585" y="179"/>
                </a:cubicBezTo>
                <a:close/>
                <a:moveTo>
                  <a:pt x="35" y="171"/>
                </a:moveTo>
                <a:cubicBezTo>
                  <a:pt x="34" y="170"/>
                  <a:pt x="34" y="169"/>
                  <a:pt x="34" y="168"/>
                </a:cubicBezTo>
                <a:cubicBezTo>
                  <a:pt x="34" y="168"/>
                  <a:pt x="34" y="168"/>
                  <a:pt x="34" y="168"/>
                </a:cubicBezTo>
                <a:cubicBezTo>
                  <a:pt x="35" y="167"/>
                  <a:pt x="36" y="167"/>
                  <a:pt x="37" y="167"/>
                </a:cubicBezTo>
                <a:cubicBezTo>
                  <a:pt x="37" y="167"/>
                  <a:pt x="37" y="167"/>
                  <a:pt x="37" y="167"/>
                </a:cubicBezTo>
                <a:cubicBezTo>
                  <a:pt x="38" y="168"/>
                  <a:pt x="38" y="169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8" y="170"/>
                  <a:pt x="38" y="170"/>
                  <a:pt x="38" y="170"/>
                </a:cubicBezTo>
                <a:cubicBezTo>
                  <a:pt x="37" y="170"/>
                  <a:pt x="37" y="171"/>
                  <a:pt x="36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36" y="171"/>
                  <a:pt x="35" y="171"/>
                  <a:pt x="35" y="171"/>
                </a:cubicBezTo>
                <a:close/>
                <a:moveTo>
                  <a:pt x="580" y="169"/>
                </a:moveTo>
                <a:cubicBezTo>
                  <a:pt x="579" y="168"/>
                  <a:pt x="580" y="167"/>
                  <a:pt x="581" y="166"/>
                </a:cubicBezTo>
                <a:cubicBezTo>
                  <a:pt x="581" y="166"/>
                  <a:pt x="581" y="166"/>
                  <a:pt x="581" y="166"/>
                </a:cubicBezTo>
                <a:cubicBezTo>
                  <a:pt x="582" y="166"/>
                  <a:pt x="583" y="166"/>
                  <a:pt x="583" y="167"/>
                </a:cubicBezTo>
                <a:cubicBezTo>
                  <a:pt x="583" y="167"/>
                  <a:pt x="583" y="167"/>
                  <a:pt x="583" y="167"/>
                </a:cubicBezTo>
                <a:cubicBezTo>
                  <a:pt x="584" y="168"/>
                  <a:pt x="583" y="169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2" y="170"/>
                  <a:pt x="582" y="170"/>
                  <a:pt x="582" y="170"/>
                </a:cubicBezTo>
                <a:cubicBezTo>
                  <a:pt x="581" y="170"/>
                  <a:pt x="580" y="169"/>
                  <a:pt x="580" y="169"/>
                </a:cubicBezTo>
                <a:close/>
                <a:moveTo>
                  <a:pt x="41" y="160"/>
                </a:moveTo>
                <a:cubicBezTo>
                  <a:pt x="40" y="159"/>
                  <a:pt x="39" y="158"/>
                  <a:pt x="4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1" y="156"/>
                  <a:pt x="42" y="156"/>
                  <a:pt x="43" y="157"/>
                </a:cubicBezTo>
                <a:cubicBezTo>
                  <a:pt x="43" y="157"/>
                  <a:pt x="43" y="157"/>
                  <a:pt x="43" y="157"/>
                </a:cubicBezTo>
                <a:cubicBezTo>
                  <a:pt x="44" y="157"/>
                  <a:pt x="44" y="158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4" y="159"/>
                  <a:pt x="44" y="159"/>
                  <a:pt x="44" y="159"/>
                </a:cubicBezTo>
                <a:cubicBezTo>
                  <a:pt x="43" y="160"/>
                  <a:pt x="42" y="160"/>
                  <a:pt x="42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41" y="160"/>
                  <a:pt x="41" y="160"/>
                  <a:pt x="41" y="160"/>
                </a:cubicBezTo>
                <a:close/>
                <a:moveTo>
                  <a:pt x="574" y="158"/>
                </a:moveTo>
                <a:cubicBezTo>
                  <a:pt x="574" y="158"/>
                  <a:pt x="574" y="158"/>
                  <a:pt x="574" y="158"/>
                </a:cubicBezTo>
                <a:cubicBezTo>
                  <a:pt x="574" y="158"/>
                  <a:pt x="574" y="158"/>
                  <a:pt x="574" y="158"/>
                </a:cubicBezTo>
                <a:cubicBezTo>
                  <a:pt x="573" y="157"/>
                  <a:pt x="574" y="156"/>
                  <a:pt x="575" y="156"/>
                </a:cubicBezTo>
                <a:cubicBezTo>
                  <a:pt x="575" y="156"/>
                  <a:pt x="575" y="156"/>
                  <a:pt x="575" y="156"/>
                </a:cubicBezTo>
                <a:cubicBezTo>
                  <a:pt x="576" y="155"/>
                  <a:pt x="577" y="155"/>
                  <a:pt x="577" y="156"/>
                </a:cubicBezTo>
                <a:cubicBezTo>
                  <a:pt x="577" y="156"/>
                  <a:pt x="577" y="156"/>
                  <a:pt x="577" y="156"/>
                </a:cubicBezTo>
                <a:cubicBezTo>
                  <a:pt x="578" y="157"/>
                  <a:pt x="578" y="158"/>
                  <a:pt x="577" y="159"/>
                </a:cubicBezTo>
                <a:cubicBezTo>
                  <a:pt x="577" y="159"/>
                  <a:pt x="577" y="159"/>
                  <a:pt x="577" y="159"/>
                </a:cubicBezTo>
                <a:cubicBezTo>
                  <a:pt x="576" y="159"/>
                  <a:pt x="576" y="159"/>
                  <a:pt x="576" y="159"/>
                </a:cubicBezTo>
                <a:cubicBezTo>
                  <a:pt x="576" y="159"/>
                  <a:pt x="576" y="159"/>
                  <a:pt x="576" y="159"/>
                </a:cubicBezTo>
                <a:cubicBezTo>
                  <a:pt x="575" y="159"/>
                  <a:pt x="574" y="159"/>
                  <a:pt x="574" y="158"/>
                </a:cubicBezTo>
                <a:close/>
                <a:moveTo>
                  <a:pt x="47" y="150"/>
                </a:moveTo>
                <a:cubicBezTo>
                  <a:pt x="46" y="149"/>
                  <a:pt x="46" y="148"/>
                  <a:pt x="46" y="147"/>
                </a:cubicBezTo>
                <a:cubicBezTo>
                  <a:pt x="46" y="147"/>
                  <a:pt x="46" y="147"/>
                  <a:pt x="46" y="147"/>
                </a:cubicBezTo>
                <a:cubicBezTo>
                  <a:pt x="47" y="146"/>
                  <a:pt x="48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50" y="147"/>
                  <a:pt x="50" y="148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49" y="150"/>
                  <a:pt x="49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0"/>
                  <a:pt x="47" y="150"/>
                  <a:pt x="47" y="150"/>
                </a:cubicBezTo>
                <a:close/>
                <a:moveTo>
                  <a:pt x="568" y="148"/>
                </a:moveTo>
                <a:cubicBezTo>
                  <a:pt x="568" y="148"/>
                  <a:pt x="568" y="148"/>
                  <a:pt x="568" y="148"/>
                </a:cubicBezTo>
                <a:cubicBezTo>
                  <a:pt x="568" y="148"/>
                  <a:pt x="568" y="148"/>
                  <a:pt x="568" y="148"/>
                </a:cubicBezTo>
                <a:cubicBezTo>
                  <a:pt x="567" y="147"/>
                  <a:pt x="568" y="146"/>
                  <a:pt x="569" y="145"/>
                </a:cubicBezTo>
                <a:cubicBezTo>
                  <a:pt x="569" y="145"/>
                  <a:pt x="569" y="145"/>
                  <a:pt x="569" y="145"/>
                </a:cubicBezTo>
                <a:cubicBezTo>
                  <a:pt x="569" y="145"/>
                  <a:pt x="571" y="145"/>
                  <a:pt x="571" y="146"/>
                </a:cubicBezTo>
                <a:cubicBezTo>
                  <a:pt x="571" y="146"/>
                  <a:pt x="571" y="146"/>
                  <a:pt x="571" y="146"/>
                </a:cubicBezTo>
                <a:cubicBezTo>
                  <a:pt x="572" y="147"/>
                  <a:pt x="572" y="148"/>
                  <a:pt x="571" y="149"/>
                </a:cubicBezTo>
                <a:cubicBezTo>
                  <a:pt x="571" y="149"/>
                  <a:pt x="571" y="149"/>
                  <a:pt x="571" y="149"/>
                </a:cubicBezTo>
                <a:cubicBezTo>
                  <a:pt x="570" y="149"/>
                  <a:pt x="570" y="149"/>
                  <a:pt x="570" y="149"/>
                </a:cubicBezTo>
                <a:cubicBezTo>
                  <a:pt x="570" y="149"/>
                  <a:pt x="570" y="149"/>
                  <a:pt x="570" y="149"/>
                </a:cubicBezTo>
                <a:cubicBezTo>
                  <a:pt x="569" y="149"/>
                  <a:pt x="568" y="149"/>
                  <a:pt x="568" y="148"/>
                </a:cubicBezTo>
                <a:close/>
                <a:moveTo>
                  <a:pt x="53" y="140"/>
                </a:moveTo>
                <a:cubicBezTo>
                  <a:pt x="52" y="139"/>
                  <a:pt x="52" y="138"/>
                  <a:pt x="53" y="137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53" y="136"/>
                  <a:pt x="55" y="136"/>
                  <a:pt x="55" y="136"/>
                </a:cubicBezTo>
                <a:cubicBezTo>
                  <a:pt x="55" y="136"/>
                  <a:pt x="55" y="136"/>
                  <a:pt x="55" y="136"/>
                </a:cubicBezTo>
                <a:cubicBezTo>
                  <a:pt x="56" y="137"/>
                  <a:pt x="57" y="138"/>
                  <a:pt x="56" y="139"/>
                </a:cubicBezTo>
                <a:cubicBezTo>
                  <a:pt x="56" y="139"/>
                  <a:pt x="56" y="139"/>
                  <a:pt x="56" y="139"/>
                </a:cubicBezTo>
                <a:cubicBezTo>
                  <a:pt x="56" y="140"/>
                  <a:pt x="55" y="140"/>
                  <a:pt x="54" y="140"/>
                </a:cubicBezTo>
                <a:cubicBezTo>
                  <a:pt x="54" y="140"/>
                  <a:pt x="54" y="140"/>
                  <a:pt x="54" y="140"/>
                </a:cubicBezTo>
                <a:cubicBezTo>
                  <a:pt x="54" y="140"/>
                  <a:pt x="54" y="140"/>
                  <a:pt x="53" y="140"/>
                </a:cubicBezTo>
                <a:close/>
                <a:moveTo>
                  <a:pt x="561" y="138"/>
                </a:moveTo>
                <a:cubicBezTo>
                  <a:pt x="561" y="138"/>
                  <a:pt x="561" y="138"/>
                  <a:pt x="561" y="138"/>
                </a:cubicBezTo>
                <a:cubicBezTo>
                  <a:pt x="561" y="138"/>
                  <a:pt x="561" y="138"/>
                  <a:pt x="561" y="138"/>
                </a:cubicBezTo>
                <a:cubicBezTo>
                  <a:pt x="561" y="137"/>
                  <a:pt x="561" y="136"/>
                  <a:pt x="562" y="135"/>
                </a:cubicBezTo>
                <a:cubicBezTo>
                  <a:pt x="562" y="135"/>
                  <a:pt x="562" y="135"/>
                  <a:pt x="562" y="135"/>
                </a:cubicBezTo>
                <a:cubicBezTo>
                  <a:pt x="563" y="135"/>
                  <a:pt x="564" y="135"/>
                  <a:pt x="565" y="136"/>
                </a:cubicBezTo>
                <a:cubicBezTo>
                  <a:pt x="565" y="136"/>
                  <a:pt x="565" y="136"/>
                  <a:pt x="565" y="136"/>
                </a:cubicBezTo>
                <a:cubicBezTo>
                  <a:pt x="565" y="137"/>
                  <a:pt x="565" y="138"/>
                  <a:pt x="564" y="139"/>
                </a:cubicBezTo>
                <a:cubicBezTo>
                  <a:pt x="564" y="139"/>
                  <a:pt x="564" y="139"/>
                  <a:pt x="564" y="139"/>
                </a:cubicBezTo>
                <a:cubicBezTo>
                  <a:pt x="564" y="139"/>
                  <a:pt x="563" y="139"/>
                  <a:pt x="563" y="139"/>
                </a:cubicBezTo>
                <a:cubicBezTo>
                  <a:pt x="563" y="139"/>
                  <a:pt x="563" y="139"/>
                  <a:pt x="563" y="139"/>
                </a:cubicBezTo>
                <a:cubicBezTo>
                  <a:pt x="562" y="139"/>
                  <a:pt x="562" y="139"/>
                  <a:pt x="561" y="138"/>
                </a:cubicBezTo>
                <a:close/>
                <a:moveTo>
                  <a:pt x="60" y="130"/>
                </a:moveTo>
                <a:cubicBezTo>
                  <a:pt x="59" y="129"/>
                  <a:pt x="59" y="128"/>
                  <a:pt x="60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60" y="126"/>
                  <a:pt x="62" y="126"/>
                  <a:pt x="62" y="126"/>
                </a:cubicBezTo>
                <a:cubicBezTo>
                  <a:pt x="62" y="126"/>
                  <a:pt x="62" y="126"/>
                  <a:pt x="62" y="126"/>
                </a:cubicBezTo>
                <a:cubicBezTo>
                  <a:pt x="63" y="127"/>
                  <a:pt x="64" y="128"/>
                  <a:pt x="63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62" y="130"/>
                  <a:pt x="62" y="130"/>
                  <a:pt x="61" y="130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1" y="130"/>
                  <a:pt x="60" y="130"/>
                  <a:pt x="60" y="130"/>
                </a:cubicBezTo>
                <a:close/>
                <a:moveTo>
                  <a:pt x="555" y="128"/>
                </a:moveTo>
                <a:cubicBezTo>
                  <a:pt x="554" y="127"/>
                  <a:pt x="554" y="126"/>
                  <a:pt x="555" y="125"/>
                </a:cubicBezTo>
                <a:cubicBezTo>
                  <a:pt x="555" y="125"/>
                  <a:pt x="555" y="125"/>
                  <a:pt x="555" y="125"/>
                </a:cubicBezTo>
                <a:cubicBezTo>
                  <a:pt x="556" y="125"/>
                  <a:pt x="557" y="125"/>
                  <a:pt x="558" y="126"/>
                </a:cubicBezTo>
                <a:cubicBezTo>
                  <a:pt x="558" y="126"/>
                  <a:pt x="558" y="126"/>
                  <a:pt x="558" y="126"/>
                </a:cubicBezTo>
                <a:cubicBezTo>
                  <a:pt x="558" y="127"/>
                  <a:pt x="558" y="128"/>
                  <a:pt x="557" y="129"/>
                </a:cubicBezTo>
                <a:cubicBezTo>
                  <a:pt x="557" y="129"/>
                  <a:pt x="557" y="129"/>
                  <a:pt x="557" y="129"/>
                </a:cubicBezTo>
                <a:cubicBezTo>
                  <a:pt x="557" y="129"/>
                  <a:pt x="557" y="129"/>
                  <a:pt x="556" y="129"/>
                </a:cubicBezTo>
                <a:cubicBezTo>
                  <a:pt x="556" y="129"/>
                  <a:pt x="556" y="129"/>
                  <a:pt x="556" y="129"/>
                </a:cubicBezTo>
                <a:cubicBezTo>
                  <a:pt x="556" y="129"/>
                  <a:pt x="555" y="129"/>
                  <a:pt x="555" y="128"/>
                </a:cubicBezTo>
                <a:close/>
                <a:moveTo>
                  <a:pt x="67" y="120"/>
                </a:moveTo>
                <a:cubicBezTo>
                  <a:pt x="66" y="119"/>
                  <a:pt x="66" y="118"/>
                  <a:pt x="67" y="117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8" y="116"/>
                  <a:pt x="69" y="116"/>
                  <a:pt x="70" y="117"/>
                </a:cubicBezTo>
                <a:cubicBezTo>
                  <a:pt x="70" y="117"/>
                  <a:pt x="70" y="117"/>
                  <a:pt x="70" y="117"/>
                </a:cubicBezTo>
                <a:cubicBezTo>
                  <a:pt x="71" y="118"/>
                  <a:pt x="71" y="119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0" y="120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8" y="121"/>
                  <a:pt x="68" y="120"/>
                  <a:pt x="67" y="120"/>
                </a:cubicBezTo>
                <a:close/>
                <a:moveTo>
                  <a:pt x="547" y="119"/>
                </a:moveTo>
                <a:cubicBezTo>
                  <a:pt x="547" y="119"/>
                  <a:pt x="547" y="119"/>
                  <a:pt x="547" y="119"/>
                </a:cubicBezTo>
                <a:cubicBezTo>
                  <a:pt x="547" y="119"/>
                  <a:pt x="547" y="119"/>
                  <a:pt x="547" y="119"/>
                </a:cubicBezTo>
                <a:cubicBezTo>
                  <a:pt x="547" y="118"/>
                  <a:pt x="547" y="117"/>
                  <a:pt x="548" y="116"/>
                </a:cubicBezTo>
                <a:cubicBezTo>
                  <a:pt x="548" y="116"/>
                  <a:pt x="548" y="116"/>
                  <a:pt x="548" y="116"/>
                </a:cubicBezTo>
                <a:cubicBezTo>
                  <a:pt x="548" y="115"/>
                  <a:pt x="550" y="115"/>
                  <a:pt x="550" y="116"/>
                </a:cubicBezTo>
                <a:cubicBezTo>
                  <a:pt x="550" y="116"/>
                  <a:pt x="550" y="116"/>
                  <a:pt x="550" y="116"/>
                </a:cubicBezTo>
                <a:cubicBezTo>
                  <a:pt x="551" y="117"/>
                  <a:pt x="551" y="118"/>
                  <a:pt x="550" y="119"/>
                </a:cubicBezTo>
                <a:cubicBezTo>
                  <a:pt x="550" y="119"/>
                  <a:pt x="550" y="119"/>
                  <a:pt x="550" y="119"/>
                </a:cubicBezTo>
                <a:cubicBezTo>
                  <a:pt x="550" y="119"/>
                  <a:pt x="549" y="120"/>
                  <a:pt x="549" y="120"/>
                </a:cubicBezTo>
                <a:cubicBezTo>
                  <a:pt x="549" y="120"/>
                  <a:pt x="549" y="120"/>
                  <a:pt x="549" y="120"/>
                </a:cubicBezTo>
                <a:cubicBezTo>
                  <a:pt x="548" y="120"/>
                  <a:pt x="548" y="119"/>
                  <a:pt x="547" y="119"/>
                </a:cubicBezTo>
                <a:close/>
                <a:moveTo>
                  <a:pt x="75" y="111"/>
                </a:moveTo>
                <a:cubicBezTo>
                  <a:pt x="74" y="110"/>
                  <a:pt x="74" y="109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7"/>
                  <a:pt x="77" y="107"/>
                  <a:pt x="77" y="108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8" y="108"/>
                  <a:pt x="78" y="110"/>
                  <a:pt x="78" y="111"/>
                </a:cubicBezTo>
                <a:cubicBezTo>
                  <a:pt x="78" y="111"/>
                  <a:pt x="78" y="111"/>
                  <a:pt x="78" y="111"/>
                </a:cubicBezTo>
                <a:cubicBezTo>
                  <a:pt x="77" y="111"/>
                  <a:pt x="77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6" y="111"/>
                  <a:pt x="75" y="111"/>
                  <a:pt x="75" y="111"/>
                </a:cubicBezTo>
                <a:close/>
                <a:moveTo>
                  <a:pt x="540" y="110"/>
                </a:moveTo>
                <a:cubicBezTo>
                  <a:pt x="539" y="109"/>
                  <a:pt x="539" y="108"/>
                  <a:pt x="540" y="107"/>
                </a:cubicBezTo>
                <a:cubicBezTo>
                  <a:pt x="540" y="107"/>
                  <a:pt x="540" y="107"/>
                  <a:pt x="540" y="107"/>
                </a:cubicBezTo>
                <a:cubicBezTo>
                  <a:pt x="541" y="106"/>
                  <a:pt x="542" y="106"/>
                  <a:pt x="543" y="107"/>
                </a:cubicBezTo>
                <a:cubicBezTo>
                  <a:pt x="543" y="107"/>
                  <a:pt x="543" y="107"/>
                  <a:pt x="543" y="107"/>
                </a:cubicBezTo>
                <a:cubicBezTo>
                  <a:pt x="543" y="108"/>
                  <a:pt x="543" y="109"/>
                  <a:pt x="543" y="110"/>
                </a:cubicBezTo>
                <a:cubicBezTo>
                  <a:pt x="543" y="110"/>
                  <a:pt x="543" y="110"/>
                  <a:pt x="543" y="110"/>
                </a:cubicBezTo>
                <a:cubicBezTo>
                  <a:pt x="542" y="110"/>
                  <a:pt x="542" y="110"/>
                  <a:pt x="541" y="110"/>
                </a:cubicBezTo>
                <a:cubicBezTo>
                  <a:pt x="541" y="110"/>
                  <a:pt x="541" y="110"/>
                  <a:pt x="541" y="110"/>
                </a:cubicBezTo>
                <a:cubicBezTo>
                  <a:pt x="541" y="110"/>
                  <a:pt x="540" y="110"/>
                  <a:pt x="540" y="110"/>
                </a:cubicBezTo>
                <a:close/>
                <a:moveTo>
                  <a:pt x="83" y="102"/>
                </a:moveTo>
                <a:cubicBezTo>
                  <a:pt x="82" y="101"/>
                  <a:pt x="82" y="100"/>
                  <a:pt x="83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3" y="98"/>
                  <a:pt x="85" y="98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6" y="100"/>
                  <a:pt x="86" y="101"/>
                  <a:pt x="8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5" y="102"/>
                  <a:pt x="85" y="102"/>
                  <a:pt x="84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4" y="102"/>
                  <a:pt x="83" y="102"/>
                  <a:pt x="83" y="102"/>
                </a:cubicBezTo>
                <a:close/>
                <a:moveTo>
                  <a:pt x="532" y="101"/>
                </a:moveTo>
                <a:cubicBezTo>
                  <a:pt x="531" y="100"/>
                  <a:pt x="531" y="99"/>
                  <a:pt x="532" y="98"/>
                </a:cubicBezTo>
                <a:cubicBezTo>
                  <a:pt x="532" y="98"/>
                  <a:pt x="532" y="98"/>
                  <a:pt x="532" y="98"/>
                </a:cubicBezTo>
                <a:cubicBezTo>
                  <a:pt x="533" y="97"/>
                  <a:pt x="534" y="97"/>
                  <a:pt x="535" y="98"/>
                </a:cubicBezTo>
                <a:cubicBezTo>
                  <a:pt x="535" y="98"/>
                  <a:pt x="535" y="98"/>
                  <a:pt x="535" y="98"/>
                </a:cubicBezTo>
                <a:cubicBezTo>
                  <a:pt x="535" y="99"/>
                  <a:pt x="535" y="100"/>
                  <a:pt x="535" y="101"/>
                </a:cubicBezTo>
                <a:cubicBezTo>
                  <a:pt x="535" y="101"/>
                  <a:pt x="535" y="101"/>
                  <a:pt x="535" y="101"/>
                </a:cubicBezTo>
                <a:cubicBezTo>
                  <a:pt x="534" y="101"/>
                  <a:pt x="534" y="101"/>
                  <a:pt x="533" y="101"/>
                </a:cubicBezTo>
                <a:cubicBezTo>
                  <a:pt x="533" y="101"/>
                  <a:pt x="533" y="101"/>
                  <a:pt x="533" y="101"/>
                </a:cubicBezTo>
                <a:cubicBezTo>
                  <a:pt x="533" y="101"/>
                  <a:pt x="532" y="101"/>
                  <a:pt x="532" y="101"/>
                </a:cubicBezTo>
                <a:close/>
                <a:moveTo>
                  <a:pt x="91" y="93"/>
                </a:moveTo>
                <a:cubicBezTo>
                  <a:pt x="90" y="92"/>
                  <a:pt x="90" y="91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2" y="89"/>
                  <a:pt x="93" y="89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5" y="91"/>
                  <a:pt x="95" y="92"/>
                  <a:pt x="94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93" y="93"/>
                  <a:pt x="93" y="94"/>
                  <a:pt x="92" y="94"/>
                </a:cubicBezTo>
                <a:cubicBezTo>
                  <a:pt x="92" y="94"/>
                  <a:pt x="92" y="94"/>
                  <a:pt x="92" y="94"/>
                </a:cubicBezTo>
                <a:cubicBezTo>
                  <a:pt x="92" y="94"/>
                  <a:pt x="91" y="93"/>
                  <a:pt x="91" y="93"/>
                </a:cubicBezTo>
                <a:close/>
                <a:moveTo>
                  <a:pt x="523" y="92"/>
                </a:moveTo>
                <a:cubicBezTo>
                  <a:pt x="523" y="91"/>
                  <a:pt x="523" y="90"/>
                  <a:pt x="523" y="89"/>
                </a:cubicBezTo>
                <a:cubicBezTo>
                  <a:pt x="523" y="89"/>
                  <a:pt x="523" y="89"/>
                  <a:pt x="523" y="89"/>
                </a:cubicBezTo>
                <a:cubicBezTo>
                  <a:pt x="524" y="89"/>
                  <a:pt x="525" y="89"/>
                  <a:pt x="526" y="89"/>
                </a:cubicBezTo>
                <a:cubicBezTo>
                  <a:pt x="526" y="89"/>
                  <a:pt x="526" y="89"/>
                  <a:pt x="526" y="89"/>
                </a:cubicBezTo>
                <a:cubicBezTo>
                  <a:pt x="527" y="90"/>
                  <a:pt x="527" y="91"/>
                  <a:pt x="526" y="92"/>
                </a:cubicBezTo>
                <a:cubicBezTo>
                  <a:pt x="526" y="92"/>
                  <a:pt x="526" y="92"/>
                  <a:pt x="526" y="92"/>
                </a:cubicBezTo>
                <a:cubicBezTo>
                  <a:pt x="526" y="93"/>
                  <a:pt x="525" y="93"/>
                  <a:pt x="525" y="93"/>
                </a:cubicBezTo>
                <a:cubicBezTo>
                  <a:pt x="525" y="93"/>
                  <a:pt x="525" y="93"/>
                  <a:pt x="525" y="93"/>
                </a:cubicBezTo>
                <a:cubicBezTo>
                  <a:pt x="524" y="93"/>
                  <a:pt x="524" y="93"/>
                  <a:pt x="523" y="92"/>
                </a:cubicBezTo>
                <a:close/>
                <a:moveTo>
                  <a:pt x="100" y="85"/>
                </a:moveTo>
                <a:cubicBezTo>
                  <a:pt x="99" y="84"/>
                  <a:pt x="99" y="83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1" y="81"/>
                  <a:pt x="102" y="81"/>
                  <a:pt x="103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3" y="84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2" y="85"/>
                  <a:pt x="102" y="85"/>
                  <a:pt x="101" y="85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1" y="85"/>
                  <a:pt x="100" y="85"/>
                  <a:pt x="100" y="85"/>
                </a:cubicBezTo>
                <a:close/>
                <a:moveTo>
                  <a:pt x="515" y="84"/>
                </a:moveTo>
                <a:cubicBezTo>
                  <a:pt x="515" y="84"/>
                  <a:pt x="515" y="84"/>
                  <a:pt x="515" y="84"/>
                </a:cubicBezTo>
                <a:cubicBezTo>
                  <a:pt x="515" y="84"/>
                  <a:pt x="515" y="84"/>
                  <a:pt x="515" y="84"/>
                </a:cubicBezTo>
                <a:cubicBezTo>
                  <a:pt x="514" y="83"/>
                  <a:pt x="514" y="82"/>
                  <a:pt x="515" y="81"/>
                </a:cubicBezTo>
                <a:cubicBezTo>
                  <a:pt x="515" y="81"/>
                  <a:pt x="515" y="81"/>
                  <a:pt x="515" y="81"/>
                </a:cubicBezTo>
                <a:cubicBezTo>
                  <a:pt x="515" y="80"/>
                  <a:pt x="517" y="80"/>
                  <a:pt x="518" y="81"/>
                </a:cubicBezTo>
                <a:cubicBezTo>
                  <a:pt x="518" y="81"/>
                  <a:pt x="518" y="81"/>
                  <a:pt x="518" y="81"/>
                </a:cubicBezTo>
                <a:cubicBezTo>
                  <a:pt x="518" y="82"/>
                  <a:pt x="518" y="83"/>
                  <a:pt x="518" y="84"/>
                </a:cubicBezTo>
                <a:cubicBezTo>
                  <a:pt x="518" y="84"/>
                  <a:pt x="518" y="84"/>
                  <a:pt x="518" y="84"/>
                </a:cubicBezTo>
                <a:cubicBezTo>
                  <a:pt x="517" y="84"/>
                  <a:pt x="517" y="85"/>
                  <a:pt x="516" y="85"/>
                </a:cubicBezTo>
                <a:cubicBezTo>
                  <a:pt x="516" y="85"/>
                  <a:pt x="516" y="85"/>
                  <a:pt x="516" y="85"/>
                </a:cubicBezTo>
                <a:cubicBezTo>
                  <a:pt x="516" y="85"/>
                  <a:pt x="515" y="84"/>
                  <a:pt x="515" y="84"/>
                </a:cubicBezTo>
                <a:close/>
                <a:moveTo>
                  <a:pt x="109" y="77"/>
                </a:moveTo>
                <a:cubicBezTo>
                  <a:pt x="108" y="76"/>
                  <a:pt x="108" y="74"/>
                  <a:pt x="109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10" y="73"/>
                  <a:pt x="111" y="73"/>
                  <a:pt x="112" y="74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5"/>
                  <a:pt x="112" y="76"/>
                  <a:pt x="111" y="77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1" y="77"/>
                  <a:pt x="111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09" y="77"/>
                  <a:pt x="109" y="77"/>
                </a:cubicBezTo>
                <a:close/>
                <a:moveTo>
                  <a:pt x="506" y="76"/>
                </a:moveTo>
                <a:cubicBezTo>
                  <a:pt x="505" y="75"/>
                  <a:pt x="505" y="74"/>
                  <a:pt x="506" y="73"/>
                </a:cubicBezTo>
                <a:cubicBezTo>
                  <a:pt x="506" y="73"/>
                  <a:pt x="506" y="73"/>
                  <a:pt x="506" y="73"/>
                </a:cubicBezTo>
                <a:cubicBezTo>
                  <a:pt x="506" y="72"/>
                  <a:pt x="508" y="72"/>
                  <a:pt x="509" y="73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509" y="74"/>
                  <a:pt x="509" y="75"/>
                  <a:pt x="509" y="76"/>
                </a:cubicBezTo>
                <a:cubicBezTo>
                  <a:pt x="509" y="76"/>
                  <a:pt x="509" y="76"/>
                  <a:pt x="509" y="76"/>
                </a:cubicBezTo>
                <a:cubicBezTo>
                  <a:pt x="508" y="76"/>
                  <a:pt x="508" y="77"/>
                  <a:pt x="507" y="77"/>
                </a:cubicBezTo>
                <a:cubicBezTo>
                  <a:pt x="507" y="77"/>
                  <a:pt x="507" y="77"/>
                  <a:pt x="507" y="77"/>
                </a:cubicBezTo>
                <a:cubicBezTo>
                  <a:pt x="507" y="77"/>
                  <a:pt x="506" y="76"/>
                  <a:pt x="506" y="76"/>
                </a:cubicBezTo>
                <a:close/>
                <a:moveTo>
                  <a:pt x="118" y="69"/>
                </a:moveTo>
                <a:cubicBezTo>
                  <a:pt x="117" y="68"/>
                  <a:pt x="117" y="67"/>
                  <a:pt x="118" y="66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19" y="65"/>
                  <a:pt x="120" y="66"/>
                  <a:pt x="121" y="66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2" y="67"/>
                  <a:pt x="121" y="69"/>
                  <a:pt x="121" y="69"/>
                </a:cubicBezTo>
                <a:cubicBezTo>
                  <a:pt x="121" y="69"/>
                  <a:pt x="121" y="69"/>
                  <a:pt x="121" y="69"/>
                </a:cubicBezTo>
                <a:cubicBezTo>
                  <a:pt x="120" y="70"/>
                  <a:pt x="120" y="70"/>
                  <a:pt x="119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19" y="70"/>
                  <a:pt x="118" y="69"/>
                  <a:pt x="118" y="69"/>
                </a:cubicBezTo>
                <a:close/>
                <a:moveTo>
                  <a:pt x="497" y="69"/>
                </a:moveTo>
                <a:cubicBezTo>
                  <a:pt x="497" y="69"/>
                  <a:pt x="497" y="69"/>
                  <a:pt x="497" y="69"/>
                </a:cubicBezTo>
                <a:cubicBezTo>
                  <a:pt x="497" y="69"/>
                  <a:pt x="497" y="69"/>
                  <a:pt x="497" y="69"/>
                </a:cubicBezTo>
                <a:cubicBezTo>
                  <a:pt x="496" y="68"/>
                  <a:pt x="496" y="67"/>
                  <a:pt x="496" y="66"/>
                </a:cubicBezTo>
                <a:cubicBezTo>
                  <a:pt x="496" y="66"/>
                  <a:pt x="496" y="66"/>
                  <a:pt x="496" y="66"/>
                </a:cubicBezTo>
                <a:cubicBezTo>
                  <a:pt x="497" y="65"/>
                  <a:pt x="498" y="65"/>
                  <a:pt x="499" y="65"/>
                </a:cubicBezTo>
                <a:cubicBezTo>
                  <a:pt x="499" y="65"/>
                  <a:pt x="499" y="65"/>
                  <a:pt x="499" y="65"/>
                </a:cubicBezTo>
                <a:cubicBezTo>
                  <a:pt x="500" y="66"/>
                  <a:pt x="500" y="67"/>
                  <a:pt x="500" y="68"/>
                </a:cubicBezTo>
                <a:cubicBezTo>
                  <a:pt x="500" y="68"/>
                  <a:pt x="500" y="68"/>
                  <a:pt x="500" y="68"/>
                </a:cubicBezTo>
                <a:cubicBezTo>
                  <a:pt x="499" y="69"/>
                  <a:pt x="499" y="69"/>
                  <a:pt x="498" y="69"/>
                </a:cubicBezTo>
                <a:cubicBezTo>
                  <a:pt x="498" y="69"/>
                  <a:pt x="498" y="69"/>
                  <a:pt x="498" y="69"/>
                </a:cubicBezTo>
                <a:cubicBezTo>
                  <a:pt x="498" y="69"/>
                  <a:pt x="497" y="69"/>
                  <a:pt x="497" y="69"/>
                </a:cubicBezTo>
                <a:close/>
                <a:moveTo>
                  <a:pt x="127" y="62"/>
                </a:moveTo>
                <a:cubicBezTo>
                  <a:pt x="127" y="61"/>
                  <a:pt x="127" y="59"/>
                  <a:pt x="128" y="5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9" y="58"/>
                  <a:pt x="130" y="58"/>
                  <a:pt x="131" y="59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60"/>
                  <a:pt x="131" y="61"/>
                  <a:pt x="130" y="6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0" y="62"/>
                  <a:pt x="129" y="62"/>
                  <a:pt x="129" y="62"/>
                </a:cubicBezTo>
                <a:cubicBezTo>
                  <a:pt x="129" y="62"/>
                  <a:pt x="129" y="62"/>
                  <a:pt x="129" y="62"/>
                </a:cubicBezTo>
                <a:cubicBezTo>
                  <a:pt x="128" y="62"/>
                  <a:pt x="128" y="62"/>
                  <a:pt x="127" y="62"/>
                </a:cubicBezTo>
                <a:close/>
                <a:moveTo>
                  <a:pt x="487" y="61"/>
                </a:moveTo>
                <a:cubicBezTo>
                  <a:pt x="486" y="61"/>
                  <a:pt x="486" y="60"/>
                  <a:pt x="487" y="59"/>
                </a:cubicBezTo>
                <a:cubicBezTo>
                  <a:pt x="487" y="59"/>
                  <a:pt x="487" y="59"/>
                  <a:pt x="487" y="59"/>
                </a:cubicBezTo>
                <a:cubicBezTo>
                  <a:pt x="487" y="58"/>
                  <a:pt x="489" y="58"/>
                  <a:pt x="490" y="58"/>
                </a:cubicBezTo>
                <a:cubicBezTo>
                  <a:pt x="490" y="58"/>
                  <a:pt x="490" y="58"/>
                  <a:pt x="490" y="58"/>
                </a:cubicBezTo>
                <a:cubicBezTo>
                  <a:pt x="490" y="59"/>
                  <a:pt x="491" y="60"/>
                  <a:pt x="490" y="61"/>
                </a:cubicBezTo>
                <a:cubicBezTo>
                  <a:pt x="490" y="61"/>
                  <a:pt x="490" y="61"/>
                  <a:pt x="490" y="61"/>
                </a:cubicBezTo>
                <a:cubicBezTo>
                  <a:pt x="490" y="62"/>
                  <a:pt x="489" y="62"/>
                  <a:pt x="488" y="62"/>
                </a:cubicBezTo>
                <a:cubicBezTo>
                  <a:pt x="488" y="62"/>
                  <a:pt x="488" y="62"/>
                  <a:pt x="488" y="62"/>
                </a:cubicBezTo>
                <a:cubicBezTo>
                  <a:pt x="488" y="62"/>
                  <a:pt x="488" y="62"/>
                  <a:pt x="487" y="61"/>
                </a:cubicBezTo>
                <a:close/>
                <a:moveTo>
                  <a:pt x="137" y="55"/>
                </a:moveTo>
                <a:cubicBezTo>
                  <a:pt x="136" y="54"/>
                  <a:pt x="137" y="52"/>
                  <a:pt x="138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9" y="51"/>
                  <a:pt x="140" y="51"/>
                  <a:pt x="140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1" y="53"/>
                  <a:pt x="141" y="55"/>
                  <a:pt x="140" y="55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40" y="55"/>
                  <a:pt x="139" y="56"/>
                  <a:pt x="139" y="5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8" y="56"/>
                  <a:pt x="137" y="55"/>
                  <a:pt x="137" y="55"/>
                </a:cubicBezTo>
                <a:close/>
                <a:moveTo>
                  <a:pt x="477" y="55"/>
                </a:moveTo>
                <a:cubicBezTo>
                  <a:pt x="477" y="55"/>
                  <a:pt x="477" y="55"/>
                  <a:pt x="477" y="55"/>
                </a:cubicBezTo>
                <a:cubicBezTo>
                  <a:pt x="477" y="55"/>
                  <a:pt x="477" y="55"/>
                  <a:pt x="477" y="55"/>
                </a:cubicBezTo>
                <a:cubicBezTo>
                  <a:pt x="477" y="54"/>
                  <a:pt x="476" y="53"/>
                  <a:pt x="477" y="52"/>
                </a:cubicBezTo>
                <a:cubicBezTo>
                  <a:pt x="477" y="52"/>
                  <a:pt x="477" y="52"/>
                  <a:pt x="477" y="52"/>
                </a:cubicBezTo>
                <a:cubicBezTo>
                  <a:pt x="477" y="51"/>
                  <a:pt x="479" y="51"/>
                  <a:pt x="480" y="51"/>
                </a:cubicBezTo>
                <a:cubicBezTo>
                  <a:pt x="480" y="51"/>
                  <a:pt x="480" y="51"/>
                  <a:pt x="480" y="51"/>
                </a:cubicBezTo>
                <a:cubicBezTo>
                  <a:pt x="481" y="52"/>
                  <a:pt x="481" y="53"/>
                  <a:pt x="480" y="54"/>
                </a:cubicBezTo>
                <a:cubicBezTo>
                  <a:pt x="480" y="54"/>
                  <a:pt x="480" y="54"/>
                  <a:pt x="480" y="54"/>
                </a:cubicBezTo>
                <a:cubicBezTo>
                  <a:pt x="480" y="55"/>
                  <a:pt x="479" y="55"/>
                  <a:pt x="479" y="55"/>
                </a:cubicBezTo>
                <a:cubicBezTo>
                  <a:pt x="479" y="55"/>
                  <a:pt x="479" y="55"/>
                  <a:pt x="479" y="55"/>
                </a:cubicBezTo>
                <a:cubicBezTo>
                  <a:pt x="478" y="55"/>
                  <a:pt x="478" y="55"/>
                  <a:pt x="477" y="55"/>
                </a:cubicBezTo>
                <a:close/>
                <a:moveTo>
                  <a:pt x="147" y="48"/>
                </a:moveTo>
                <a:cubicBezTo>
                  <a:pt x="147" y="47"/>
                  <a:pt x="147" y="46"/>
                  <a:pt x="148" y="45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49" y="45"/>
                  <a:pt x="150" y="45"/>
                  <a:pt x="151" y="46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51" y="47"/>
                  <a:pt x="151" y="48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49" y="49"/>
                  <a:pt x="149" y="49"/>
                </a:cubicBezTo>
                <a:cubicBezTo>
                  <a:pt x="149" y="49"/>
                  <a:pt x="149" y="49"/>
                  <a:pt x="149" y="49"/>
                </a:cubicBezTo>
                <a:cubicBezTo>
                  <a:pt x="148" y="49"/>
                  <a:pt x="148" y="49"/>
                  <a:pt x="147" y="48"/>
                </a:cubicBezTo>
                <a:close/>
                <a:moveTo>
                  <a:pt x="467" y="48"/>
                </a:moveTo>
                <a:cubicBezTo>
                  <a:pt x="466" y="48"/>
                  <a:pt x="466" y="46"/>
                  <a:pt x="467" y="46"/>
                </a:cubicBezTo>
                <a:cubicBezTo>
                  <a:pt x="467" y="46"/>
                  <a:pt x="467" y="46"/>
                  <a:pt x="467" y="46"/>
                </a:cubicBezTo>
                <a:cubicBezTo>
                  <a:pt x="467" y="45"/>
                  <a:pt x="469" y="44"/>
                  <a:pt x="470" y="45"/>
                </a:cubicBezTo>
                <a:cubicBezTo>
                  <a:pt x="469" y="45"/>
                  <a:pt x="469" y="45"/>
                  <a:pt x="469" y="45"/>
                </a:cubicBezTo>
                <a:cubicBezTo>
                  <a:pt x="470" y="45"/>
                  <a:pt x="471" y="47"/>
                  <a:pt x="470" y="48"/>
                </a:cubicBezTo>
                <a:cubicBezTo>
                  <a:pt x="470" y="48"/>
                  <a:pt x="470" y="48"/>
                  <a:pt x="470" y="48"/>
                </a:cubicBezTo>
                <a:cubicBezTo>
                  <a:pt x="470" y="48"/>
                  <a:pt x="469" y="49"/>
                  <a:pt x="468" y="49"/>
                </a:cubicBezTo>
                <a:cubicBezTo>
                  <a:pt x="468" y="49"/>
                  <a:pt x="468" y="49"/>
                  <a:pt x="468" y="49"/>
                </a:cubicBezTo>
                <a:cubicBezTo>
                  <a:pt x="468" y="49"/>
                  <a:pt x="468" y="48"/>
                  <a:pt x="467" y="48"/>
                </a:cubicBezTo>
                <a:close/>
                <a:moveTo>
                  <a:pt x="158" y="42"/>
                </a:moveTo>
                <a:cubicBezTo>
                  <a:pt x="157" y="41"/>
                  <a:pt x="157" y="40"/>
                  <a:pt x="158" y="39"/>
                </a:cubicBezTo>
                <a:cubicBezTo>
                  <a:pt x="158" y="39"/>
                  <a:pt x="158" y="39"/>
                  <a:pt x="158" y="39"/>
                </a:cubicBezTo>
                <a:cubicBezTo>
                  <a:pt x="159" y="39"/>
                  <a:pt x="160" y="39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2" y="41"/>
                  <a:pt x="161" y="42"/>
                  <a:pt x="160" y="43"/>
                </a:cubicBezTo>
                <a:cubicBezTo>
                  <a:pt x="160" y="43"/>
                  <a:pt x="160" y="43"/>
                  <a:pt x="160" y="43"/>
                </a:cubicBezTo>
                <a:cubicBezTo>
                  <a:pt x="160" y="43"/>
                  <a:pt x="160" y="43"/>
                  <a:pt x="159" y="43"/>
                </a:cubicBezTo>
                <a:cubicBezTo>
                  <a:pt x="159" y="43"/>
                  <a:pt x="159" y="43"/>
                  <a:pt x="159" y="43"/>
                </a:cubicBezTo>
                <a:cubicBezTo>
                  <a:pt x="159" y="43"/>
                  <a:pt x="158" y="43"/>
                  <a:pt x="158" y="42"/>
                </a:cubicBezTo>
                <a:close/>
                <a:moveTo>
                  <a:pt x="457" y="42"/>
                </a:moveTo>
                <a:cubicBezTo>
                  <a:pt x="457" y="42"/>
                  <a:pt x="457" y="42"/>
                  <a:pt x="457" y="42"/>
                </a:cubicBezTo>
                <a:cubicBezTo>
                  <a:pt x="457" y="42"/>
                  <a:pt x="457" y="42"/>
                  <a:pt x="457" y="42"/>
                </a:cubicBezTo>
                <a:cubicBezTo>
                  <a:pt x="456" y="42"/>
                  <a:pt x="456" y="41"/>
                  <a:pt x="456" y="40"/>
                </a:cubicBezTo>
                <a:cubicBezTo>
                  <a:pt x="456" y="40"/>
                  <a:pt x="456" y="40"/>
                  <a:pt x="456" y="40"/>
                </a:cubicBezTo>
                <a:cubicBezTo>
                  <a:pt x="457" y="39"/>
                  <a:pt x="458" y="38"/>
                  <a:pt x="459" y="39"/>
                </a:cubicBezTo>
                <a:cubicBezTo>
                  <a:pt x="459" y="39"/>
                  <a:pt x="459" y="39"/>
                  <a:pt x="459" y="39"/>
                </a:cubicBezTo>
                <a:cubicBezTo>
                  <a:pt x="460" y="39"/>
                  <a:pt x="460" y="41"/>
                  <a:pt x="460" y="41"/>
                </a:cubicBezTo>
                <a:cubicBezTo>
                  <a:pt x="460" y="41"/>
                  <a:pt x="460" y="41"/>
                  <a:pt x="460" y="41"/>
                </a:cubicBezTo>
                <a:cubicBezTo>
                  <a:pt x="459" y="42"/>
                  <a:pt x="459" y="43"/>
                  <a:pt x="458" y="43"/>
                </a:cubicBezTo>
                <a:cubicBezTo>
                  <a:pt x="458" y="43"/>
                  <a:pt x="458" y="43"/>
                  <a:pt x="458" y="43"/>
                </a:cubicBezTo>
                <a:cubicBezTo>
                  <a:pt x="458" y="43"/>
                  <a:pt x="457" y="42"/>
                  <a:pt x="457" y="42"/>
                </a:cubicBezTo>
                <a:close/>
                <a:moveTo>
                  <a:pt x="168" y="36"/>
                </a:moveTo>
                <a:cubicBezTo>
                  <a:pt x="168" y="35"/>
                  <a:pt x="168" y="34"/>
                  <a:pt x="169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0" y="33"/>
                  <a:pt x="171" y="33"/>
                  <a:pt x="172" y="34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5"/>
                  <a:pt x="172" y="37"/>
                  <a:pt x="171" y="37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71" y="37"/>
                  <a:pt x="170" y="37"/>
                  <a:pt x="170" y="37"/>
                </a:cubicBezTo>
                <a:cubicBezTo>
                  <a:pt x="170" y="37"/>
                  <a:pt x="170" y="37"/>
                  <a:pt x="170" y="37"/>
                </a:cubicBezTo>
                <a:cubicBezTo>
                  <a:pt x="169" y="37"/>
                  <a:pt x="168" y="37"/>
                  <a:pt x="168" y="36"/>
                </a:cubicBezTo>
                <a:close/>
                <a:moveTo>
                  <a:pt x="447" y="37"/>
                </a:moveTo>
                <a:cubicBezTo>
                  <a:pt x="446" y="36"/>
                  <a:pt x="445" y="35"/>
                  <a:pt x="446" y="34"/>
                </a:cubicBezTo>
                <a:cubicBezTo>
                  <a:pt x="446" y="34"/>
                  <a:pt x="446" y="34"/>
                  <a:pt x="446" y="34"/>
                </a:cubicBezTo>
                <a:cubicBezTo>
                  <a:pt x="446" y="33"/>
                  <a:pt x="447" y="33"/>
                  <a:pt x="448" y="33"/>
                </a:cubicBezTo>
                <a:cubicBezTo>
                  <a:pt x="448" y="33"/>
                  <a:pt x="448" y="33"/>
                  <a:pt x="448" y="33"/>
                </a:cubicBezTo>
                <a:cubicBezTo>
                  <a:pt x="449" y="34"/>
                  <a:pt x="450" y="35"/>
                  <a:pt x="449" y="36"/>
                </a:cubicBezTo>
                <a:cubicBezTo>
                  <a:pt x="449" y="36"/>
                  <a:pt x="449" y="36"/>
                  <a:pt x="449" y="36"/>
                </a:cubicBezTo>
                <a:cubicBezTo>
                  <a:pt x="449" y="37"/>
                  <a:pt x="448" y="37"/>
                  <a:pt x="447" y="37"/>
                </a:cubicBezTo>
                <a:cubicBezTo>
                  <a:pt x="447" y="37"/>
                  <a:pt x="447" y="37"/>
                  <a:pt x="447" y="37"/>
                </a:cubicBezTo>
                <a:cubicBezTo>
                  <a:pt x="447" y="37"/>
                  <a:pt x="447" y="37"/>
                  <a:pt x="447" y="37"/>
                </a:cubicBezTo>
                <a:close/>
                <a:moveTo>
                  <a:pt x="179" y="31"/>
                </a:moveTo>
                <a:cubicBezTo>
                  <a:pt x="178" y="30"/>
                  <a:pt x="179" y="29"/>
                  <a:pt x="180" y="2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1" y="28"/>
                  <a:pt x="182" y="28"/>
                  <a:pt x="183" y="29"/>
                </a:cubicBezTo>
                <a:cubicBezTo>
                  <a:pt x="183" y="29"/>
                  <a:pt x="183" y="29"/>
                  <a:pt x="183" y="29"/>
                </a:cubicBezTo>
                <a:cubicBezTo>
                  <a:pt x="183" y="30"/>
                  <a:pt x="183" y="31"/>
                  <a:pt x="182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1" y="32"/>
                  <a:pt x="181" y="32"/>
                  <a:pt x="181" y="32"/>
                </a:cubicBezTo>
                <a:cubicBezTo>
                  <a:pt x="181" y="32"/>
                  <a:pt x="181" y="32"/>
                  <a:pt x="181" y="32"/>
                </a:cubicBezTo>
                <a:cubicBezTo>
                  <a:pt x="180" y="32"/>
                  <a:pt x="179" y="32"/>
                  <a:pt x="179" y="31"/>
                </a:cubicBezTo>
                <a:close/>
                <a:moveTo>
                  <a:pt x="436" y="32"/>
                </a:moveTo>
                <a:cubicBezTo>
                  <a:pt x="436" y="32"/>
                  <a:pt x="436" y="32"/>
                  <a:pt x="436" y="32"/>
                </a:cubicBezTo>
                <a:cubicBezTo>
                  <a:pt x="436" y="32"/>
                  <a:pt x="436" y="32"/>
                  <a:pt x="436" y="32"/>
                </a:cubicBezTo>
                <a:cubicBezTo>
                  <a:pt x="435" y="31"/>
                  <a:pt x="434" y="30"/>
                  <a:pt x="435" y="29"/>
                </a:cubicBezTo>
                <a:cubicBezTo>
                  <a:pt x="435" y="29"/>
                  <a:pt x="435" y="29"/>
                  <a:pt x="435" y="29"/>
                </a:cubicBezTo>
                <a:cubicBezTo>
                  <a:pt x="435" y="28"/>
                  <a:pt x="437" y="27"/>
                  <a:pt x="438" y="28"/>
                </a:cubicBezTo>
                <a:cubicBezTo>
                  <a:pt x="438" y="28"/>
                  <a:pt x="438" y="28"/>
                  <a:pt x="438" y="28"/>
                </a:cubicBezTo>
                <a:cubicBezTo>
                  <a:pt x="439" y="28"/>
                  <a:pt x="439" y="30"/>
                  <a:pt x="439" y="31"/>
                </a:cubicBezTo>
                <a:cubicBezTo>
                  <a:pt x="439" y="31"/>
                  <a:pt x="439" y="31"/>
                  <a:pt x="439" y="31"/>
                </a:cubicBezTo>
                <a:cubicBezTo>
                  <a:pt x="438" y="31"/>
                  <a:pt x="437" y="32"/>
                  <a:pt x="437" y="32"/>
                </a:cubicBezTo>
                <a:cubicBezTo>
                  <a:pt x="437" y="32"/>
                  <a:pt x="437" y="32"/>
                  <a:pt x="437" y="32"/>
                </a:cubicBezTo>
                <a:cubicBezTo>
                  <a:pt x="436" y="32"/>
                  <a:pt x="436" y="32"/>
                  <a:pt x="436" y="32"/>
                </a:cubicBezTo>
                <a:close/>
                <a:moveTo>
                  <a:pt x="190" y="26"/>
                </a:moveTo>
                <a:cubicBezTo>
                  <a:pt x="189" y="25"/>
                  <a:pt x="190" y="24"/>
                  <a:pt x="191" y="23"/>
                </a:cubicBezTo>
                <a:cubicBezTo>
                  <a:pt x="191" y="23"/>
                  <a:pt x="191" y="23"/>
                  <a:pt x="191" y="23"/>
                </a:cubicBezTo>
                <a:cubicBezTo>
                  <a:pt x="192" y="23"/>
                  <a:pt x="193" y="23"/>
                  <a:pt x="194" y="25"/>
                </a:cubicBezTo>
                <a:cubicBezTo>
                  <a:pt x="194" y="25"/>
                  <a:pt x="194" y="25"/>
                  <a:pt x="194" y="25"/>
                </a:cubicBezTo>
                <a:cubicBezTo>
                  <a:pt x="194" y="26"/>
                  <a:pt x="193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2" y="27"/>
                  <a:pt x="192" y="27"/>
                  <a:pt x="192" y="27"/>
                </a:cubicBezTo>
                <a:cubicBezTo>
                  <a:pt x="191" y="27"/>
                  <a:pt x="190" y="27"/>
                  <a:pt x="190" y="26"/>
                </a:cubicBezTo>
                <a:close/>
                <a:moveTo>
                  <a:pt x="425" y="27"/>
                </a:moveTo>
                <a:cubicBezTo>
                  <a:pt x="424" y="26"/>
                  <a:pt x="423" y="25"/>
                  <a:pt x="424" y="24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4" y="23"/>
                  <a:pt x="425" y="23"/>
                  <a:pt x="426" y="23"/>
                </a:cubicBezTo>
                <a:cubicBezTo>
                  <a:pt x="426" y="23"/>
                  <a:pt x="426" y="23"/>
                  <a:pt x="426" y="23"/>
                </a:cubicBezTo>
                <a:cubicBezTo>
                  <a:pt x="427" y="24"/>
                  <a:pt x="428" y="25"/>
                  <a:pt x="428" y="26"/>
                </a:cubicBezTo>
                <a:cubicBezTo>
                  <a:pt x="428" y="26"/>
                  <a:pt x="428" y="26"/>
                  <a:pt x="428" y="26"/>
                </a:cubicBezTo>
                <a:cubicBezTo>
                  <a:pt x="427" y="26"/>
                  <a:pt x="426" y="27"/>
                  <a:pt x="426" y="27"/>
                </a:cubicBezTo>
                <a:cubicBezTo>
                  <a:pt x="426" y="27"/>
                  <a:pt x="426" y="27"/>
                  <a:pt x="426" y="27"/>
                </a:cubicBezTo>
                <a:cubicBezTo>
                  <a:pt x="425" y="27"/>
                  <a:pt x="425" y="27"/>
                  <a:pt x="425" y="27"/>
                </a:cubicBezTo>
                <a:close/>
                <a:moveTo>
                  <a:pt x="201" y="22"/>
                </a:moveTo>
                <a:cubicBezTo>
                  <a:pt x="201" y="21"/>
                  <a:pt x="201" y="19"/>
                  <a:pt x="202" y="19"/>
                </a:cubicBezTo>
                <a:cubicBezTo>
                  <a:pt x="202" y="19"/>
                  <a:pt x="202" y="19"/>
                  <a:pt x="202" y="19"/>
                </a:cubicBezTo>
                <a:cubicBezTo>
                  <a:pt x="203" y="19"/>
                  <a:pt x="204" y="19"/>
                  <a:pt x="205" y="20"/>
                </a:cubicBezTo>
                <a:cubicBezTo>
                  <a:pt x="205" y="20"/>
                  <a:pt x="205" y="20"/>
                  <a:pt x="205" y="20"/>
                </a:cubicBezTo>
                <a:cubicBezTo>
                  <a:pt x="205" y="21"/>
                  <a:pt x="205" y="22"/>
                  <a:pt x="204" y="23"/>
                </a:cubicBezTo>
                <a:cubicBezTo>
                  <a:pt x="204" y="23"/>
                  <a:pt x="204" y="23"/>
                  <a:pt x="204" y="23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2" y="23"/>
                  <a:pt x="201" y="22"/>
                  <a:pt x="201" y="22"/>
                </a:cubicBezTo>
                <a:close/>
                <a:moveTo>
                  <a:pt x="414" y="23"/>
                </a:moveTo>
                <a:cubicBezTo>
                  <a:pt x="414" y="23"/>
                  <a:pt x="414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ubicBezTo>
                  <a:pt x="413" y="22"/>
                  <a:pt x="412" y="21"/>
                  <a:pt x="413" y="20"/>
                </a:cubicBezTo>
                <a:cubicBezTo>
                  <a:pt x="413" y="20"/>
                  <a:pt x="413" y="20"/>
                  <a:pt x="413" y="20"/>
                </a:cubicBezTo>
                <a:cubicBezTo>
                  <a:pt x="413" y="19"/>
                  <a:pt x="414" y="18"/>
                  <a:pt x="415" y="19"/>
                </a:cubicBezTo>
                <a:cubicBezTo>
                  <a:pt x="415" y="19"/>
                  <a:pt x="415" y="19"/>
                  <a:pt x="415" y="19"/>
                </a:cubicBezTo>
                <a:cubicBezTo>
                  <a:pt x="416" y="19"/>
                  <a:pt x="417" y="20"/>
                  <a:pt x="416" y="21"/>
                </a:cubicBezTo>
                <a:cubicBezTo>
                  <a:pt x="416" y="21"/>
                  <a:pt x="416" y="21"/>
                  <a:pt x="416" y="21"/>
                </a:cubicBezTo>
                <a:cubicBezTo>
                  <a:pt x="416" y="22"/>
                  <a:pt x="415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ubicBezTo>
                  <a:pt x="414" y="23"/>
                  <a:pt x="414" y="23"/>
                  <a:pt x="414" y="23"/>
                </a:cubicBezTo>
                <a:close/>
                <a:moveTo>
                  <a:pt x="212" y="18"/>
                </a:moveTo>
                <a:cubicBezTo>
                  <a:pt x="212" y="17"/>
                  <a:pt x="213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ubicBezTo>
                  <a:pt x="215" y="15"/>
                  <a:pt x="216" y="15"/>
                  <a:pt x="216" y="16"/>
                </a:cubicBez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9"/>
                  <a:pt x="215" y="19"/>
                </a:cubicBezTo>
                <a:cubicBezTo>
                  <a:pt x="215" y="19"/>
                  <a:pt x="215" y="19"/>
                  <a:pt x="215" y="19"/>
                </a:cubicBezTo>
                <a:cubicBezTo>
                  <a:pt x="215" y="19"/>
                  <a:pt x="214" y="19"/>
                  <a:pt x="214" y="19"/>
                </a:cubicBezTo>
                <a:cubicBezTo>
                  <a:pt x="214" y="19"/>
                  <a:pt x="214" y="19"/>
                  <a:pt x="214" y="19"/>
                </a:cubicBezTo>
                <a:cubicBezTo>
                  <a:pt x="213" y="19"/>
                  <a:pt x="213" y="18"/>
                  <a:pt x="212" y="18"/>
                </a:cubicBezTo>
                <a:close/>
                <a:moveTo>
                  <a:pt x="403" y="19"/>
                </a:moveTo>
                <a:cubicBezTo>
                  <a:pt x="401" y="18"/>
                  <a:pt x="401" y="17"/>
                  <a:pt x="401" y="16"/>
                </a:cubicBezTo>
                <a:cubicBezTo>
                  <a:pt x="401" y="16"/>
                  <a:pt x="401" y="16"/>
                  <a:pt x="401" y="16"/>
                </a:cubicBezTo>
                <a:cubicBezTo>
                  <a:pt x="402" y="15"/>
                  <a:pt x="403" y="15"/>
                  <a:pt x="404" y="15"/>
                </a:cubicBezTo>
                <a:cubicBezTo>
                  <a:pt x="404" y="15"/>
                  <a:pt x="404" y="15"/>
                  <a:pt x="404" y="15"/>
                </a:cubicBezTo>
                <a:cubicBezTo>
                  <a:pt x="405" y="15"/>
                  <a:pt x="405" y="16"/>
                  <a:pt x="405" y="17"/>
                </a:cubicBezTo>
                <a:cubicBezTo>
                  <a:pt x="405" y="17"/>
                  <a:pt x="405" y="17"/>
                  <a:pt x="405" y="17"/>
                </a:cubicBezTo>
                <a:cubicBezTo>
                  <a:pt x="405" y="18"/>
                  <a:pt x="404" y="19"/>
                  <a:pt x="403" y="19"/>
                </a:cubicBezTo>
                <a:cubicBezTo>
                  <a:pt x="403" y="19"/>
                  <a:pt x="403" y="19"/>
                  <a:pt x="403" y="19"/>
                </a:cubicBezTo>
                <a:cubicBezTo>
                  <a:pt x="403" y="19"/>
                  <a:pt x="403" y="19"/>
                  <a:pt x="403" y="19"/>
                </a:cubicBezTo>
                <a:close/>
                <a:moveTo>
                  <a:pt x="224" y="14"/>
                </a:moveTo>
                <a:cubicBezTo>
                  <a:pt x="223" y="13"/>
                  <a:pt x="224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ubicBezTo>
                  <a:pt x="226" y="11"/>
                  <a:pt x="227" y="12"/>
                  <a:pt x="228" y="13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28" y="14"/>
                  <a:pt x="227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ubicBezTo>
                  <a:pt x="225" y="16"/>
                  <a:pt x="224" y="15"/>
                  <a:pt x="224" y="14"/>
                </a:cubicBezTo>
                <a:close/>
                <a:moveTo>
                  <a:pt x="391" y="15"/>
                </a:moveTo>
                <a:cubicBezTo>
                  <a:pt x="390" y="15"/>
                  <a:pt x="389" y="14"/>
                  <a:pt x="390" y="13"/>
                </a:cubicBezTo>
                <a:cubicBezTo>
                  <a:pt x="390" y="13"/>
                  <a:pt x="390" y="13"/>
                  <a:pt x="390" y="13"/>
                </a:cubicBezTo>
                <a:cubicBezTo>
                  <a:pt x="390" y="12"/>
                  <a:pt x="391" y="11"/>
                  <a:pt x="392" y="11"/>
                </a:cubicBezTo>
                <a:cubicBezTo>
                  <a:pt x="392" y="11"/>
                  <a:pt x="392" y="11"/>
                  <a:pt x="392" y="11"/>
                </a:cubicBezTo>
                <a:cubicBezTo>
                  <a:pt x="393" y="12"/>
                  <a:pt x="394" y="13"/>
                  <a:pt x="394" y="14"/>
                </a:cubicBezTo>
                <a:cubicBezTo>
                  <a:pt x="394" y="14"/>
                  <a:pt x="394" y="14"/>
                  <a:pt x="394" y="14"/>
                </a:cubicBezTo>
                <a:cubicBezTo>
                  <a:pt x="393" y="15"/>
                  <a:pt x="393" y="15"/>
                  <a:pt x="392" y="15"/>
                </a:cubicBezTo>
                <a:cubicBezTo>
                  <a:pt x="392" y="15"/>
                  <a:pt x="392" y="15"/>
                  <a:pt x="392" y="15"/>
                </a:cubicBezTo>
                <a:cubicBezTo>
                  <a:pt x="391" y="15"/>
                  <a:pt x="391" y="15"/>
                  <a:pt x="391" y="15"/>
                </a:cubicBezTo>
                <a:close/>
                <a:moveTo>
                  <a:pt x="235" y="11"/>
                </a:moveTo>
                <a:cubicBezTo>
                  <a:pt x="235" y="10"/>
                  <a:pt x="236" y="9"/>
                  <a:pt x="237" y="9"/>
                </a:cubicBezTo>
                <a:cubicBezTo>
                  <a:pt x="237" y="9"/>
                  <a:pt x="237" y="9"/>
                  <a:pt x="237" y="9"/>
                </a:cubicBezTo>
                <a:cubicBezTo>
                  <a:pt x="238" y="8"/>
                  <a:pt x="239" y="9"/>
                  <a:pt x="239" y="10"/>
                </a:cubicBezTo>
                <a:cubicBezTo>
                  <a:pt x="239" y="10"/>
                  <a:pt x="239" y="10"/>
                  <a:pt x="239" y="10"/>
                </a:cubicBezTo>
                <a:cubicBezTo>
                  <a:pt x="240" y="11"/>
                  <a:pt x="239" y="12"/>
                  <a:pt x="238" y="13"/>
                </a:cubicBezTo>
                <a:cubicBezTo>
                  <a:pt x="238" y="13"/>
                  <a:pt x="238" y="13"/>
                  <a:pt x="238" y="13"/>
                </a:cubicBezTo>
                <a:cubicBezTo>
                  <a:pt x="238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ubicBezTo>
                  <a:pt x="236" y="13"/>
                  <a:pt x="236" y="12"/>
                  <a:pt x="235" y="11"/>
                </a:cubicBezTo>
                <a:close/>
                <a:moveTo>
                  <a:pt x="380" y="12"/>
                </a:moveTo>
                <a:cubicBezTo>
                  <a:pt x="380" y="12"/>
                  <a:pt x="380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78" y="12"/>
                  <a:pt x="378" y="11"/>
                  <a:pt x="378" y="10"/>
                </a:cubicBezTo>
                <a:cubicBezTo>
                  <a:pt x="378" y="10"/>
                  <a:pt x="378" y="10"/>
                  <a:pt x="378" y="10"/>
                </a:cubicBezTo>
                <a:cubicBezTo>
                  <a:pt x="378" y="9"/>
                  <a:pt x="379" y="8"/>
                  <a:pt x="380" y="8"/>
                </a:cubicBezTo>
                <a:cubicBezTo>
                  <a:pt x="380" y="8"/>
                  <a:pt x="380" y="8"/>
                  <a:pt x="380" y="8"/>
                </a:cubicBezTo>
                <a:cubicBezTo>
                  <a:pt x="382" y="9"/>
                  <a:pt x="382" y="10"/>
                  <a:pt x="382" y="11"/>
                </a:cubicBezTo>
                <a:cubicBezTo>
                  <a:pt x="382" y="11"/>
                  <a:pt x="382" y="11"/>
                  <a:pt x="382" y="11"/>
                </a:cubicBezTo>
                <a:cubicBezTo>
                  <a:pt x="382" y="12"/>
                  <a:pt x="381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ubicBezTo>
                  <a:pt x="380" y="12"/>
                  <a:pt x="380" y="12"/>
                  <a:pt x="380" y="12"/>
                </a:cubicBezTo>
                <a:close/>
                <a:moveTo>
                  <a:pt x="247" y="8"/>
                </a:moveTo>
                <a:cubicBezTo>
                  <a:pt x="247" y="7"/>
                  <a:pt x="248" y="6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50" y="6"/>
                  <a:pt x="251" y="7"/>
                  <a:pt x="251" y="8"/>
                </a:cubicBezTo>
                <a:cubicBezTo>
                  <a:pt x="251" y="8"/>
                  <a:pt x="251" y="8"/>
                  <a:pt x="251" y="8"/>
                </a:cubicBezTo>
                <a:cubicBezTo>
                  <a:pt x="251" y="9"/>
                  <a:pt x="250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8" y="10"/>
                  <a:pt x="247" y="9"/>
                  <a:pt x="247" y="8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ubicBezTo>
                  <a:pt x="367" y="10"/>
                  <a:pt x="366" y="9"/>
                  <a:pt x="366" y="8"/>
                </a:cubicBezTo>
                <a:cubicBezTo>
                  <a:pt x="366" y="8"/>
                  <a:pt x="366" y="8"/>
                  <a:pt x="366" y="8"/>
                </a:cubicBezTo>
                <a:cubicBezTo>
                  <a:pt x="367" y="6"/>
                  <a:pt x="368" y="6"/>
                  <a:pt x="369" y="6"/>
                </a:cubicBezTo>
                <a:cubicBezTo>
                  <a:pt x="369" y="6"/>
                  <a:pt x="369" y="6"/>
                  <a:pt x="369" y="6"/>
                </a:cubicBezTo>
                <a:cubicBezTo>
                  <a:pt x="370" y="6"/>
                  <a:pt x="370" y="7"/>
                  <a:pt x="370" y="8"/>
                </a:cubicBezTo>
                <a:cubicBezTo>
                  <a:pt x="370" y="8"/>
                  <a:pt x="370" y="8"/>
                  <a:pt x="370" y="8"/>
                </a:cubicBezTo>
                <a:cubicBezTo>
                  <a:pt x="370" y="9"/>
                  <a:pt x="369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ubicBezTo>
                  <a:pt x="368" y="10"/>
                  <a:pt x="368" y="10"/>
                  <a:pt x="368" y="10"/>
                </a:cubicBezTo>
                <a:close/>
                <a:moveTo>
                  <a:pt x="259" y="6"/>
                </a:moveTo>
                <a:cubicBezTo>
                  <a:pt x="259" y="5"/>
                  <a:pt x="259" y="4"/>
                  <a:pt x="261" y="4"/>
                </a:cubicBezTo>
                <a:cubicBezTo>
                  <a:pt x="261" y="4"/>
                  <a:pt x="261" y="4"/>
                  <a:pt x="261" y="4"/>
                </a:cubicBezTo>
                <a:cubicBezTo>
                  <a:pt x="262" y="4"/>
                  <a:pt x="263" y="5"/>
                  <a:pt x="263" y="6"/>
                </a:cubicBezTo>
                <a:cubicBezTo>
                  <a:pt x="263" y="6"/>
                  <a:pt x="263" y="6"/>
                  <a:pt x="263" y="6"/>
                </a:cubicBezTo>
                <a:cubicBezTo>
                  <a:pt x="263" y="7"/>
                  <a:pt x="262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1" y="8"/>
                  <a:pt x="261" y="8"/>
                  <a:pt x="261" y="8"/>
                </a:cubicBezTo>
                <a:cubicBezTo>
                  <a:pt x="260" y="8"/>
                  <a:pt x="259" y="7"/>
                  <a:pt x="259" y="6"/>
                </a:cubicBezTo>
                <a:close/>
                <a:moveTo>
                  <a:pt x="356" y="8"/>
                </a:moveTo>
                <a:cubicBezTo>
                  <a:pt x="356" y="8"/>
                  <a:pt x="356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ubicBezTo>
                  <a:pt x="355" y="8"/>
                  <a:pt x="354" y="7"/>
                  <a:pt x="354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5" y="4"/>
                  <a:pt x="356" y="4"/>
                  <a:pt x="357" y="4"/>
                </a:cubicBezTo>
                <a:cubicBezTo>
                  <a:pt x="357" y="4"/>
                  <a:pt x="357" y="4"/>
                  <a:pt x="357" y="4"/>
                </a:cubicBezTo>
                <a:cubicBezTo>
                  <a:pt x="358" y="4"/>
                  <a:pt x="359" y="5"/>
                  <a:pt x="358" y="6"/>
                </a:cubicBezTo>
                <a:cubicBezTo>
                  <a:pt x="358" y="6"/>
                  <a:pt x="358" y="6"/>
                  <a:pt x="358" y="6"/>
                </a:cubicBezTo>
                <a:cubicBezTo>
                  <a:pt x="358" y="7"/>
                  <a:pt x="357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ubicBezTo>
                  <a:pt x="356" y="8"/>
                  <a:pt x="356" y="8"/>
                  <a:pt x="356" y="8"/>
                </a:cubicBezTo>
                <a:close/>
                <a:moveTo>
                  <a:pt x="271" y="5"/>
                </a:moveTo>
                <a:cubicBezTo>
                  <a:pt x="271" y="4"/>
                  <a:pt x="271" y="3"/>
                  <a:pt x="273" y="2"/>
                </a:cubicBezTo>
                <a:cubicBezTo>
                  <a:pt x="273" y="2"/>
                  <a:pt x="273" y="2"/>
                  <a:pt x="273" y="2"/>
                </a:cubicBezTo>
                <a:cubicBezTo>
                  <a:pt x="274" y="2"/>
                  <a:pt x="275" y="3"/>
                  <a:pt x="275" y="4"/>
                </a:cubicBezTo>
                <a:cubicBezTo>
                  <a:pt x="275" y="4"/>
                  <a:pt x="275" y="4"/>
                  <a:pt x="275" y="4"/>
                </a:cubicBezTo>
                <a:cubicBezTo>
                  <a:pt x="275" y="5"/>
                  <a:pt x="274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3" y="6"/>
                  <a:pt x="273" y="6"/>
                  <a:pt x="273" y="6"/>
                </a:cubicBezTo>
                <a:cubicBezTo>
                  <a:pt x="272" y="6"/>
                  <a:pt x="271" y="6"/>
                  <a:pt x="271" y="5"/>
                </a:cubicBezTo>
                <a:close/>
                <a:moveTo>
                  <a:pt x="344" y="6"/>
                </a:moveTo>
                <a:cubicBezTo>
                  <a:pt x="343" y="6"/>
                  <a:pt x="342" y="5"/>
                  <a:pt x="343" y="4"/>
                </a:cubicBezTo>
                <a:cubicBezTo>
                  <a:pt x="343" y="4"/>
                  <a:pt x="343" y="4"/>
                  <a:pt x="343" y="4"/>
                </a:cubicBezTo>
                <a:cubicBezTo>
                  <a:pt x="343" y="3"/>
                  <a:pt x="344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7" y="3"/>
                  <a:pt x="347" y="5"/>
                </a:cubicBezTo>
                <a:cubicBezTo>
                  <a:pt x="347" y="5"/>
                  <a:pt x="347" y="5"/>
                  <a:pt x="347" y="5"/>
                </a:cubicBezTo>
                <a:cubicBezTo>
                  <a:pt x="346" y="6"/>
                  <a:pt x="346" y="6"/>
                  <a:pt x="345" y="6"/>
                </a:cubicBezTo>
                <a:cubicBezTo>
                  <a:pt x="345" y="6"/>
                  <a:pt x="345" y="6"/>
                  <a:pt x="345" y="6"/>
                </a:cubicBezTo>
                <a:cubicBezTo>
                  <a:pt x="344" y="6"/>
                  <a:pt x="344" y="6"/>
                  <a:pt x="344" y="6"/>
                </a:cubicBezTo>
                <a:close/>
                <a:moveTo>
                  <a:pt x="285" y="5"/>
                </a:moveTo>
                <a:cubicBezTo>
                  <a:pt x="284" y="5"/>
                  <a:pt x="283" y="5"/>
                  <a:pt x="283" y="3"/>
                </a:cubicBezTo>
                <a:cubicBezTo>
                  <a:pt x="283" y="3"/>
                  <a:pt x="283" y="3"/>
                  <a:pt x="283" y="3"/>
                </a:cubicBezTo>
                <a:cubicBezTo>
                  <a:pt x="283" y="2"/>
                  <a:pt x="283" y="1"/>
                  <a:pt x="285" y="1"/>
                </a:cubicBezTo>
                <a:cubicBezTo>
                  <a:pt x="285" y="1"/>
                  <a:pt x="285" y="1"/>
                  <a:pt x="285" y="1"/>
                </a:cubicBezTo>
                <a:cubicBezTo>
                  <a:pt x="286" y="1"/>
                  <a:pt x="287" y="2"/>
                  <a:pt x="287" y="3"/>
                </a:cubicBezTo>
                <a:cubicBezTo>
                  <a:pt x="287" y="3"/>
                  <a:pt x="287" y="3"/>
                  <a:pt x="287" y="3"/>
                </a:cubicBezTo>
                <a:cubicBezTo>
                  <a:pt x="287" y="4"/>
                  <a:pt x="286" y="5"/>
                  <a:pt x="285" y="5"/>
                </a:cubicBezTo>
                <a:cubicBezTo>
                  <a:pt x="285" y="5"/>
                  <a:pt x="285" y="5"/>
                  <a:pt x="285" y="5"/>
                </a:cubicBezTo>
                <a:close/>
                <a:moveTo>
                  <a:pt x="331" y="3"/>
                </a:moveTo>
                <a:cubicBezTo>
                  <a:pt x="331" y="2"/>
                  <a:pt x="332" y="1"/>
                  <a:pt x="333" y="1"/>
                </a:cubicBezTo>
                <a:cubicBezTo>
                  <a:pt x="333" y="1"/>
                  <a:pt x="333" y="1"/>
                  <a:pt x="333" y="1"/>
                </a:cubicBezTo>
                <a:cubicBezTo>
                  <a:pt x="334" y="1"/>
                  <a:pt x="335" y="2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4"/>
                  <a:pt x="334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2" y="5"/>
                  <a:pt x="332" y="5"/>
                  <a:pt x="332" y="5"/>
                </a:cubicBezTo>
                <a:cubicBezTo>
                  <a:pt x="331" y="5"/>
                  <a:pt x="331" y="4"/>
                  <a:pt x="331" y="3"/>
                </a:cubicBezTo>
                <a:close/>
                <a:moveTo>
                  <a:pt x="295" y="3"/>
                </a:moveTo>
                <a:cubicBezTo>
                  <a:pt x="295" y="2"/>
                  <a:pt x="295" y="1"/>
                  <a:pt x="297" y="1"/>
                </a:cubicBezTo>
                <a:cubicBezTo>
                  <a:pt x="297" y="1"/>
                  <a:pt x="297" y="1"/>
                  <a:pt x="297" y="1"/>
                </a:cubicBezTo>
                <a:cubicBezTo>
                  <a:pt x="298" y="1"/>
                  <a:pt x="299" y="1"/>
                  <a:pt x="299" y="2"/>
                </a:cubicBezTo>
                <a:cubicBezTo>
                  <a:pt x="299" y="2"/>
                  <a:pt x="299" y="2"/>
                  <a:pt x="299" y="2"/>
                </a:cubicBezTo>
                <a:cubicBezTo>
                  <a:pt x="299" y="4"/>
                  <a:pt x="298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7" y="5"/>
                  <a:pt x="297" y="5"/>
                  <a:pt x="297" y="5"/>
                </a:cubicBezTo>
                <a:cubicBezTo>
                  <a:pt x="296" y="5"/>
                  <a:pt x="295" y="4"/>
                  <a:pt x="295" y="3"/>
                </a:cubicBezTo>
                <a:close/>
                <a:moveTo>
                  <a:pt x="321" y="5"/>
                </a:moveTo>
                <a:cubicBezTo>
                  <a:pt x="319" y="4"/>
                  <a:pt x="319" y="4"/>
                  <a:pt x="319" y="2"/>
                </a:cubicBezTo>
                <a:cubicBezTo>
                  <a:pt x="319" y="2"/>
                  <a:pt x="319" y="2"/>
                  <a:pt x="319" y="2"/>
                </a:cubicBezTo>
                <a:cubicBezTo>
                  <a:pt x="319" y="1"/>
                  <a:pt x="320" y="1"/>
                  <a:pt x="321" y="1"/>
                </a:cubicBezTo>
                <a:cubicBezTo>
                  <a:pt x="321" y="1"/>
                  <a:pt x="321" y="1"/>
                  <a:pt x="321" y="1"/>
                </a:cubicBezTo>
                <a:cubicBezTo>
                  <a:pt x="322" y="1"/>
                  <a:pt x="323" y="2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4"/>
                  <a:pt x="322" y="5"/>
                  <a:pt x="321" y="5"/>
                </a:cubicBezTo>
                <a:cubicBezTo>
                  <a:pt x="321" y="5"/>
                  <a:pt x="321" y="5"/>
                  <a:pt x="321" y="5"/>
                </a:cubicBezTo>
                <a:cubicBezTo>
                  <a:pt x="321" y="5"/>
                  <a:pt x="321" y="5"/>
                  <a:pt x="321" y="5"/>
                </a:cubicBezTo>
                <a:close/>
                <a:moveTo>
                  <a:pt x="307" y="2"/>
                </a:moveTo>
                <a:cubicBezTo>
                  <a:pt x="307" y="1"/>
                  <a:pt x="308" y="0"/>
                  <a:pt x="309" y="0"/>
                </a:cubicBezTo>
                <a:cubicBezTo>
                  <a:pt x="309" y="0"/>
                  <a:pt x="309" y="0"/>
                  <a:pt x="309" y="0"/>
                </a:cubicBezTo>
                <a:cubicBezTo>
                  <a:pt x="310" y="0"/>
                  <a:pt x="311" y="1"/>
                  <a:pt x="311" y="2"/>
                </a:cubicBezTo>
                <a:cubicBezTo>
                  <a:pt x="311" y="2"/>
                  <a:pt x="311" y="2"/>
                  <a:pt x="311" y="2"/>
                </a:cubicBezTo>
                <a:cubicBezTo>
                  <a:pt x="311" y="3"/>
                  <a:pt x="310" y="4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08" y="4"/>
                  <a:pt x="307" y="3"/>
                  <a:pt x="307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02"/>
            <a:endParaRPr lang="de-DE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2FDB49-BF70-44A4-B41B-23058C5A1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00665" y="3596255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F03F7AE-A3A7-45FF-99F5-674AE6F9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39186" y="3596255"/>
            <a:ext cx="1949723" cy="1176335"/>
          </a:xfrm>
          <a:prstGeom prst="ellipse">
            <a:avLst/>
          </a:prstGeom>
          <a:gradFill flip="none" rotWithShape="1">
            <a:gsLst>
              <a:gs pos="900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2271559B-D189-4716-A975-F7619076E2DE}"/>
              </a:ext>
            </a:extLst>
          </p:cNvPr>
          <p:cNvSpPr txBox="1">
            <a:spLocks/>
          </p:cNvSpPr>
          <p:nvPr/>
        </p:nvSpPr>
        <p:spPr>
          <a:xfrm>
            <a:off x="10449559" y="3938202"/>
            <a:ext cx="1285214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/>
            <a:r>
              <a:rPr lang="en-US">
                <a:solidFill>
                  <a:srgbClr val="0078D4"/>
                </a:solidFill>
                <a:latin typeface="Segoe UI"/>
              </a:rPr>
              <a:t>Transform products</a:t>
            </a:r>
          </a:p>
        </p:txBody>
      </p:sp>
      <p:sp>
        <p:nvSpPr>
          <p:cNvPr id="114" name="Text Placeholder 2" descr="Engage customers">
            <a:extLst>
              <a:ext uri="{FF2B5EF4-FFF2-40B4-BE49-F238E27FC236}">
                <a16:creationId xmlns:a16="http://schemas.microsoft.com/office/drawing/2014/main" id="{2B89B606-DCCA-4B9C-A6D8-0775B7A54A86}"/>
              </a:ext>
            </a:extLst>
          </p:cNvPr>
          <p:cNvSpPr txBox="1">
            <a:spLocks/>
          </p:cNvSpPr>
          <p:nvPr/>
        </p:nvSpPr>
        <p:spPr>
          <a:xfrm>
            <a:off x="3202916" y="3938202"/>
            <a:ext cx="1864732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R="0" indent="0" algn="r" defTabSz="932742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accent1"/>
                </a:soli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32540"/>
            <a:r>
              <a:rPr lang="en-US" dirty="0">
                <a:solidFill>
                  <a:srgbClr val="0078D4"/>
                </a:solidFill>
                <a:latin typeface="Segoe UI"/>
              </a:rPr>
              <a:t>Engage </a:t>
            </a:r>
            <a:br>
              <a:rPr lang="en-US" dirty="0">
                <a:solidFill>
                  <a:srgbClr val="0078D4"/>
                </a:solidFill>
                <a:latin typeface="Segoe UI"/>
              </a:rPr>
            </a:br>
            <a:r>
              <a:rPr lang="en-US" dirty="0">
                <a:solidFill>
                  <a:srgbClr val="0078D4"/>
                </a:solidFill>
                <a:latin typeface="Segoe UI"/>
              </a:rPr>
              <a:t>customers</a:t>
            </a:r>
          </a:p>
        </p:txBody>
      </p:sp>
      <p:grpSp>
        <p:nvGrpSpPr>
          <p:cNvPr id="89" name="Group 145" descr="Engage customers icon: two speech bubbles intersecting.">
            <a:extLst>
              <a:ext uri="{FF2B5EF4-FFF2-40B4-BE49-F238E27FC236}">
                <a16:creationId xmlns:a16="http://schemas.microsoft.com/office/drawing/2014/main" id="{3E681523-049D-408A-9AFF-85A6B4A1AB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2799" y="3684895"/>
            <a:ext cx="996090" cy="999055"/>
            <a:chOff x="3502" y="1823"/>
            <a:chExt cx="672" cy="674"/>
          </a:xfrm>
        </p:grpSpPr>
        <p:sp>
          <p:nvSpPr>
            <p:cNvPr id="95" name="Oval 146">
              <a:extLst>
                <a:ext uri="{FF2B5EF4-FFF2-40B4-BE49-F238E27FC236}">
                  <a16:creationId xmlns:a16="http://schemas.microsoft.com/office/drawing/2014/main" id="{F729D1A0-252A-49D0-BBD6-589DE2E6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1823"/>
              <a:ext cx="672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Freeform 147">
              <a:extLst>
                <a:ext uri="{FF2B5EF4-FFF2-40B4-BE49-F238E27FC236}">
                  <a16:creationId xmlns:a16="http://schemas.microsoft.com/office/drawing/2014/main" id="{8FDF7218-A1DF-4E62-B1CA-1FB22D672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006"/>
              <a:ext cx="244" cy="279"/>
            </a:xfrm>
            <a:custGeom>
              <a:avLst/>
              <a:gdLst>
                <a:gd name="T0" fmla="*/ 0 w 119"/>
                <a:gd name="T1" fmla="*/ 69 h 135"/>
                <a:gd name="T2" fmla="*/ 17 w 119"/>
                <a:gd name="T3" fmla="*/ 29 h 135"/>
                <a:gd name="T4" fmla="*/ 17 w 119"/>
                <a:gd name="T5" fmla="*/ 11 h 135"/>
                <a:gd name="T6" fmla="*/ 28 w 119"/>
                <a:gd name="T7" fmla="*/ 0 h 135"/>
                <a:gd name="T8" fmla="*/ 108 w 119"/>
                <a:gd name="T9" fmla="*/ 0 h 135"/>
                <a:gd name="T10" fmla="*/ 119 w 119"/>
                <a:gd name="T11" fmla="*/ 11 h 135"/>
                <a:gd name="T12" fmla="*/ 119 w 119"/>
                <a:gd name="T13" fmla="*/ 97 h 135"/>
                <a:gd name="T14" fmla="*/ 108 w 119"/>
                <a:gd name="T15" fmla="*/ 108 h 135"/>
                <a:gd name="T16" fmla="*/ 105 w 119"/>
                <a:gd name="T17" fmla="*/ 108 h 135"/>
                <a:gd name="T18" fmla="*/ 103 w 119"/>
                <a:gd name="T19" fmla="*/ 108 h 135"/>
                <a:gd name="T20" fmla="*/ 77 w 119"/>
                <a:gd name="T21" fmla="*/ 135 h 135"/>
                <a:gd name="T22" fmla="*/ 77 w 119"/>
                <a:gd name="T23" fmla="*/ 108 h 135"/>
                <a:gd name="T24" fmla="*/ 28 w 119"/>
                <a:gd name="T25" fmla="*/ 108 h 135"/>
                <a:gd name="T26" fmla="*/ 17 w 119"/>
                <a:gd name="T27" fmla="*/ 97 h 135"/>
                <a:gd name="T28" fmla="*/ 17 w 119"/>
                <a:gd name="T29" fmla="*/ 69 h 135"/>
                <a:gd name="T30" fmla="*/ 0 w 119"/>
                <a:gd name="T31" fmla="*/ 6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135">
                  <a:moveTo>
                    <a:pt x="0" y="6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5"/>
                    <a:pt x="22" y="0"/>
                    <a:pt x="2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4" y="0"/>
                    <a:pt x="119" y="5"/>
                    <a:pt x="119" y="11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103"/>
                    <a:pt x="114" y="108"/>
                    <a:pt x="108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2" y="108"/>
                    <a:pt x="17" y="103"/>
                    <a:pt x="17" y="97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7" name="Line 148">
              <a:extLst>
                <a:ext uri="{FF2B5EF4-FFF2-40B4-BE49-F238E27FC236}">
                  <a16:creationId xmlns:a16="http://schemas.microsoft.com/office/drawing/2014/main" id="{50253FAA-33D3-4330-A6D9-5D068CC67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7" y="222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8" name="Line 149">
              <a:extLst>
                <a:ext uri="{FF2B5EF4-FFF2-40B4-BE49-F238E27FC236}">
                  <a16:creationId xmlns:a16="http://schemas.microsoft.com/office/drawing/2014/main" id="{2950DACF-B155-4C1F-B656-149A98E62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7" y="222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9" name="Freeform 150">
              <a:extLst>
                <a:ext uri="{FF2B5EF4-FFF2-40B4-BE49-F238E27FC236}">
                  <a16:creationId xmlns:a16="http://schemas.microsoft.com/office/drawing/2014/main" id="{427A720B-F66D-470A-B598-04911BE38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229"/>
              <a:ext cx="56" cy="19"/>
            </a:xfrm>
            <a:custGeom>
              <a:avLst/>
              <a:gdLst>
                <a:gd name="T0" fmla="*/ 51 w 56"/>
                <a:gd name="T1" fmla="*/ 2 h 19"/>
                <a:gd name="T2" fmla="*/ 0 w 56"/>
                <a:gd name="T3" fmla="*/ 19 h 19"/>
                <a:gd name="T4" fmla="*/ 0 w 56"/>
                <a:gd name="T5" fmla="*/ 0 h 19"/>
                <a:gd name="T6" fmla="*/ 56 w 56"/>
                <a:gd name="T7" fmla="*/ 0 h 19"/>
                <a:gd name="T8" fmla="*/ 51 w 56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51" y="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0" name="Freeform 151">
              <a:extLst>
                <a:ext uri="{FF2B5EF4-FFF2-40B4-BE49-F238E27FC236}">
                  <a16:creationId xmlns:a16="http://schemas.microsoft.com/office/drawing/2014/main" id="{93E8583D-3C61-4048-8B8D-6EF4C6CD5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058"/>
              <a:ext cx="210" cy="278"/>
            </a:xfrm>
            <a:custGeom>
              <a:avLst/>
              <a:gdLst>
                <a:gd name="T0" fmla="*/ 68 w 102"/>
                <a:gd name="T1" fmla="*/ 0 h 135"/>
                <a:gd name="T2" fmla="*/ 10 w 102"/>
                <a:gd name="T3" fmla="*/ 0 h 135"/>
                <a:gd name="T4" fmla="*/ 0 w 102"/>
                <a:gd name="T5" fmla="*/ 11 h 135"/>
                <a:gd name="T6" fmla="*/ 0 w 102"/>
                <a:gd name="T7" fmla="*/ 97 h 135"/>
                <a:gd name="T8" fmla="*/ 10 w 102"/>
                <a:gd name="T9" fmla="*/ 108 h 135"/>
                <a:gd name="T10" fmla="*/ 13 w 102"/>
                <a:gd name="T11" fmla="*/ 108 h 135"/>
                <a:gd name="T12" fmla="*/ 15 w 102"/>
                <a:gd name="T13" fmla="*/ 108 h 135"/>
                <a:gd name="T14" fmla="*/ 42 w 102"/>
                <a:gd name="T15" fmla="*/ 135 h 135"/>
                <a:gd name="T16" fmla="*/ 42 w 102"/>
                <a:gd name="T17" fmla="*/ 108 h 135"/>
                <a:gd name="T18" fmla="*/ 91 w 102"/>
                <a:gd name="T19" fmla="*/ 108 h 135"/>
                <a:gd name="T20" fmla="*/ 102 w 102"/>
                <a:gd name="T21" fmla="*/ 97 h 135"/>
                <a:gd name="T22" fmla="*/ 102 w 102"/>
                <a:gd name="T23" fmla="*/ 83 h 135"/>
                <a:gd name="T24" fmla="*/ 68 w 102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5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4" y="108"/>
                    <a:pt x="10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7" y="108"/>
                    <a:pt x="102" y="103"/>
                    <a:pt x="102" y="97"/>
                  </a:cubicBezTo>
                  <a:cubicBezTo>
                    <a:pt x="102" y="83"/>
                    <a:pt x="102" y="83"/>
                    <a:pt x="102" y="83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1" name="Freeform 152">
              <a:extLst>
                <a:ext uri="{FF2B5EF4-FFF2-40B4-BE49-F238E27FC236}">
                  <a16:creationId xmlns:a16="http://schemas.microsoft.com/office/drawing/2014/main" id="{878591DA-BC3B-4BCB-9CF4-B3915B16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058"/>
              <a:ext cx="135" cy="171"/>
            </a:xfrm>
            <a:custGeom>
              <a:avLst/>
              <a:gdLst>
                <a:gd name="T0" fmla="*/ 50 w 66"/>
                <a:gd name="T1" fmla="*/ 69 h 83"/>
                <a:gd name="T2" fmla="*/ 61 w 66"/>
                <a:gd name="T3" fmla="*/ 69 h 83"/>
                <a:gd name="T4" fmla="*/ 64 w 66"/>
                <a:gd name="T5" fmla="*/ 63 h 83"/>
                <a:gd name="T6" fmla="*/ 50 w 66"/>
                <a:gd name="T7" fmla="*/ 29 h 83"/>
                <a:gd name="T8" fmla="*/ 50 w 66"/>
                <a:gd name="T9" fmla="*/ 11 h 83"/>
                <a:gd name="T10" fmla="*/ 39 w 66"/>
                <a:gd name="T11" fmla="*/ 0 h 83"/>
                <a:gd name="T12" fmla="*/ 16 w 66"/>
                <a:gd name="T13" fmla="*/ 0 h 83"/>
                <a:gd name="T14" fmla="*/ 16 w 66"/>
                <a:gd name="T15" fmla="*/ 4 h 83"/>
                <a:gd name="T16" fmla="*/ 1 w 66"/>
                <a:gd name="T17" fmla="*/ 38 h 83"/>
                <a:gd name="T18" fmla="*/ 5 w 66"/>
                <a:gd name="T19" fmla="*/ 44 h 83"/>
                <a:gd name="T20" fmla="*/ 16 w 66"/>
                <a:gd name="T21" fmla="*/ 44 h 83"/>
                <a:gd name="T22" fmla="*/ 16 w 66"/>
                <a:gd name="T23" fmla="*/ 72 h 83"/>
                <a:gd name="T24" fmla="*/ 27 w 66"/>
                <a:gd name="T25" fmla="*/ 83 h 83"/>
                <a:gd name="T26" fmla="*/ 50 w 66"/>
                <a:gd name="T27" fmla="*/ 83 h 83"/>
                <a:gd name="T28" fmla="*/ 50 w 66"/>
                <a:gd name="T29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83">
                  <a:moveTo>
                    <a:pt x="50" y="69"/>
                  </a:moveTo>
                  <a:cubicBezTo>
                    <a:pt x="61" y="69"/>
                    <a:pt x="61" y="69"/>
                    <a:pt x="61" y="69"/>
                  </a:cubicBezTo>
                  <a:cubicBezTo>
                    <a:pt x="64" y="69"/>
                    <a:pt x="66" y="66"/>
                    <a:pt x="64" y="6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5"/>
                    <a:pt x="45" y="0"/>
                    <a:pt x="3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41"/>
                    <a:pt x="2" y="44"/>
                    <a:pt x="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8"/>
                    <a:pt x="21" y="83"/>
                    <a:pt x="27" y="83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50" y="69"/>
                  </a:lnTo>
                  <a:close/>
                </a:path>
              </a:pathLst>
            </a:custGeom>
            <a:solidFill>
              <a:srgbClr val="459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2" name="Line 153">
              <a:extLst>
                <a:ext uri="{FF2B5EF4-FFF2-40B4-BE49-F238E27FC236}">
                  <a16:creationId xmlns:a16="http://schemas.microsoft.com/office/drawing/2014/main" id="{27503DD5-7EEE-4735-BE2A-365337781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0" y="22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3" name="Line 154">
              <a:extLst>
                <a:ext uri="{FF2B5EF4-FFF2-40B4-BE49-F238E27FC236}">
                  <a16:creationId xmlns:a16="http://schemas.microsoft.com/office/drawing/2014/main" id="{84945F4C-9673-47AE-8E85-5174C3B40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0" y="22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4" name="Freeform 155">
              <a:extLst>
                <a:ext uri="{FF2B5EF4-FFF2-40B4-BE49-F238E27FC236}">
                  <a16:creationId xmlns:a16="http://schemas.microsoft.com/office/drawing/2014/main" id="{9F3C1D12-4E4C-4093-A35D-A52DA69EC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281"/>
              <a:ext cx="55" cy="20"/>
            </a:xfrm>
            <a:custGeom>
              <a:avLst/>
              <a:gdLst>
                <a:gd name="T0" fmla="*/ 4 w 55"/>
                <a:gd name="T1" fmla="*/ 4 h 20"/>
                <a:gd name="T2" fmla="*/ 55 w 55"/>
                <a:gd name="T3" fmla="*/ 20 h 20"/>
                <a:gd name="T4" fmla="*/ 55 w 55"/>
                <a:gd name="T5" fmla="*/ 0 h 20"/>
                <a:gd name="T6" fmla="*/ 0 w 55"/>
                <a:gd name="T7" fmla="*/ 0 h 20"/>
                <a:gd name="T8" fmla="*/ 4 w 55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4" y="4"/>
                  </a:moveTo>
                  <a:lnTo>
                    <a:pt x="55" y="20"/>
                  </a:lnTo>
                  <a:lnTo>
                    <a:pt x="55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5" name="Group 137" descr="Transform products icon: cube with vertices.">
            <a:extLst>
              <a:ext uri="{FF2B5EF4-FFF2-40B4-BE49-F238E27FC236}">
                <a16:creationId xmlns:a16="http://schemas.microsoft.com/office/drawing/2014/main" id="{EA3613B9-5EBC-401C-916C-744E331D1B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47077" y="3683847"/>
            <a:ext cx="999055" cy="999055"/>
            <a:chOff x="3504" y="1823"/>
            <a:chExt cx="674" cy="674"/>
          </a:xfrm>
        </p:grpSpPr>
        <p:sp>
          <p:nvSpPr>
            <p:cNvPr id="106" name="Oval 138">
              <a:extLst>
                <a:ext uri="{FF2B5EF4-FFF2-40B4-BE49-F238E27FC236}">
                  <a16:creationId xmlns:a16="http://schemas.microsoft.com/office/drawing/2014/main" id="{D1755C09-89FB-463E-9759-D82868A76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3"/>
              <a:ext cx="674" cy="67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70" fontAlgn="base">
                <a:spcBef>
                  <a:spcPct val="0"/>
                </a:spcBef>
                <a:spcAft>
                  <a:spcPct val="0"/>
                </a:spcAft>
              </a:pPr>
              <a:endParaRPr lang="de-DE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7" name="Freeform 139">
              <a:extLst>
                <a:ext uri="{FF2B5EF4-FFF2-40B4-BE49-F238E27FC236}">
                  <a16:creationId xmlns:a16="http://schemas.microsoft.com/office/drawing/2014/main" id="{401BBF3D-516F-4372-8B16-8135CA395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2006"/>
              <a:ext cx="263" cy="147"/>
            </a:xfrm>
            <a:custGeom>
              <a:avLst/>
              <a:gdLst>
                <a:gd name="T0" fmla="*/ 263 w 263"/>
                <a:gd name="T1" fmla="*/ 73 h 147"/>
                <a:gd name="T2" fmla="*/ 131 w 263"/>
                <a:gd name="T3" fmla="*/ 147 h 147"/>
                <a:gd name="T4" fmla="*/ 0 w 263"/>
                <a:gd name="T5" fmla="*/ 73 h 147"/>
                <a:gd name="T6" fmla="*/ 131 w 263"/>
                <a:gd name="T7" fmla="*/ 0 h 147"/>
                <a:gd name="T8" fmla="*/ 263 w 263"/>
                <a:gd name="T9" fmla="*/ 73 h 147"/>
                <a:gd name="T10" fmla="*/ 263 w 263"/>
                <a:gd name="T11" fmla="*/ 73 h 147"/>
                <a:gd name="T12" fmla="*/ 263 w 263"/>
                <a:gd name="T1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47">
                  <a:moveTo>
                    <a:pt x="263" y="73"/>
                  </a:moveTo>
                  <a:lnTo>
                    <a:pt x="131" y="147"/>
                  </a:lnTo>
                  <a:lnTo>
                    <a:pt x="0" y="73"/>
                  </a:lnTo>
                  <a:lnTo>
                    <a:pt x="131" y="0"/>
                  </a:lnTo>
                  <a:lnTo>
                    <a:pt x="263" y="73"/>
                  </a:lnTo>
                  <a:lnTo>
                    <a:pt x="263" y="73"/>
                  </a:lnTo>
                  <a:lnTo>
                    <a:pt x="263" y="73"/>
                  </a:lnTo>
                  <a:close/>
                </a:path>
              </a:pathLst>
            </a:custGeom>
            <a:solidFill>
              <a:srgbClr val="459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 140">
              <a:extLst>
                <a:ext uri="{FF2B5EF4-FFF2-40B4-BE49-F238E27FC236}">
                  <a16:creationId xmlns:a16="http://schemas.microsoft.com/office/drawing/2014/main" id="{ECA703BA-C54B-4B47-96E9-527B3B5D6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2079"/>
              <a:ext cx="131" cy="235"/>
            </a:xfrm>
            <a:custGeom>
              <a:avLst/>
              <a:gdLst>
                <a:gd name="T0" fmla="*/ 131 w 131"/>
                <a:gd name="T1" fmla="*/ 235 h 235"/>
                <a:gd name="T2" fmla="*/ 131 w 131"/>
                <a:gd name="T3" fmla="*/ 72 h 235"/>
                <a:gd name="T4" fmla="*/ 0 w 131"/>
                <a:gd name="T5" fmla="*/ 0 h 235"/>
                <a:gd name="T6" fmla="*/ 0 w 131"/>
                <a:gd name="T7" fmla="*/ 162 h 235"/>
                <a:gd name="T8" fmla="*/ 131 w 131"/>
                <a:gd name="T9" fmla="*/ 235 h 235"/>
                <a:gd name="T10" fmla="*/ 131 w 131"/>
                <a:gd name="T11" fmla="*/ 235 h 235"/>
                <a:gd name="T12" fmla="*/ 131 w 131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235">
                  <a:moveTo>
                    <a:pt x="131" y="235"/>
                  </a:moveTo>
                  <a:lnTo>
                    <a:pt x="131" y="72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31" y="235"/>
                  </a:lnTo>
                  <a:lnTo>
                    <a:pt x="131" y="235"/>
                  </a:lnTo>
                  <a:lnTo>
                    <a:pt x="131" y="235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9" name="Freeform 141">
              <a:extLst>
                <a:ext uri="{FF2B5EF4-FFF2-40B4-BE49-F238E27FC236}">
                  <a16:creationId xmlns:a16="http://schemas.microsoft.com/office/drawing/2014/main" id="{D59EBF25-487E-41A6-BC79-1CA5F2C3A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" y="2079"/>
              <a:ext cx="132" cy="235"/>
            </a:xfrm>
            <a:custGeom>
              <a:avLst/>
              <a:gdLst>
                <a:gd name="T0" fmla="*/ 0 w 132"/>
                <a:gd name="T1" fmla="*/ 235 h 235"/>
                <a:gd name="T2" fmla="*/ 0 w 132"/>
                <a:gd name="T3" fmla="*/ 72 h 235"/>
                <a:gd name="T4" fmla="*/ 132 w 132"/>
                <a:gd name="T5" fmla="*/ 0 h 235"/>
                <a:gd name="T6" fmla="*/ 132 w 132"/>
                <a:gd name="T7" fmla="*/ 162 h 235"/>
                <a:gd name="T8" fmla="*/ 0 w 132"/>
                <a:gd name="T9" fmla="*/ 235 h 235"/>
                <a:gd name="T10" fmla="*/ 0 w 132"/>
                <a:gd name="T11" fmla="*/ 235 h 235"/>
                <a:gd name="T12" fmla="*/ 0 w 132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35">
                  <a:moveTo>
                    <a:pt x="0" y="235"/>
                  </a:moveTo>
                  <a:lnTo>
                    <a:pt x="0" y="72"/>
                  </a:lnTo>
                  <a:lnTo>
                    <a:pt x="132" y="0"/>
                  </a:lnTo>
                  <a:lnTo>
                    <a:pt x="132" y="162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0" name="Freeform 142">
              <a:extLst>
                <a:ext uri="{FF2B5EF4-FFF2-40B4-BE49-F238E27FC236}">
                  <a16:creationId xmlns:a16="http://schemas.microsoft.com/office/drawing/2014/main" id="{0E6D4E44-4A15-48DB-AE4C-B3862424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988"/>
              <a:ext cx="300" cy="344"/>
            </a:xfrm>
            <a:custGeom>
              <a:avLst/>
              <a:gdLst>
                <a:gd name="T0" fmla="*/ 140 w 146"/>
                <a:gd name="T1" fmla="*/ 114 h 167"/>
                <a:gd name="T2" fmla="*/ 140 w 146"/>
                <a:gd name="T3" fmla="*/ 53 h 167"/>
                <a:gd name="T4" fmla="*/ 146 w 146"/>
                <a:gd name="T5" fmla="*/ 44 h 167"/>
                <a:gd name="T6" fmla="*/ 137 w 146"/>
                <a:gd name="T7" fmla="*/ 35 h 167"/>
                <a:gd name="T8" fmla="*/ 131 w 146"/>
                <a:gd name="T9" fmla="*/ 38 h 167"/>
                <a:gd name="T10" fmla="*/ 82 w 146"/>
                <a:gd name="T11" fmla="*/ 11 h 167"/>
                <a:gd name="T12" fmla="*/ 82 w 146"/>
                <a:gd name="T13" fmla="*/ 9 h 167"/>
                <a:gd name="T14" fmla="*/ 73 w 146"/>
                <a:gd name="T15" fmla="*/ 0 h 167"/>
                <a:gd name="T16" fmla="*/ 64 w 146"/>
                <a:gd name="T17" fmla="*/ 9 h 167"/>
                <a:gd name="T18" fmla="*/ 73 w 146"/>
                <a:gd name="T19" fmla="*/ 18 h 167"/>
                <a:gd name="T20" fmla="*/ 79 w 146"/>
                <a:gd name="T21" fmla="*/ 16 h 167"/>
                <a:gd name="T22" fmla="*/ 128 w 146"/>
                <a:gd name="T23" fmla="*/ 42 h 167"/>
                <a:gd name="T24" fmla="*/ 128 w 146"/>
                <a:gd name="T25" fmla="*/ 44 h 167"/>
                <a:gd name="T26" fmla="*/ 128 w 146"/>
                <a:gd name="T27" fmla="*/ 46 h 167"/>
                <a:gd name="T28" fmla="*/ 80 w 146"/>
                <a:gd name="T29" fmla="*/ 73 h 167"/>
                <a:gd name="T30" fmla="*/ 73 w 146"/>
                <a:gd name="T31" fmla="*/ 70 h 167"/>
                <a:gd name="T32" fmla="*/ 64 w 146"/>
                <a:gd name="T33" fmla="*/ 79 h 167"/>
                <a:gd name="T34" fmla="*/ 70 w 146"/>
                <a:gd name="T35" fmla="*/ 88 h 167"/>
                <a:gd name="T36" fmla="*/ 70 w 146"/>
                <a:gd name="T37" fmla="*/ 149 h 167"/>
                <a:gd name="T38" fmla="*/ 67 w 146"/>
                <a:gd name="T39" fmla="*/ 151 h 167"/>
                <a:gd name="T40" fmla="*/ 18 w 146"/>
                <a:gd name="T41" fmla="*/ 125 h 167"/>
                <a:gd name="T42" fmla="*/ 18 w 146"/>
                <a:gd name="T43" fmla="*/ 123 h 167"/>
                <a:gd name="T44" fmla="*/ 12 w 146"/>
                <a:gd name="T45" fmla="*/ 114 h 167"/>
                <a:gd name="T46" fmla="*/ 12 w 146"/>
                <a:gd name="T47" fmla="*/ 53 h 167"/>
                <a:gd name="T48" fmla="*/ 18 w 146"/>
                <a:gd name="T49" fmla="*/ 44 h 167"/>
                <a:gd name="T50" fmla="*/ 9 w 146"/>
                <a:gd name="T51" fmla="*/ 35 h 167"/>
                <a:gd name="T52" fmla="*/ 0 w 146"/>
                <a:gd name="T53" fmla="*/ 44 h 167"/>
                <a:gd name="T54" fmla="*/ 6 w 146"/>
                <a:gd name="T55" fmla="*/ 53 h 167"/>
                <a:gd name="T56" fmla="*/ 6 w 146"/>
                <a:gd name="T57" fmla="*/ 114 h 167"/>
                <a:gd name="T58" fmla="*/ 0 w 146"/>
                <a:gd name="T59" fmla="*/ 123 h 167"/>
                <a:gd name="T60" fmla="*/ 9 w 146"/>
                <a:gd name="T61" fmla="*/ 132 h 167"/>
                <a:gd name="T62" fmla="*/ 16 w 146"/>
                <a:gd name="T63" fmla="*/ 130 h 167"/>
                <a:gd name="T64" fmla="*/ 64 w 146"/>
                <a:gd name="T65" fmla="*/ 156 h 167"/>
                <a:gd name="T66" fmla="*/ 64 w 146"/>
                <a:gd name="T67" fmla="*/ 157 h 167"/>
                <a:gd name="T68" fmla="*/ 73 w 146"/>
                <a:gd name="T69" fmla="*/ 167 h 167"/>
                <a:gd name="T70" fmla="*/ 82 w 146"/>
                <a:gd name="T71" fmla="*/ 157 h 167"/>
                <a:gd name="T72" fmla="*/ 76 w 146"/>
                <a:gd name="T73" fmla="*/ 149 h 167"/>
                <a:gd name="T74" fmla="*/ 76 w 146"/>
                <a:gd name="T75" fmla="*/ 88 h 167"/>
                <a:gd name="T76" fmla="*/ 82 w 146"/>
                <a:gd name="T77" fmla="*/ 79 h 167"/>
                <a:gd name="T78" fmla="*/ 82 w 146"/>
                <a:gd name="T79" fmla="*/ 77 h 167"/>
                <a:gd name="T80" fmla="*/ 130 w 146"/>
                <a:gd name="T81" fmla="*/ 51 h 167"/>
                <a:gd name="T82" fmla="*/ 134 w 146"/>
                <a:gd name="T83" fmla="*/ 53 h 167"/>
                <a:gd name="T84" fmla="*/ 134 w 146"/>
                <a:gd name="T85" fmla="*/ 114 h 167"/>
                <a:gd name="T86" fmla="*/ 128 w 146"/>
                <a:gd name="T87" fmla="*/ 123 h 167"/>
                <a:gd name="T88" fmla="*/ 137 w 146"/>
                <a:gd name="T89" fmla="*/ 132 h 167"/>
                <a:gd name="T90" fmla="*/ 146 w 146"/>
                <a:gd name="T91" fmla="*/ 123 h 167"/>
                <a:gd name="T92" fmla="*/ 140 w 146"/>
                <a:gd name="T93" fmla="*/ 1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67">
                  <a:moveTo>
                    <a:pt x="140" y="114"/>
                  </a:moveTo>
                  <a:cubicBezTo>
                    <a:pt x="140" y="53"/>
                    <a:pt x="140" y="53"/>
                    <a:pt x="140" y="53"/>
                  </a:cubicBezTo>
                  <a:cubicBezTo>
                    <a:pt x="143" y="52"/>
                    <a:pt x="146" y="48"/>
                    <a:pt x="146" y="44"/>
                  </a:cubicBezTo>
                  <a:cubicBezTo>
                    <a:pt x="146" y="39"/>
                    <a:pt x="142" y="35"/>
                    <a:pt x="137" y="35"/>
                  </a:cubicBezTo>
                  <a:cubicBezTo>
                    <a:pt x="134" y="35"/>
                    <a:pt x="132" y="36"/>
                    <a:pt x="131" y="3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0"/>
                    <a:pt x="82" y="10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68" y="0"/>
                    <a:pt x="64" y="4"/>
                    <a:pt x="64" y="9"/>
                  </a:cubicBezTo>
                  <a:cubicBezTo>
                    <a:pt x="64" y="14"/>
                    <a:pt x="68" y="18"/>
                    <a:pt x="73" y="18"/>
                  </a:cubicBezTo>
                  <a:cubicBezTo>
                    <a:pt x="76" y="18"/>
                    <a:pt x="78" y="17"/>
                    <a:pt x="79" y="1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4"/>
                    <a:pt x="128" y="44"/>
                  </a:cubicBezTo>
                  <a:cubicBezTo>
                    <a:pt x="128" y="45"/>
                    <a:pt x="128" y="46"/>
                    <a:pt x="128" y="46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8" y="71"/>
                    <a:pt x="76" y="70"/>
                    <a:pt x="73" y="70"/>
                  </a:cubicBezTo>
                  <a:cubicBezTo>
                    <a:pt x="68" y="70"/>
                    <a:pt x="64" y="74"/>
                    <a:pt x="64" y="79"/>
                  </a:cubicBezTo>
                  <a:cubicBezTo>
                    <a:pt x="64" y="83"/>
                    <a:pt x="67" y="87"/>
                    <a:pt x="70" y="88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69" y="149"/>
                    <a:pt x="68" y="150"/>
                    <a:pt x="67" y="151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4"/>
                    <a:pt x="18" y="124"/>
                    <a:pt x="18" y="123"/>
                  </a:cubicBezTo>
                  <a:cubicBezTo>
                    <a:pt x="18" y="119"/>
                    <a:pt x="16" y="115"/>
                    <a:pt x="12" y="11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6" y="52"/>
                    <a:pt x="18" y="48"/>
                    <a:pt x="18" y="44"/>
                  </a:cubicBezTo>
                  <a:cubicBezTo>
                    <a:pt x="18" y="39"/>
                    <a:pt x="14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48"/>
                    <a:pt x="3" y="52"/>
                    <a:pt x="6" y="5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3" y="115"/>
                    <a:pt x="0" y="119"/>
                    <a:pt x="0" y="123"/>
                  </a:cubicBezTo>
                  <a:cubicBezTo>
                    <a:pt x="0" y="128"/>
                    <a:pt x="4" y="132"/>
                    <a:pt x="9" y="132"/>
                  </a:cubicBezTo>
                  <a:cubicBezTo>
                    <a:pt x="12" y="132"/>
                    <a:pt x="14" y="131"/>
                    <a:pt x="16" y="130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6"/>
                    <a:pt x="64" y="157"/>
                    <a:pt x="64" y="157"/>
                  </a:cubicBezTo>
                  <a:cubicBezTo>
                    <a:pt x="64" y="163"/>
                    <a:pt x="68" y="167"/>
                    <a:pt x="73" y="167"/>
                  </a:cubicBezTo>
                  <a:cubicBezTo>
                    <a:pt x="78" y="167"/>
                    <a:pt x="82" y="163"/>
                    <a:pt x="82" y="157"/>
                  </a:cubicBezTo>
                  <a:cubicBezTo>
                    <a:pt x="82" y="153"/>
                    <a:pt x="79" y="150"/>
                    <a:pt x="76" y="14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9" y="87"/>
                    <a:pt x="82" y="83"/>
                    <a:pt x="82" y="79"/>
                  </a:cubicBezTo>
                  <a:cubicBezTo>
                    <a:pt x="82" y="78"/>
                    <a:pt x="82" y="78"/>
                    <a:pt x="82" y="77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32" y="52"/>
                    <a:pt x="133" y="53"/>
                    <a:pt x="134" y="53"/>
                  </a:cubicBezTo>
                  <a:cubicBezTo>
                    <a:pt x="134" y="114"/>
                    <a:pt x="134" y="114"/>
                    <a:pt x="134" y="114"/>
                  </a:cubicBezTo>
                  <a:cubicBezTo>
                    <a:pt x="131" y="115"/>
                    <a:pt x="128" y="119"/>
                    <a:pt x="128" y="123"/>
                  </a:cubicBezTo>
                  <a:cubicBezTo>
                    <a:pt x="128" y="128"/>
                    <a:pt x="132" y="132"/>
                    <a:pt x="137" y="132"/>
                  </a:cubicBezTo>
                  <a:cubicBezTo>
                    <a:pt x="142" y="132"/>
                    <a:pt x="146" y="128"/>
                    <a:pt x="146" y="123"/>
                  </a:cubicBezTo>
                  <a:cubicBezTo>
                    <a:pt x="146" y="119"/>
                    <a:pt x="143" y="115"/>
                    <a:pt x="14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02"/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16" name="Oval 115" descr="Blue dot rushing toward the center on the pathways on the right, representing Product telemetry.">
            <a:extLst>
              <a:ext uri="{FF2B5EF4-FFF2-40B4-BE49-F238E27FC236}">
                <a16:creationId xmlns:a16="http://schemas.microsoft.com/office/drawing/2014/main" id="{0055861C-12D3-4A84-B47D-F743A715E76D}"/>
              </a:ext>
            </a:extLst>
          </p:cNvPr>
          <p:cNvSpPr/>
          <p:nvPr/>
        </p:nvSpPr>
        <p:spPr bwMode="auto">
          <a:xfrm>
            <a:off x="9420779" y="4828280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Oval 116" descr="Blue dot rushing toward the center on the pathways on the right, representing Product telemetry.">
            <a:extLst>
              <a:ext uri="{FF2B5EF4-FFF2-40B4-BE49-F238E27FC236}">
                <a16:creationId xmlns:a16="http://schemas.microsoft.com/office/drawing/2014/main" id="{688F1D1B-5B18-405F-92D7-6C3B85D5569A}"/>
              </a:ext>
            </a:extLst>
          </p:cNvPr>
          <p:cNvSpPr/>
          <p:nvPr/>
        </p:nvSpPr>
        <p:spPr bwMode="auto">
          <a:xfrm>
            <a:off x="8902417" y="4698410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Oval 117" descr="Blue dot rushing toward the center on the pathways on the right, representing Product telemetry.">
            <a:extLst>
              <a:ext uri="{FF2B5EF4-FFF2-40B4-BE49-F238E27FC236}">
                <a16:creationId xmlns:a16="http://schemas.microsoft.com/office/drawing/2014/main" id="{55F547BF-5994-436C-84B3-1A6B8235590C}"/>
              </a:ext>
            </a:extLst>
          </p:cNvPr>
          <p:cNvSpPr/>
          <p:nvPr/>
        </p:nvSpPr>
        <p:spPr bwMode="auto">
          <a:xfrm>
            <a:off x="9098810" y="4698410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Oval 118" descr="Blue dot rushing toward the center on the pathways on the right, representing Product telemetry.">
            <a:extLst>
              <a:ext uri="{FF2B5EF4-FFF2-40B4-BE49-F238E27FC236}">
                <a16:creationId xmlns:a16="http://schemas.microsoft.com/office/drawing/2014/main" id="{21ABEE4C-3FD3-4D61-911F-70C4390189D7}"/>
              </a:ext>
            </a:extLst>
          </p:cNvPr>
          <p:cNvSpPr/>
          <p:nvPr/>
        </p:nvSpPr>
        <p:spPr bwMode="auto">
          <a:xfrm>
            <a:off x="9225853" y="4828280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 descr="Blue dot rushing toward the center on the pathways on the left, representing Customer signal.">
            <a:extLst>
              <a:ext uri="{FF2B5EF4-FFF2-40B4-BE49-F238E27FC236}">
                <a16:creationId xmlns:a16="http://schemas.microsoft.com/office/drawing/2014/main" id="{8EA073B7-60EB-4513-B28E-8B46F8006757}"/>
              </a:ext>
            </a:extLst>
          </p:cNvPr>
          <p:cNvSpPr/>
          <p:nvPr/>
        </p:nvSpPr>
        <p:spPr bwMode="auto">
          <a:xfrm>
            <a:off x="6610478" y="4618901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Oval 124" descr="Blue dot rushing toward the center on the pathways on the left, representing Customer signal.">
            <a:extLst>
              <a:ext uri="{FF2B5EF4-FFF2-40B4-BE49-F238E27FC236}">
                <a16:creationId xmlns:a16="http://schemas.microsoft.com/office/drawing/2014/main" id="{57F88F48-AAB1-4F13-9C6F-D8B23C80DD99}"/>
              </a:ext>
            </a:extLst>
          </p:cNvPr>
          <p:cNvSpPr/>
          <p:nvPr/>
        </p:nvSpPr>
        <p:spPr bwMode="auto">
          <a:xfrm>
            <a:off x="6053474" y="4840034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Oval 125" descr="Blue dot rushing toward the center on the pathways on the left, representing Customer signal.">
            <a:extLst>
              <a:ext uri="{FF2B5EF4-FFF2-40B4-BE49-F238E27FC236}">
                <a16:creationId xmlns:a16="http://schemas.microsoft.com/office/drawing/2014/main" id="{EFCE2ACD-3BF2-45FE-9185-8E13022AC42D}"/>
              </a:ext>
            </a:extLst>
          </p:cNvPr>
          <p:cNvSpPr/>
          <p:nvPr/>
        </p:nvSpPr>
        <p:spPr bwMode="auto">
          <a:xfrm>
            <a:off x="6362909" y="4712951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 descr="Blue dot rushing toward the center on the pathways on the left, representing Customer signal.">
            <a:extLst>
              <a:ext uri="{FF2B5EF4-FFF2-40B4-BE49-F238E27FC236}">
                <a16:creationId xmlns:a16="http://schemas.microsoft.com/office/drawing/2014/main" id="{C7FD40BB-E42C-461F-87D5-99934F8C2BF5}"/>
              </a:ext>
            </a:extLst>
          </p:cNvPr>
          <p:cNvSpPr/>
          <p:nvPr/>
        </p:nvSpPr>
        <p:spPr bwMode="auto">
          <a:xfrm>
            <a:off x="6256006" y="4840034"/>
            <a:ext cx="63999" cy="63999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622D59E-23F1-42F1-AD3D-6D298A59A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56914" y="3772645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Oval 157" hidden="1">
            <a:extLst>
              <a:ext uri="{FF2B5EF4-FFF2-40B4-BE49-F238E27FC236}">
                <a16:creationId xmlns:a16="http://schemas.microsoft.com/office/drawing/2014/main" id="{43892CBB-A818-4B9A-9B7F-6259105BB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56914" y="3772645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6420677-B223-4DE6-911F-009BE18E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56914" y="3772645"/>
            <a:ext cx="812357" cy="812357"/>
          </a:xfrm>
          <a:prstGeom prst="ellipse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Oval 162" descr="Black dot rushing from center on loop pathways to the left, representing Deeper relationships.">
            <a:extLst>
              <a:ext uri="{FF2B5EF4-FFF2-40B4-BE49-F238E27FC236}">
                <a16:creationId xmlns:a16="http://schemas.microsoft.com/office/drawing/2014/main" id="{6F5325FB-8600-4561-8D62-D8D3793A232D}"/>
              </a:ext>
            </a:extLst>
          </p:cNvPr>
          <p:cNvSpPr/>
          <p:nvPr/>
        </p:nvSpPr>
        <p:spPr bwMode="auto">
          <a:xfrm>
            <a:off x="7680866" y="4065233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Oval 163" descr="Black dot rushing from center on loop pathways to the left, representing Deeper relationships.">
            <a:extLst>
              <a:ext uri="{FF2B5EF4-FFF2-40B4-BE49-F238E27FC236}">
                <a16:creationId xmlns:a16="http://schemas.microsoft.com/office/drawing/2014/main" id="{52DA42CD-19EB-45D9-BB3B-EFBA0A0EF5C5}"/>
              </a:ext>
            </a:extLst>
          </p:cNvPr>
          <p:cNvSpPr/>
          <p:nvPr/>
        </p:nvSpPr>
        <p:spPr bwMode="auto">
          <a:xfrm>
            <a:off x="7617233" y="4065233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Oval 164" descr="Black dot rushing from center on loop pathways to the left, representing Deeper relationships.">
            <a:extLst>
              <a:ext uri="{FF2B5EF4-FFF2-40B4-BE49-F238E27FC236}">
                <a16:creationId xmlns:a16="http://schemas.microsoft.com/office/drawing/2014/main" id="{A05EBD61-DC0E-483A-997C-2FB2C453F76A}"/>
              </a:ext>
            </a:extLst>
          </p:cNvPr>
          <p:cNvSpPr/>
          <p:nvPr/>
        </p:nvSpPr>
        <p:spPr bwMode="auto">
          <a:xfrm>
            <a:off x="7626194" y="403941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6" name="Oval 165" descr="Black dot rushing from center on loop pathways to the left, representing Deeper relationships.">
            <a:extLst>
              <a:ext uri="{FF2B5EF4-FFF2-40B4-BE49-F238E27FC236}">
                <a16:creationId xmlns:a16="http://schemas.microsoft.com/office/drawing/2014/main" id="{17BE4B2E-5BE1-4186-802B-914FFC4C79C2}"/>
              </a:ext>
            </a:extLst>
          </p:cNvPr>
          <p:cNvSpPr/>
          <p:nvPr/>
        </p:nvSpPr>
        <p:spPr bwMode="auto">
          <a:xfrm>
            <a:off x="7648867" y="4033229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Oval 166" descr="Black dot rushing from center on loop pathways to the right, representing Transform products.">
            <a:extLst>
              <a:ext uri="{FF2B5EF4-FFF2-40B4-BE49-F238E27FC236}">
                <a16:creationId xmlns:a16="http://schemas.microsoft.com/office/drawing/2014/main" id="{BA625948-FB3E-4CA2-BA40-AB333A101F05}"/>
              </a:ext>
            </a:extLst>
          </p:cNvPr>
          <p:cNvSpPr/>
          <p:nvPr/>
        </p:nvSpPr>
        <p:spPr bwMode="auto">
          <a:xfrm>
            <a:off x="7916227" y="4063313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Oval 167" descr="Black dot rushing from center on loop pathways to the right, representing Transform products.">
            <a:extLst>
              <a:ext uri="{FF2B5EF4-FFF2-40B4-BE49-F238E27FC236}">
                <a16:creationId xmlns:a16="http://schemas.microsoft.com/office/drawing/2014/main" id="{64E0697D-6863-478C-83E7-51613572F440}"/>
              </a:ext>
            </a:extLst>
          </p:cNvPr>
          <p:cNvSpPr/>
          <p:nvPr/>
        </p:nvSpPr>
        <p:spPr bwMode="auto">
          <a:xfrm>
            <a:off x="7852592" y="4063313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Oval 168" descr="Black dot rushing from center on loop pathways to the right, representing Transform products.">
            <a:extLst>
              <a:ext uri="{FF2B5EF4-FFF2-40B4-BE49-F238E27FC236}">
                <a16:creationId xmlns:a16="http://schemas.microsoft.com/office/drawing/2014/main" id="{E0FDA39E-4FEC-41FB-A027-575BAEA1062C}"/>
              </a:ext>
            </a:extLst>
          </p:cNvPr>
          <p:cNvSpPr/>
          <p:nvPr/>
        </p:nvSpPr>
        <p:spPr bwMode="auto">
          <a:xfrm>
            <a:off x="7861553" y="4037491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Oval 169" descr="Black dot rushing from center on loop pathways to the right, representing Transform products.">
            <a:extLst>
              <a:ext uri="{FF2B5EF4-FFF2-40B4-BE49-F238E27FC236}">
                <a16:creationId xmlns:a16="http://schemas.microsoft.com/office/drawing/2014/main" id="{804D987D-9109-45D9-964C-7C43988A5EC4}"/>
              </a:ext>
            </a:extLst>
          </p:cNvPr>
          <p:cNvSpPr/>
          <p:nvPr/>
        </p:nvSpPr>
        <p:spPr bwMode="auto">
          <a:xfrm>
            <a:off x="7884227" y="4031309"/>
            <a:ext cx="63999" cy="63999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70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3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Oval 23">
            <a:extLst>
              <a:ext uri="{FF2B5EF4-FFF2-40B4-BE49-F238E27FC236}">
                <a16:creationId xmlns:a16="http://schemas.microsoft.com/office/drawing/2014/main" id="{D7A15EB7-687C-409C-9A00-39E284FC6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055" y="3599787"/>
            <a:ext cx="1156038" cy="1158074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100">
                <a:gradFill>
                  <a:gsLst>
                    <a:gs pos="8850">
                      <a:srgbClr val="1A1A1A"/>
                    </a:gs>
                    <a:gs pos="2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+ intelligence</a:t>
            </a:r>
          </a:p>
        </p:txBody>
      </p:sp>
      <p:grpSp>
        <p:nvGrpSpPr>
          <p:cNvPr id="180" name="Group 179" descr="Center of the Loop — Data + Intelligence">
            <a:extLst>
              <a:ext uri="{FF2B5EF4-FFF2-40B4-BE49-F238E27FC236}">
                <a16:creationId xmlns:a16="http://schemas.microsoft.com/office/drawing/2014/main" id="{4AA3C78F-2DEC-4540-9362-A04C770D5133}"/>
              </a:ext>
            </a:extLst>
          </p:cNvPr>
          <p:cNvGrpSpPr/>
          <p:nvPr/>
        </p:nvGrpSpPr>
        <p:grpSpPr>
          <a:xfrm>
            <a:off x="7270888" y="3687638"/>
            <a:ext cx="982376" cy="982374"/>
            <a:chOff x="7031510" y="6183940"/>
            <a:chExt cx="899315" cy="899315"/>
          </a:xfrm>
        </p:grpSpPr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AD2F3E46-D7B7-451C-B1AB-CDE34B8D6008}"/>
                </a:ext>
              </a:extLst>
            </p:cNvPr>
            <p:cNvSpPr/>
            <p:nvPr/>
          </p:nvSpPr>
          <p:spPr>
            <a:xfrm>
              <a:off x="7031510" y="6183940"/>
              <a:ext cx="899315" cy="899315"/>
            </a:xfrm>
            <a:prstGeom prst="arc">
              <a:avLst>
                <a:gd name="adj1" fmla="val 16200000"/>
                <a:gd name="adj2" fmla="val 4971885"/>
              </a:avLst>
            </a:prstGeom>
            <a:ln w="19050" cap="rnd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7853E1AB-FBB7-4B85-9F59-4D3E9F983052}"/>
                </a:ext>
              </a:extLst>
            </p:cNvPr>
            <p:cNvSpPr/>
            <p:nvPr/>
          </p:nvSpPr>
          <p:spPr>
            <a:xfrm flipH="1" flipV="1">
              <a:off x="7031510" y="6183940"/>
              <a:ext cx="899315" cy="899315"/>
            </a:xfrm>
            <a:prstGeom prst="arc">
              <a:avLst>
                <a:gd name="adj1" fmla="val 16200000"/>
                <a:gd name="adj2" fmla="val 4971885"/>
              </a:avLst>
            </a:prstGeom>
            <a:ln w="19050" cap="rnd">
              <a:solidFill>
                <a:schemeClr val="accent1"/>
              </a:solidFill>
              <a:headEnd type="none" w="lg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914202">
                <a:defRPr/>
              </a:pPr>
              <a:endParaRPr lang="de-DE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50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10091 -0.06806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34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-4.81481E-6 L -0.05833 -0.0490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24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4.81481E-6 L -0.07604 -0.0490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24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3.7037E-6 L -0.08489 -0.06551 " pathEditMode="relative" rAng="0" ptsTypes="AA">
                                      <p:cBhvr>
                                        <p:cTn id="31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328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05495 -0.03495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3.33333E-6 L 0.10091 -0.06713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335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1.85185E-6 L 0.07552 -0.0486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24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3.33333E-6 L 0.08424 -0.06713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1500" fill="hold"/>
                                        <p:tgtEl>
                                          <p:spTgt spid="157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4" dur="1500" fill="hold"/>
                                        <p:tgtEl>
                                          <p:spTgt spid="158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xit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9" dur="1500" fill="hold"/>
                                        <p:tgtEl>
                                          <p:spTgt spid="162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13255 -0.08912 C -0.15208 -0.10301 -0.17578 -0.11875 -0.19492 -0.10046 " pathEditMode="relative" rAng="0" ptsTypes="AAA">
                                      <p:cBhvr>
                                        <p:cTn id="10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-544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3.7037E-6 L -0.12669 -0.08287 " pathEditMode="relative" rAng="0" ptsTypes="AA">
                                      <p:cBhvr>
                                        <p:cTn id="112" dur="1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1" y="-414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7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52 -0.00023 C -0.02083 -0.01366 -0.08542 -0.06574 -0.12188 -0.09421 C -0.15925 -0.12662 -0.20183 -0.13727 -0.23451 -0.06991 " pathEditMode="relative" rAng="0" ptsTypes="AAA">
                                      <p:cBhvr>
                                        <p:cTn id="117" dur="1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-5972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-4.07407E-6 L -0.08711 -0.05879 " pathEditMode="relative" rAng="0" ptsTypes="AA">
                                      <p:cBhvr>
                                        <p:cTn id="122" dur="8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-294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8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46 C 0.04479 -0.03819 0.11537 -0.09977 0.13477 -0.1118 C 0.15339 -0.12407 0.1987 -0.14606 0.23177 -0.06389 " pathEditMode="relative" rAng="0" ptsTypes="AAA">
                                      <p:cBhvr>
                                        <p:cTn id="12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-6181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7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-0.00023 C 0.00977 -0.01203 0.07253 -0.05416 0.09193 -0.07083 C 0.10925 -0.08194 0.16563 -0.14074 0.20183 -0.1037 " pathEditMode="relative" rAng="0" ptsTypes="AAA">
                                      <p:cBhvr>
                                        <p:cTn id="132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578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2.96296E-6 L 0.1289 -0.08635 " pathEditMode="relative" rAng="0" ptsTypes="AA">
                                      <p:cBhvr>
                                        <p:cTn id="137" dur="1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-432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-1.11111E-6 L 0.08906 -0.05509 " pathEditMode="relative" rAng="0" ptsTypes="AA">
                                      <p:cBhvr>
                                        <p:cTn id="14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-275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8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3" grpId="3" animBg="1"/>
      <p:bldP spid="164" grpId="0" animBg="1"/>
      <p:bldP spid="164" grpId="1" animBg="1"/>
      <p:bldP spid="164" grpId="2" animBg="1"/>
      <p:bldP spid="164" grpId="3" animBg="1"/>
      <p:bldP spid="165" grpId="0" animBg="1"/>
      <p:bldP spid="165" grpId="1" animBg="1"/>
      <p:bldP spid="165" grpId="2" animBg="1"/>
      <p:bldP spid="165" grpId="3" animBg="1"/>
      <p:bldP spid="166" grpId="0" animBg="1"/>
      <p:bldP spid="166" grpId="1" animBg="1"/>
      <p:bldP spid="166" grpId="2" animBg="1"/>
      <p:bldP spid="166" grpId="3" animBg="1"/>
      <p:bldP spid="167" grpId="0" animBg="1"/>
      <p:bldP spid="167" grpId="1" animBg="1"/>
      <p:bldP spid="167" grpId="2" animBg="1"/>
      <p:bldP spid="167" grpId="3" animBg="1"/>
      <p:bldP spid="168" grpId="0" animBg="1"/>
      <p:bldP spid="168" grpId="1" animBg="1"/>
      <p:bldP spid="168" grpId="2" animBg="1"/>
      <p:bldP spid="168" grpId="3" animBg="1"/>
      <p:bldP spid="169" grpId="0" animBg="1"/>
      <p:bldP spid="169" grpId="1" animBg="1"/>
      <p:bldP spid="169" grpId="2" animBg="1"/>
      <p:bldP spid="169" grpId="3" animBg="1"/>
      <p:bldP spid="170" grpId="0" animBg="1"/>
      <p:bldP spid="170" grpId="1" animBg="1"/>
      <p:bldP spid="170" grpId="2" animBg="1"/>
      <p:bldP spid="170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 descr="A man in a lab coat working a laboratory.">
            <a:extLst>
              <a:ext uri="{FF2B5EF4-FFF2-40B4-BE49-F238E27FC236}">
                <a16:creationId xmlns:a16="http://schemas.microsoft.com/office/drawing/2014/main" id="{15D4755C-8FCB-4B04-83F6-3118C9F4475A}"/>
              </a:ext>
            </a:extLst>
          </p:cNvPr>
          <p:cNvGrpSpPr/>
          <p:nvPr/>
        </p:nvGrpSpPr>
        <p:grpSpPr>
          <a:xfrm>
            <a:off x="865" y="488"/>
            <a:ext cx="2438054" cy="2285675"/>
            <a:chOff x="4876800" y="2286000"/>
            <a:chExt cx="2438400" cy="228600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4EED472-CA0B-4D4E-BAFF-BF136218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25" t="27419" r="32362"/>
            <a:stretch/>
          </p:blipFill>
          <p:spPr>
            <a:xfrm>
              <a:off x="4876800" y="2286000"/>
              <a:ext cx="2438400" cy="228599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D9546DF-6F06-4A86-8A3C-8FD8E5A62D71}"/>
                </a:ext>
              </a:extLst>
            </p:cNvPr>
            <p:cNvSpPr/>
            <p:nvPr/>
          </p:nvSpPr>
          <p:spPr bwMode="auto">
            <a:xfrm>
              <a:off x="4876800" y="2286000"/>
              <a:ext cx="2438400" cy="2286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  <a:sym typeface="Helvetica Light"/>
              </a:endParaRPr>
            </a:p>
          </p:txBody>
        </p:sp>
      </p:grpSp>
      <p:grpSp>
        <p:nvGrpSpPr>
          <p:cNvPr id="101" name="Group 100" descr="A boy working on a tablet">
            <a:extLst>
              <a:ext uri="{FF2B5EF4-FFF2-40B4-BE49-F238E27FC236}">
                <a16:creationId xmlns:a16="http://schemas.microsoft.com/office/drawing/2014/main" id="{7FC42041-B7EE-4120-B517-A964A48B90DE}"/>
              </a:ext>
            </a:extLst>
          </p:cNvPr>
          <p:cNvGrpSpPr/>
          <p:nvPr/>
        </p:nvGrpSpPr>
        <p:grpSpPr>
          <a:xfrm>
            <a:off x="865" y="2286117"/>
            <a:ext cx="2438054" cy="2285707"/>
            <a:chOff x="0" y="2285954"/>
            <a:chExt cx="2438400" cy="228603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4F68FA5-93FF-4E8B-B1D1-3FE7959AD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85954"/>
              <a:ext cx="2438400" cy="2286000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FA25-26C6-481E-9DC2-D0D72FCB73B0}"/>
                </a:ext>
              </a:extLst>
            </p:cNvPr>
            <p:cNvSpPr/>
            <p:nvPr/>
          </p:nvSpPr>
          <p:spPr bwMode="auto">
            <a:xfrm>
              <a:off x="0" y="2285985"/>
              <a:ext cx="2438400" cy="2286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  <a:sym typeface="Helvetica Light"/>
              </a:endParaRPr>
            </a:p>
          </p:txBody>
        </p:sp>
      </p:grpSp>
      <p:grpSp>
        <p:nvGrpSpPr>
          <p:cNvPr id="74" name="Group 73" descr="A man working on a factory">
            <a:extLst>
              <a:ext uri="{FF2B5EF4-FFF2-40B4-BE49-F238E27FC236}">
                <a16:creationId xmlns:a16="http://schemas.microsoft.com/office/drawing/2014/main" id="{B95F22D9-9583-40E5-81FD-2DAA48BF74C7}"/>
              </a:ext>
            </a:extLst>
          </p:cNvPr>
          <p:cNvGrpSpPr/>
          <p:nvPr/>
        </p:nvGrpSpPr>
        <p:grpSpPr>
          <a:xfrm>
            <a:off x="865" y="4571747"/>
            <a:ext cx="2438054" cy="2285766"/>
            <a:chOff x="4876494" y="2285979"/>
            <a:chExt cx="2438400" cy="228600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916A724-7E73-4691-AE37-8899D1783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467" t="35402" r="40718" b="11422"/>
            <a:stretch/>
          </p:blipFill>
          <p:spPr>
            <a:xfrm>
              <a:off x="4876494" y="2285980"/>
              <a:ext cx="2438399" cy="228600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F13BDB2-AD2E-4177-A380-0F0ED9BF56D4}"/>
                </a:ext>
              </a:extLst>
            </p:cNvPr>
            <p:cNvSpPr/>
            <p:nvPr/>
          </p:nvSpPr>
          <p:spPr bwMode="auto">
            <a:xfrm>
              <a:off x="4876494" y="2285979"/>
              <a:ext cx="2438400" cy="2286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  <a:sym typeface="Helvetica Light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FAE156-425E-4223-8B0A-71AFB0D9BE68}"/>
              </a:ext>
            </a:extLst>
          </p:cNvPr>
          <p:cNvSpPr txBox="1"/>
          <p:nvPr/>
        </p:nvSpPr>
        <p:spPr>
          <a:xfrm>
            <a:off x="3442078" y="463540"/>
            <a:ext cx="5307847" cy="3323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 defTabSz="914225">
              <a:lnSpc>
                <a:spcPct val="90000"/>
              </a:lnSpc>
              <a:defRPr sz="2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defRPr>
            </a:lvl1pPr>
          </a:lstStyle>
          <a:p>
            <a:pPr defTabSz="685669" hangingPunct="0"/>
            <a:r>
              <a:rPr lang="en-US" kern="0" dirty="0">
                <a:sym typeface="Helvetica Light"/>
              </a:rPr>
              <a:t>Role of software in Automotive</a:t>
            </a:r>
            <a:endParaRPr lang="de-DE" kern="0" dirty="0">
              <a:sym typeface="Helvetica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110CF7-75EA-4710-94CA-BC443E1028C5}"/>
              </a:ext>
            </a:extLst>
          </p:cNvPr>
          <p:cNvSpPr/>
          <p:nvPr/>
        </p:nvSpPr>
        <p:spPr>
          <a:xfrm>
            <a:off x="2971033" y="1637890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69" hangingPunct="0"/>
            <a:r>
              <a:rPr lang="en-US" sz="1200" b="1" kern="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latin typeface="Segoe UI"/>
                <a:sym typeface="Helvetica Light"/>
              </a:rPr>
              <a:t>Role of SW in Auto</a:t>
            </a:r>
            <a:br>
              <a:rPr lang="en-US" sz="1200" b="1" kern="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1"/>
                </a:gradFill>
                <a:latin typeface="Segoe UI"/>
                <a:sym typeface="Helvetica Light"/>
              </a:rPr>
            </a:br>
            <a:r>
              <a:rPr lang="en-US" sz="12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Semibold"/>
                <a:sym typeface="Helvetica Light"/>
              </a:rPr>
              <a:t>Developers as a % of Overall Headcount</a:t>
            </a:r>
          </a:p>
        </p:txBody>
      </p:sp>
      <p:graphicFrame>
        <p:nvGraphicFramePr>
          <p:cNvPr id="36" name="Chart 35" descr="Role of SW in Auto Chart">
            <a:extLst>
              <a:ext uri="{FF2B5EF4-FFF2-40B4-BE49-F238E27FC236}">
                <a16:creationId xmlns:a16="http://schemas.microsoft.com/office/drawing/2014/main" id="{0E8F6BD8-02E3-4761-BF9D-DCA323F6D404}"/>
              </a:ext>
            </a:extLst>
          </p:cNvPr>
          <p:cNvGraphicFramePr/>
          <p:nvPr/>
        </p:nvGraphicFramePr>
        <p:xfrm>
          <a:off x="3438904" y="2374554"/>
          <a:ext cx="5314196" cy="3197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10516A4-0E1E-46BE-8FBD-7D9F768C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45214" y="5432292"/>
            <a:ext cx="6314448" cy="0"/>
          </a:xfrm>
          <a:custGeom>
            <a:avLst/>
            <a:gdLst>
              <a:gd name="connsiteX0" fmla="*/ 0 w 6581775"/>
              <a:gd name="connsiteY0" fmla="*/ 0 h 0"/>
              <a:gd name="connsiteX1" fmla="*/ 6581775 w 6581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1775">
                <a:moveTo>
                  <a:pt x="0" y="0"/>
                </a:moveTo>
                <a:lnTo>
                  <a:pt x="6581775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 hangingPunct="0"/>
            <a:endParaRPr lang="en-US" sz="1765" kern="0">
              <a:solidFill>
                <a:srgbClr val="FFFFFF"/>
              </a:solidFill>
              <a:latin typeface="Segoe UI"/>
              <a:sym typeface="Helvetica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A67684-CCB5-4C0F-B99C-E39627F04183}"/>
              </a:ext>
            </a:extLst>
          </p:cNvPr>
          <p:cNvSpPr txBox="1"/>
          <p:nvPr/>
        </p:nvSpPr>
        <p:spPr>
          <a:xfrm>
            <a:off x="3898777" y="5549629"/>
            <a:ext cx="149560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69" hangingPunct="0"/>
            <a:r>
              <a:rPr lang="en-US" sz="1400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sym typeface="Helvetica Light"/>
              </a:rPr>
              <a:t>Average American </a:t>
            </a:r>
            <a:br>
              <a:rPr lang="en-US" sz="1400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sym typeface="Helvetica Light"/>
              </a:rPr>
            </a:br>
            <a:r>
              <a:rPr lang="en-US" sz="1400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sym typeface="Helvetica Light"/>
              </a:rPr>
              <a:t>Car Company</a:t>
            </a:r>
          </a:p>
        </p:txBody>
      </p:sp>
      <p:pic>
        <p:nvPicPr>
          <p:cNvPr id="38" name="Picture 2" descr="Image result for tesla logo">
            <a:extLst>
              <a:ext uri="{FF2B5EF4-FFF2-40B4-BE49-F238E27FC236}">
                <a16:creationId xmlns:a16="http://schemas.microsoft.com/office/drawing/2014/main" id="{EFB6B0CC-D3E1-48B4-85EC-064956B9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25" y="5562446"/>
            <a:ext cx="314023" cy="40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A picture containing woman working on samples in laboratory .">
            <a:extLst>
              <a:ext uri="{FF2B5EF4-FFF2-40B4-BE49-F238E27FC236}">
                <a16:creationId xmlns:a16="http://schemas.microsoft.com/office/drawing/2014/main" id="{CC77F11E-FC50-49FE-B744-680B68D5E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27944"/>
          <a:stretch/>
        </p:blipFill>
        <p:spPr bwMode="auto">
          <a:xfrm>
            <a:off x="9743059" y="-1"/>
            <a:ext cx="2448051" cy="229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BDB25E3-7708-42A5-8D65-87FC9371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46322" y="454"/>
            <a:ext cx="2451683" cy="228567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  <a:sym typeface="Helvetica Light"/>
            </a:endParaRPr>
          </a:p>
        </p:txBody>
      </p:sp>
      <p:grpSp>
        <p:nvGrpSpPr>
          <p:cNvPr id="39" name="Group 38" descr="A man checking electric box.">
            <a:extLst>
              <a:ext uri="{FF2B5EF4-FFF2-40B4-BE49-F238E27FC236}">
                <a16:creationId xmlns:a16="http://schemas.microsoft.com/office/drawing/2014/main" id="{A54874A6-DBD1-4DDE-88EC-E943A7D0CD1D}"/>
              </a:ext>
            </a:extLst>
          </p:cNvPr>
          <p:cNvGrpSpPr/>
          <p:nvPr/>
        </p:nvGrpSpPr>
        <p:grpSpPr>
          <a:xfrm>
            <a:off x="9746020" y="2286118"/>
            <a:ext cx="2445116" cy="2285675"/>
            <a:chOff x="2438392" y="0"/>
            <a:chExt cx="2438400" cy="2286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D9D0DE4-AC77-438E-AFBB-85AFB3762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0784" t="21334" r="26452" b="32592"/>
            <a:stretch/>
          </p:blipFill>
          <p:spPr>
            <a:xfrm>
              <a:off x="2438392" y="0"/>
              <a:ext cx="2438374" cy="228599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72EE299-FA28-4C89-8F3E-B0CF5133AA9D}"/>
                </a:ext>
              </a:extLst>
            </p:cNvPr>
            <p:cNvSpPr/>
            <p:nvPr/>
          </p:nvSpPr>
          <p:spPr bwMode="auto">
            <a:xfrm>
              <a:off x="2438392" y="0"/>
              <a:ext cx="2438400" cy="2286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  <a:sym typeface="Helvetica Light"/>
              </a:endParaRPr>
            </a:p>
          </p:txBody>
        </p:sp>
      </p:grpSp>
      <p:grpSp>
        <p:nvGrpSpPr>
          <p:cNvPr id="56" name="Group 55" descr="Woman checking measurements">
            <a:extLst>
              <a:ext uri="{FF2B5EF4-FFF2-40B4-BE49-F238E27FC236}">
                <a16:creationId xmlns:a16="http://schemas.microsoft.com/office/drawing/2014/main" id="{DA539400-4D2C-4999-8906-396FE6C9FCFE}"/>
              </a:ext>
            </a:extLst>
          </p:cNvPr>
          <p:cNvGrpSpPr/>
          <p:nvPr/>
        </p:nvGrpSpPr>
        <p:grpSpPr>
          <a:xfrm>
            <a:off x="9756043" y="4564219"/>
            <a:ext cx="2438054" cy="2293295"/>
            <a:chOff x="7315200" y="0"/>
            <a:chExt cx="2438400" cy="229362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B17212B-A107-4C1A-B81C-753E52962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11"/>
            <a:stretch/>
          </p:blipFill>
          <p:spPr>
            <a:xfrm>
              <a:off x="7315200" y="0"/>
              <a:ext cx="2438400" cy="2293620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86C7CB-F409-4EAD-8E21-7114CF3F78FE}"/>
                </a:ext>
              </a:extLst>
            </p:cNvPr>
            <p:cNvSpPr/>
            <p:nvPr/>
          </p:nvSpPr>
          <p:spPr bwMode="auto">
            <a:xfrm>
              <a:off x="7315200" y="0"/>
              <a:ext cx="2438400" cy="229362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7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87721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A259B4-F3A7-4D29-9718-34D624CAB7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E819C4-3A58-401E-BBE3-6B6BD889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38" y="123146"/>
            <a:ext cx="6735524" cy="6611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73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BB5F79-B390-4D1C-9229-0472FD0C8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3" r="7572"/>
          <a:stretch/>
        </p:blipFill>
        <p:spPr>
          <a:xfrm>
            <a:off x="1305218" y="-1"/>
            <a:ext cx="10886782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B81E7-222A-4C5B-8EEA-7B0997487A01}"/>
              </a:ext>
            </a:extLst>
          </p:cNvPr>
          <p:cNvSpPr/>
          <p:nvPr/>
        </p:nvSpPr>
        <p:spPr>
          <a:xfrm flipH="1">
            <a:off x="0" y="0"/>
            <a:ext cx="10572751" cy="6858000"/>
          </a:xfrm>
          <a:prstGeom prst="rect">
            <a:avLst/>
          </a:prstGeom>
          <a:gradFill flip="none" rotWithShape="1">
            <a:gsLst>
              <a:gs pos="13000">
                <a:srgbClr val="000000">
                  <a:alpha val="0"/>
                </a:srgbClr>
              </a:gs>
              <a:gs pos="100000">
                <a:srgbClr val="463E39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BF65400-86C6-4651-9BEC-BC47196F16A6}"/>
              </a:ext>
            </a:extLst>
          </p:cNvPr>
          <p:cNvSpPr txBox="1">
            <a:spLocks/>
          </p:cNvSpPr>
          <p:nvPr/>
        </p:nvSpPr>
        <p:spPr>
          <a:xfrm>
            <a:off x="485136" y="1437878"/>
            <a:ext cx="4441823" cy="39822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Every company is a software company. You have to start thinking and operating like a digital company.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It’s no longer just about procuring one solution and deploying it. It’s not about one simple software solution.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rPr>
              <a:t>It’s really about you yourself thinking of your own future as a digital company.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Satya Nadella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014C8F8-4F7D-4458-92F7-B74A29A62113}"/>
              </a:ext>
            </a:extLst>
          </p:cNvPr>
          <p:cNvSpPr txBox="1">
            <a:spLocks/>
          </p:cNvSpPr>
          <p:nvPr/>
        </p:nvSpPr>
        <p:spPr>
          <a:xfrm>
            <a:off x="485136" y="663676"/>
            <a:ext cx="4813790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Your opportunity</a:t>
            </a:r>
          </a:p>
        </p:txBody>
      </p:sp>
    </p:spTree>
    <p:extLst>
      <p:ext uri="{BB962C8B-B14F-4D97-AF65-F5344CB8AC3E}">
        <p14:creationId xmlns:p14="http://schemas.microsoft.com/office/powerpoint/2010/main" val="19269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TT_White_SoftBlack_Jan_26_2018.potx" id="{FAF767A5-BCA3-49EF-AE3A-1B2ED41E981A}" vid="{079C5C20-462B-42D4-8EFB-8051F7048B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508</Words>
  <Application>Microsoft Office PowerPoint</Application>
  <PresentationFormat>Widescreen</PresentationFormat>
  <Paragraphs>81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6_WHITE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Gustavo Gattass Ayub  www.linkedin.com/in/ggattass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Gustavo Gattass Ayub</dc:creator>
  <cp:lastModifiedBy>Gustavo Gattass Ayub</cp:lastModifiedBy>
  <cp:revision>3</cp:revision>
  <dcterms:created xsi:type="dcterms:W3CDTF">2019-10-08T19:53:13Z</dcterms:created>
  <dcterms:modified xsi:type="dcterms:W3CDTF">2019-10-08T20:08:01Z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ggattass@microsoft.com</vt:lpwstr>
  </property>
  <property fmtid="{D5CDD505-2E9C-101B-9397-08002B2CF9AE}" pid="5" name="MSIP_Label_f42aa342-8706-4288-bd11-ebb85995028c_SetDate">
    <vt:lpwstr>2019-10-08T19:53:20.5393173Z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dd09d471-66c4-499c-9e2d-8e0882043de6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